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5.xml.rels" ContentType="application/vnd.openxmlformats-package.relationships+xml"/>
  <Override PartName="/ppt/slideMasters/_rels/slideMaster2.xml.rels" ContentType="application/vnd.openxmlformats-package.relationships+xml"/>
  <Override PartName="/ppt/slideMasters/_rels/slideMaster4.xml.rels" ContentType="application/vnd.openxmlformats-package.relationships+xml"/>
  <Override PartName="/ppt/slideMasters/_rels/slideMaster1.xml.rels" ContentType="application/vnd.openxmlformats-package.relationships+xml"/>
  <Override PartName="/ppt/slideMasters/_rels/slideMaster3.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_rels/presentation.xml.rels" ContentType="application/vnd.openxmlformats-package.relationships+xml"/>
  <Override PartName="/ppt/media/image12.png" ContentType="image/png"/>
  <Override PartName="/ppt/media/image11.jpeg" ContentType="image/jpeg"/>
  <Override PartName="/ppt/media/image9.jpeg" ContentType="image/jpeg"/>
  <Override PartName="/ppt/media/image8.png" ContentType="image/png"/>
  <Override PartName="/ppt/media/image7.jpeg" ContentType="image/jpeg"/>
  <Override PartName="/ppt/media/image20.png" ContentType="image/png"/>
  <Override PartName="/ppt/media/image6.png" ContentType="image/png"/>
  <Override PartName="/ppt/media/image5.jpeg" ContentType="image/jpeg"/>
  <Override PartName="/ppt/media/image13.jpeg" ContentType="image/jpeg"/>
  <Override PartName="/ppt/media/image23.png" ContentType="image/png"/>
  <Override PartName="/ppt/media/image4.png" ContentType="image/png"/>
  <Override PartName="/ppt/media/image3.jpeg" ContentType="image/jpeg"/>
  <Override PartName="/ppt/media/image24.jpeg" ContentType="image/jpeg"/>
  <Override PartName="/ppt/media/image21.png" ContentType="image/png"/>
  <Override PartName="/ppt/media/image19.jpeg" ContentType="image/jpeg"/>
  <Override PartName="/ppt/media/image10.png" ContentType="image/png"/>
  <Override PartName="/ppt/media/image18.jpeg" ContentType="image/jpeg"/>
  <Override PartName="/ppt/media/image17.png" ContentType="image/png"/>
  <Override PartName="/ppt/media/hdphoto1.wdp" ContentType="image/vnd.ms-photo"/>
  <Override PartName="/ppt/media/image16.png" ContentType="image/png"/>
  <Override PartName="/ppt/media/image15.jpeg" ContentType="image/jpeg"/>
  <Override PartName="/ppt/media/image14.png" ContentType="image/png"/>
  <Override PartName="/ppt/media/image1.jpeg" ContentType="image/jpeg"/>
  <Override PartName="/ppt/media/image22.jpeg" ContentType="image/jpeg"/>
  <Override PartName="/ppt/media/image25.jpeg" ContentType="image/jpeg"/>
  <Override PartName="/ppt/media/image2.png" ContentType="image/png"/>
  <Override PartName="/ppt/slideLayouts/_rels/slideLayout34.xml.rels" ContentType="application/vnd.openxmlformats-package.relationships+xml"/>
  <Override PartName="/ppt/slideLayouts/_rels/slideLayout49.xml.rels" ContentType="application/vnd.openxmlformats-package.relationships+xml"/>
  <Override PartName="/ppt/slideLayouts/_rels/slideLayout33.xml.rels" ContentType="application/vnd.openxmlformats-package.relationships+xml"/>
  <Override PartName="/ppt/slideLayouts/_rels/slideLayout29.xml.rels" ContentType="application/vnd.openxmlformats-package.relationships+xml"/>
  <Override PartName="/ppt/slideLayouts/_rels/slideLayout48.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19.xml.rels" ContentType="application/vnd.openxmlformats-package.relationships+xml"/>
  <Override PartName="/ppt/slideLayouts/_rels/slideLayout23.xml.rels" ContentType="application/vnd.openxmlformats-package.relationships+xml"/>
  <Override PartName="/ppt/slideLayouts/_rels/slideLayout84.xml.rels" ContentType="application/vnd.openxmlformats-package.relationships+xml"/>
  <Override PartName="/ppt/slideLayouts/_rels/slideLayout31.xml.rels" ContentType="application/vnd.openxmlformats-package.relationships+xml"/>
  <Override PartName="/ppt/slideLayouts/_rels/slideLayout12.xml.rels" ContentType="application/vnd.openxmlformats-package.relationships+xml"/>
  <Override PartName="/ppt/slideLayouts/_rels/slideLayout18.xml.rels" ContentType="application/vnd.openxmlformats-package.relationships+xml"/>
  <Override PartName="/ppt/slideLayouts/_rels/slideLayout22.xml.rels" ContentType="application/vnd.openxmlformats-package.relationships+xml"/>
  <Override PartName="/ppt/slideLayouts/_rels/slideLayout83.xml.rels" ContentType="application/vnd.openxmlformats-package.relationships+xml"/>
  <Override PartName="/ppt/slideLayouts/_rels/slideLayout79.xml.rels" ContentType="application/vnd.openxmlformats-package.relationships+xml"/>
  <Override PartName="/ppt/slideLayouts/_rels/slideLayout30.xml.rels" ContentType="application/vnd.openxmlformats-package.relationships+xml"/>
  <Override PartName="/ppt/slideLayouts/_rels/slideLayout35.xml.rels" ContentType="application/vnd.openxmlformats-package.relationships+xml"/>
  <Override PartName="/ppt/slideLayouts/_rels/slideLayout57.xml.rels" ContentType="application/vnd.openxmlformats-package.relationships+xml"/>
  <Override PartName="/ppt/slideLayouts/_rels/slideLayout61.xml.rels" ContentType="application/vnd.openxmlformats-package.relationships+xml"/>
  <Override PartName="/ppt/slideLayouts/_rels/slideLayout20.xml.rels" ContentType="application/vnd.openxmlformats-package.relationships+xml"/>
  <Override PartName="/ppt/slideLayouts/_rels/slideLayout16.xml.rels" ContentType="application/vnd.openxmlformats-package.relationships+xml"/>
  <Override PartName="/ppt/slideLayouts/_rels/slideLayout27.xml.rels" ContentType="application/vnd.openxmlformats-package.relationships+xml"/>
  <Override PartName="/ppt/slideLayouts/_rels/slideLayout21.xml.rels" ContentType="application/vnd.openxmlformats-package.relationships+xml"/>
  <Override PartName="/ppt/slideLayouts/_rels/slideLayout17.xml.rels" ContentType="application/vnd.openxmlformats-package.relationships+xml"/>
  <Override PartName="/ppt/slideLayouts/_rels/slideLayout47.xml.rels" ContentType="application/vnd.openxmlformats-package.relationships+xml"/>
  <Override PartName="/ppt/slideLayouts/_rels/slideLayout63.xml.rels" ContentType="application/vnd.openxmlformats-package.relationships+xml"/>
  <Override PartName="/ppt/slideLayouts/_rels/slideLayout54.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3.xml.rels" ContentType="application/vnd.openxmlformats-package.relationships+xml"/>
  <Override PartName="/ppt/slideLayouts/_rels/slideLayout41.xml.rels" ContentType="application/vnd.openxmlformats-package.relationships+xml"/>
  <Override PartName="/ppt/slideLayouts/_rels/slideLayout50.xml.rels" ContentType="application/vnd.openxmlformats-package.relationships+xml"/>
  <Override PartName="/ppt/slideLayouts/_rels/slideLayout4.xml.rels" ContentType="application/vnd.openxmlformats-package.relationships+xml"/>
  <Override PartName="/ppt/slideLayouts/_rels/slideLayout42.xml.rels" ContentType="application/vnd.openxmlformats-package.relationships+xml"/>
  <Override PartName="/ppt/slideLayouts/_rels/slideLayout51.xml.rels" ContentType="application/vnd.openxmlformats-package.relationships+xml"/>
  <Override PartName="/ppt/slideLayouts/_rels/slideLayout5.xml.rels" ContentType="application/vnd.openxmlformats-package.relationships+xml"/>
  <Override PartName="/ppt/slideLayouts/_rels/slideLayout39.xml.rels" ContentType="application/vnd.openxmlformats-package.relationships+xml"/>
  <Override PartName="/ppt/slideLayouts/_rels/slideLayout40.xml.rels" ContentType="application/vnd.openxmlformats-package.relationships+xml"/>
  <Override PartName="/ppt/slideLayouts/_rels/slideLayout55.xml.rels" ContentType="application/vnd.openxmlformats-package.relationships+xml"/>
  <Override PartName="/ppt/slideLayouts/_rels/slideLayout53.xml.rels" ContentType="application/vnd.openxmlformats-package.relationships+xml"/>
  <Override PartName="/ppt/slideLayouts/_rels/slideLayout62.xml.rels" ContentType="application/vnd.openxmlformats-package.relationships+xml"/>
  <Override PartName="/ppt/slideLayouts/_rels/slideLayout46.xml.rels" ContentType="application/vnd.openxmlformats-package.relationships+xml"/>
  <Override PartName="/ppt/slideLayouts/_rels/slideLayout52.xml.rels" ContentType="application/vnd.openxmlformats-package.relationships+xml"/>
  <Override PartName="/ppt/slideLayouts/_rels/slideLayout76.xml.rels" ContentType="application/vnd.openxmlformats-package.relationships+xml"/>
  <Override PartName="/ppt/slideLayouts/_rels/slideLayout38.xml.rels" ContentType="application/vnd.openxmlformats-package.relationships+xml"/>
  <Override PartName="/ppt/slideLayouts/_rels/slideLayout14.xml.rels" ContentType="application/vnd.openxmlformats-package.relationships+xml"/>
  <Override PartName="/ppt/slideLayouts/_rels/slideLayout45.xml.rels" ContentType="application/vnd.openxmlformats-package.relationships+xml"/>
  <Override PartName="/ppt/slideLayouts/_rels/slideLayout37.xml.rels" ContentType="application/vnd.openxmlformats-package.relationships+xml"/>
  <Override PartName="/ppt/slideLayouts/_rels/slideLayout28.xml.rels" ContentType="application/vnd.openxmlformats-package.relationships+xml"/>
  <Override PartName="/ppt/slideLayouts/_rels/slideLayout44.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36.xml.rels" ContentType="application/vnd.openxmlformats-package.relationships+xml"/>
  <Override PartName="/ppt/slideLayouts/_rels/slideLayout43.xml.rels" ContentType="application/vnd.openxmlformats-package.relationships+xml"/>
  <Override PartName="/ppt/slideLayouts/_rels/slideLayout6.xml.rels" ContentType="application/vnd.openxmlformats-package.relationships+xml"/>
  <Override PartName="/ppt/slideLayouts/_rels/slideLayout81.xml.rels" ContentType="application/vnd.openxmlformats-package.relationships+xml"/>
  <Override PartName="/ppt/slideLayouts/_rels/slideLayout65.xml.rels" ContentType="application/vnd.openxmlformats-package.relationships+xml"/>
  <Override PartName="/ppt/slideLayouts/_rels/slideLayout74.xml.rels" ContentType="application/vnd.openxmlformats-package.relationships+xml"/>
  <Override PartName="/ppt/slideLayouts/_rels/slideLayout58.xml.rels" ContentType="application/vnd.openxmlformats-package.relationships+xml"/>
  <Override PartName="/ppt/slideLayouts/_rels/slideLayout82.xml.rels" ContentType="application/vnd.openxmlformats-package.relationships+xml"/>
  <Override PartName="/ppt/slideLayouts/_rels/slideLayout56.xml.rels" ContentType="application/vnd.openxmlformats-package.relationships+xml"/>
  <Override PartName="/ppt/slideLayouts/_rels/slideLayout60.xml.rels" ContentType="application/vnd.openxmlformats-package.relationships+xml"/>
  <Override PartName="/ppt/slideLayouts/_rels/slideLayout75.xml.rels" ContentType="application/vnd.openxmlformats-package.relationships+xml"/>
  <Override PartName="/ppt/slideLayouts/_rels/slideLayout80.xml.rels" ContentType="application/vnd.openxmlformats-package.relationships+xml"/>
  <Override PartName="/ppt/slideLayouts/_rels/slideLayout64.xml.rels" ContentType="application/vnd.openxmlformats-package.relationships+xml"/>
  <Override PartName="/ppt/slideLayouts/_rels/slideLayout69.xml.rels" ContentType="application/vnd.openxmlformats-package.relationships+xml"/>
  <Override PartName="/ppt/slideLayouts/_rels/slideLayout73.xml.rels" ContentType="application/vnd.openxmlformats-package.relationships+xml"/>
  <Override PartName="/ppt/slideLayouts/_rels/slideLayout78.xml.rels" ContentType="application/vnd.openxmlformats-package.relationships+xml"/>
  <Override PartName="/ppt/slideLayouts/_rels/slideLayout68.xml.rels" ContentType="application/vnd.openxmlformats-package.relationships+xml"/>
  <Override PartName="/ppt/slideLayouts/_rels/slideLayout72.xml.rels" ContentType="application/vnd.openxmlformats-package.relationships+xml"/>
  <Override PartName="/ppt/slideLayouts/_rels/slideLayout77.xml.rels" ContentType="application/vnd.openxmlformats-package.relationships+xml"/>
  <Override PartName="/ppt/slideLayouts/_rels/slideLayout67.xml.rels" ContentType="application/vnd.openxmlformats-package.relationships+xml"/>
  <Override PartName="/ppt/slideLayouts/_rels/slideLayout71.xml.rels" ContentType="application/vnd.openxmlformats-package.relationships+xml"/>
  <Override PartName="/ppt/slideLayouts/_rels/slideLayout26.xml.rels" ContentType="application/vnd.openxmlformats-package.relationships+xml"/>
  <Override PartName="/ppt/slideLayouts/_rels/slideLayout11.xml.rels" ContentType="application/vnd.openxmlformats-package.relationships+xml"/>
  <Override PartName="/ppt/slideLayouts/_rels/slideLayout25.xml.rels" ContentType="application/vnd.openxmlformats-package.relationships+xml"/>
  <Override PartName="/ppt/slideLayouts/_rels/slideLayout59.xml.rels" ContentType="application/vnd.openxmlformats-package.relationships+xml"/>
  <Override PartName="/ppt/slideLayouts/_rels/slideLayout10.xml.rels" ContentType="application/vnd.openxmlformats-package.relationships+xml"/>
  <Override PartName="/ppt/slideLayouts/_rels/slideLayout32.xml.rels" ContentType="application/vnd.openxmlformats-package.relationships+xml"/>
  <Override PartName="/ppt/slideLayouts/_rels/slideLayout15.xml.rels" ContentType="application/vnd.openxmlformats-package.relationships+xml"/>
  <Override PartName="/ppt/slideLayouts/_rels/slideLayout24.xml.rels" ContentType="application/vnd.openxmlformats-package.relationships+xml"/>
  <Override PartName="/ppt/slideLayouts/_rels/slideLayout66.xml.rels" ContentType="application/vnd.openxmlformats-package.relationships+xml"/>
  <Override PartName="/ppt/slideLayouts/_rels/slideLayout70.xml.rels" ContentType="application/vnd.openxmlformats-package.relationships+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6.xml" ContentType="application/vnd.openxmlformats-officedocument.presentationml.slideLayout+xml"/>
  <Override PartName="/ppt/slideLayouts/slideLayout8.xml" ContentType="application/vnd.openxmlformats-officedocument.presentationml.slideLayout+xml"/>
  <Override PartName="/ppt/slideLayouts/slideLayout45.xml" ContentType="application/vnd.openxmlformats-officedocument.presentationml.slideLayout+xml"/>
  <Override PartName="/ppt/slideLayouts/slideLayout7.xml" ContentType="application/vnd.openxmlformats-officedocument.presentationml.slideLayout+xml"/>
  <Override PartName="/ppt/slideLayouts/slideLayout44.xml" ContentType="application/vnd.openxmlformats-officedocument.presentationml.slideLayout+xml"/>
  <Override PartName="/ppt/slideLayouts/slideLayout6.xml" ContentType="application/vnd.openxmlformats-officedocument.presentationml.slideLayout+xml"/>
  <Override PartName="/ppt/slideLayouts/slideLayout43.xml" ContentType="application/vnd.openxmlformats-officedocument.presentationml.slideLayout+xml"/>
  <Override PartName="/ppt/slideLayouts/slideLayout5.xml" ContentType="application/vnd.openxmlformats-officedocument.presentationml.slideLayout+xml"/>
  <Override PartName="/ppt/slideLayouts/slideLayout42.xml" ContentType="application/vnd.openxmlformats-officedocument.presentationml.slideLayout+xml"/>
  <Override PartName="/ppt/slideLayouts/slideLayout4.xml" ContentType="application/vnd.openxmlformats-officedocument.presentationml.slideLayout+xml"/>
  <Override PartName="/ppt/slideLayouts/slideLayout41.xml" ContentType="application/vnd.openxmlformats-officedocument.presentationml.slideLayout+xml"/>
  <Override PartName="/ppt/slideLayouts/slideLayout3.xml" ContentType="application/vnd.openxmlformats-officedocument.presentationml.slideLayout+xml"/>
  <Override PartName="/ppt/slideLayouts/slideLayout40.xml" ContentType="application/vnd.openxmlformats-officedocument.presentationml.slideLayout+xml"/>
  <Override PartName="/ppt/slideLayouts/slideLayout2.xml" ContentType="application/vnd.openxmlformats-officedocument.presentationml.slideLayout+xml"/>
  <Override PartName="/ppt/slideLayouts/slideLayout39.xml" ContentType="application/vnd.openxmlformats-officedocument.presentationml.slideLayout+xml"/>
  <Override PartName="/ppt/slideLayouts/slideLayout38.xml" ContentType="application/vnd.openxmlformats-officedocument.presentationml.slideLayout+xml"/>
  <Override PartName="/ppt/slideLayouts/slideLayout37.xml" ContentType="application/vnd.openxmlformats-officedocument.presentationml.slideLayout+xml"/>
  <Override PartName="/ppt/slideLayouts/slideLayout36.xml" ContentType="application/vnd.openxmlformats-officedocument.presentationml.slideLayout+xml"/>
  <Override PartName="/ppt/slideLayouts/slideLayout17.xml" ContentType="application/vnd.openxmlformats-officedocument.presentationml.slideLayout+xml"/>
  <Override PartName="/ppt/slideLayouts/slideLayout82.xml" ContentType="application/vnd.openxmlformats-officedocument.presentationml.slideLayout+xml"/>
  <Override PartName="/ppt/slideLayouts/slideLayout14.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28.xml" ContentType="application/vnd.openxmlformats-officedocument.presentationml.slideLayout+xml"/>
  <Override PartName="/ppt/slideLayouts/slideLayout70.xml" ContentType="application/vnd.openxmlformats-officedocument.presentationml.slideLayout+xml"/>
  <Override PartName="/ppt/slideLayouts/slideLayout65.xml" ContentType="application/vnd.openxmlformats-officedocument.presentationml.slideLayout+xml"/>
  <Override PartName="/ppt/slideLayouts/slideLayout29.xml" ContentType="application/vnd.openxmlformats-officedocument.presentationml.slideLayout+xml"/>
  <Override PartName="/ppt/slideLayouts/slideLayout71.xml" ContentType="application/vnd.openxmlformats-officedocument.presentationml.slideLayout+xml"/>
  <Override PartName="/ppt/slideLayouts/slideLayout66.xml" ContentType="application/vnd.openxmlformats-officedocument.presentationml.slideLayout+xml"/>
  <Override PartName="/ppt/slideLayouts/slideLayout16.xml" ContentType="application/vnd.openxmlformats-officedocument.presentationml.slideLayout+xml"/>
  <Override PartName="/ppt/slideLayouts/slideLayout81.xml" ContentType="application/vnd.openxmlformats-officedocument.presentationml.slideLayout+xml"/>
  <Override PartName="/ppt/slideLayouts/slideLayout79.xml" ContentType="application/vnd.openxmlformats-officedocument.presentationml.slideLayout+xml"/>
  <Override PartName="/ppt/slideLayouts/slideLayout67.xml" ContentType="application/vnd.openxmlformats-officedocument.presentationml.slideLayout+xml"/>
  <Override PartName="/ppt/slideLayouts/slideLayout30.xml" ContentType="application/vnd.openxmlformats-officedocument.presentationml.slideLayout+xml"/>
  <Override PartName="/ppt/slideLayouts/slideLayout15.xml" ContentType="application/vnd.openxmlformats-officedocument.presentationml.slideLayout+xml"/>
  <Override PartName="/ppt/slideLayouts/slideLayout80.xml" ContentType="application/vnd.openxmlformats-officedocument.presentationml.slideLayout+xml"/>
  <Override PartName="/ppt/slideLayouts/slideLayout78.xml" ContentType="application/vnd.openxmlformats-officedocument.presentationml.slideLayout+xml"/>
  <Override PartName="/ppt/slideLayouts/slideLayout77.xml" ContentType="application/vnd.openxmlformats-officedocument.presentationml.slideLayout+xml"/>
  <Override PartName="/ppt/slideLayouts/slideLayout76.xml" ContentType="application/vnd.openxmlformats-officedocument.presentationml.slideLayout+xml"/>
  <Override PartName="/ppt/slideLayouts/slideLayout75.xml" ContentType="application/vnd.openxmlformats-officedocument.presentationml.slideLayout+xml"/>
  <Override PartName="/ppt/slideLayouts/slideLayout74.xml" ContentType="application/vnd.openxmlformats-officedocument.presentationml.slideLayout+xml"/>
  <Override PartName="/ppt/slideLayouts/slideLayout73.xml" ContentType="application/vnd.openxmlformats-officedocument.presentationml.slideLayout+xml"/>
  <Override PartName="/ppt/slideLayouts/slideLayout72.xml" ContentType="application/vnd.openxmlformats-officedocument.presentationml.slideLayout+xml"/>
  <Override PartName="/ppt/slideLayouts/slideLayout69.xml" ContentType="application/vnd.openxmlformats-officedocument.presentationml.slideLayout+xml"/>
  <Override PartName="/ppt/slideLayouts/slideLayout32.xml" ContentType="application/vnd.openxmlformats-officedocument.presentationml.slideLayout+xml"/>
  <Override PartName="/ppt/slideLayouts/slideLayout68.xml" ContentType="application/vnd.openxmlformats-officedocument.presentationml.slideLayout+xml"/>
  <Override PartName="/ppt/slideLayouts/slideLayout31.xml" ContentType="application/vnd.openxmlformats-officedocument.presentationml.slideLayout+xml"/>
  <Override PartName="/ppt/slideLayouts/slideLayout1.xml" ContentType="application/vnd.openxmlformats-officedocument.presentationml.slideLayout+xml"/>
  <Override PartName="/ppt/slideLayouts/slideLayout21.xml" ContentType="application/vnd.openxmlformats-officedocument.presentationml.slideLayout+xml"/>
  <Override PartName="/ppt/slideLayouts/slideLayout58.xml" ContentType="application/vnd.openxmlformats-officedocument.presentationml.slideLayout+xml"/>
  <Override PartName="/ppt/slideLayouts/slideLayout20.xml" ContentType="application/vnd.openxmlformats-officedocument.presentationml.slideLayout+xml"/>
  <Override PartName="/ppt/slideLayouts/slideLayout57.xml" ContentType="application/vnd.openxmlformats-officedocument.presentationml.slideLayout+xml"/>
  <Override PartName="/ppt/slideLayouts/slideLayout18.xml" ContentType="application/vnd.openxmlformats-officedocument.presentationml.slideLayout+xml"/>
  <Override PartName="/ppt/slideLayouts/slideLayout83.xml" ContentType="application/vnd.openxmlformats-officedocument.presentationml.slideLayout+xml"/>
  <Override PartName="/ppt/slideLayouts/slideLayout22.xml" ContentType="application/vnd.openxmlformats-officedocument.presentationml.slideLayout+xml"/>
  <Override PartName="/ppt/slideLayouts/slideLayout59.xml" ContentType="application/vnd.openxmlformats-officedocument.presentationml.slideLayout+xml"/>
  <Override PartName="/ppt/slideLayouts/slideLayout19.xml" ContentType="application/vnd.openxmlformats-officedocument.presentationml.slideLayout+xml"/>
  <Override PartName="/ppt/slideLayouts/slideLayout84.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47.xml" ContentType="application/vnd.openxmlformats-officedocument.presentationml.slideLayout+xml"/>
  <Override PartName="/ppt/slideLayouts/slideLayout11.xml" ContentType="application/vnd.openxmlformats-officedocument.presentationml.slideLayout+xml"/>
  <Override PartName="/ppt/slideLayouts/slideLayout48.xml" ContentType="application/vnd.openxmlformats-officedocument.presentationml.slideLayout+xml"/>
  <Override PartName="/ppt/slideLayouts/slideLayout12.xml" ContentType="application/vnd.openxmlformats-officedocument.presentationml.slideLayout+xml"/>
  <Override PartName="/ppt/slideLayouts/slideLayout49.xml" ContentType="application/vnd.openxmlformats-officedocument.presentationml.slideLayout+xml"/>
  <Override PartName="/ppt/slideLayouts/slideLayout13.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2.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 id="2147483713" r:id="rId7"/>
    <p:sldMasterId id="2147483726" r:id="rId8"/>
  </p:sldMasterIdLst>
  <p:sldIdLst>
    <p:sldId id="256" r:id="rId9"/>
    <p:sldId id="257" r:id="rId10"/>
    <p:sldId id="258" r:id="rId11"/>
    <p:sldId id="259" r:id="rId12"/>
    <p:sldId id="260" r:id="rId13"/>
    <p:sldId id="261" r:id="rId14"/>
    <p:sldId id="262" r:id="rId15"/>
    <p:sldId id="263" r:id="rId16"/>
    <p:sldId id="264" r:id="rId17"/>
  </p:sldIdLst>
  <p:sldSz cx="12192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3.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4.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5.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7.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8.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69.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0.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1.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2.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5.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6.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8.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79.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0.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1.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2.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3.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4.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6"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9"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0"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1"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2"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34"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5"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6"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7"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8"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39"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4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47"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49"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50"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5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55"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56"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58"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59"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60"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63"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64"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66"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67"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69"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1"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2"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74"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5"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6"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7"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8"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79"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8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87"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89"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90"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7"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9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95"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96"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9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98"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99"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00"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02"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03"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04"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06"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07"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09"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0"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1"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2"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14"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5"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6"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7"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8"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19"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25"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27"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9"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0"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29"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30"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3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3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35"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36"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38"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39"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40"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42"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43"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44"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4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46"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47"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49"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0"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1"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2"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54"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5"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6"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7"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8"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9"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6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69"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71"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72"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76"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77"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78"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80"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81"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82"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8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85"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86"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88"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89"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91"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92"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93"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94"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96"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97"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98"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99"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00"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01"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6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6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0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09"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6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11"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212"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6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6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6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16"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17"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218"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6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20"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221"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22"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6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2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25"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26"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6"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28"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29"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31"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2"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3"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4"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36"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7"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8"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9"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40"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41"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7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4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49" name="PlaceHolder 2"/>
          <p:cNvSpPr>
            <a:spLocks noGrp="1"/>
          </p:cNvSpPr>
          <p:nvPr>
            <p:ph type="body"/>
          </p:nvPr>
        </p:nvSpPr>
        <p:spPr>
          <a:xfrm>
            <a:off x="609480" y="1604520"/>
            <a:ext cx="1097244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51"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252"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7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Tree>
  </p:cSld>
</p:sldLayout>
</file>

<file path=ppt/slideLayouts/slideLayout7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56"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57" name="PlaceHolder 3"/>
          <p:cNvSpPr>
            <a:spLocks noGrp="1"/>
          </p:cNvSpPr>
          <p:nvPr>
            <p:ph type="body"/>
          </p:nvPr>
        </p:nvSpPr>
        <p:spPr>
          <a:xfrm>
            <a:off x="623196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258"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19"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0"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8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60" name="PlaceHolder 2"/>
          <p:cNvSpPr>
            <a:spLocks noGrp="1"/>
          </p:cNvSpPr>
          <p:nvPr>
            <p:ph type="body"/>
          </p:nvPr>
        </p:nvSpPr>
        <p:spPr>
          <a:xfrm>
            <a:off x="609480" y="1604520"/>
            <a:ext cx="5354280" cy="3977280"/>
          </a:xfrm>
          <a:prstGeom prst="rect">
            <a:avLst/>
          </a:prstGeom>
        </p:spPr>
        <p:txBody>
          <a:bodyPr lIns="0" rIns="0" tIns="0" bIns="0">
            <a:normAutofit/>
          </a:bodyPr>
          <a:p>
            <a:endParaRPr b="0" lang="ru-RU" sz="1870" spc="-1" strike="noStrike">
              <a:solidFill>
                <a:srgbClr val="000000"/>
              </a:solidFill>
              <a:latin typeface="Arial"/>
            </a:endParaRPr>
          </a:p>
        </p:txBody>
      </p:sp>
      <p:sp>
        <p:nvSpPr>
          <p:cNvPr id="261"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62" name="PlaceHolder 4"/>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8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64"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65"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66"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8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68" name="PlaceHolder 2"/>
          <p:cNvSpPr>
            <a:spLocks noGrp="1"/>
          </p:cNvSpPr>
          <p:nvPr>
            <p:ph type="body"/>
          </p:nvPr>
        </p:nvSpPr>
        <p:spPr>
          <a:xfrm>
            <a:off x="609480" y="160452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69" name="PlaceHolder 3"/>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8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71"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2"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3" name="PlaceHolder 4"/>
          <p:cNvSpPr>
            <a:spLocks noGrp="1"/>
          </p:cNvSpPr>
          <p:nvPr>
            <p:ph type="body"/>
          </p:nvPr>
        </p:nvSpPr>
        <p:spPr>
          <a:xfrm>
            <a:off x="60948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4" name="PlaceHolder 5"/>
          <p:cNvSpPr>
            <a:spLocks noGrp="1"/>
          </p:cNvSpPr>
          <p:nvPr>
            <p:ph type="body"/>
          </p:nvPr>
        </p:nvSpPr>
        <p:spPr>
          <a:xfrm>
            <a:off x="6231960" y="368208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8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76" name="PlaceHolder 2"/>
          <p:cNvSpPr>
            <a:spLocks noGrp="1"/>
          </p:cNvSpPr>
          <p:nvPr>
            <p:ph type="body"/>
          </p:nvPr>
        </p:nvSpPr>
        <p:spPr>
          <a:xfrm>
            <a:off x="60948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7" name="PlaceHolder 3"/>
          <p:cNvSpPr>
            <a:spLocks noGrp="1"/>
          </p:cNvSpPr>
          <p:nvPr>
            <p:ph type="body"/>
          </p:nvPr>
        </p:nvSpPr>
        <p:spPr>
          <a:xfrm>
            <a:off x="431964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8" name="PlaceHolder 4"/>
          <p:cNvSpPr>
            <a:spLocks noGrp="1"/>
          </p:cNvSpPr>
          <p:nvPr>
            <p:ph type="body"/>
          </p:nvPr>
        </p:nvSpPr>
        <p:spPr>
          <a:xfrm>
            <a:off x="8029800" y="160452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79" name="PlaceHolder 5"/>
          <p:cNvSpPr>
            <a:spLocks noGrp="1"/>
          </p:cNvSpPr>
          <p:nvPr>
            <p:ph type="body"/>
          </p:nvPr>
        </p:nvSpPr>
        <p:spPr>
          <a:xfrm>
            <a:off x="60948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80" name="PlaceHolder 6"/>
          <p:cNvSpPr>
            <a:spLocks noGrp="1"/>
          </p:cNvSpPr>
          <p:nvPr>
            <p:ph type="body"/>
          </p:nvPr>
        </p:nvSpPr>
        <p:spPr>
          <a:xfrm>
            <a:off x="431964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81" name="PlaceHolder 7"/>
          <p:cNvSpPr>
            <a:spLocks noGrp="1"/>
          </p:cNvSpPr>
          <p:nvPr>
            <p:ph type="body"/>
          </p:nvPr>
        </p:nvSpPr>
        <p:spPr>
          <a:xfrm>
            <a:off x="8029800" y="3682080"/>
            <a:ext cx="35330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609480" y="273600"/>
            <a:ext cx="10972440" cy="1144800"/>
          </a:xfrm>
          <a:prstGeom prst="rect">
            <a:avLst/>
          </a:prstGeom>
        </p:spPr>
        <p:txBody>
          <a:bodyPr lIns="0" rIns="0" tIns="0" bIns="0" anchor="ctr">
            <a:noAutofit/>
          </a:bodyPr>
          <a:p>
            <a:endParaRPr b="0" lang="ru-RU" sz="1800" spc="-1" strike="noStrike">
              <a:solidFill>
                <a:srgbClr val="434343"/>
              </a:solidFill>
              <a:latin typeface="Arial"/>
            </a:endParaRPr>
          </a:p>
        </p:txBody>
      </p:sp>
      <p:sp>
        <p:nvSpPr>
          <p:cNvPr id="22" name="PlaceHolder 2"/>
          <p:cNvSpPr>
            <a:spLocks noGrp="1"/>
          </p:cNvSpPr>
          <p:nvPr>
            <p:ph type="body"/>
          </p:nvPr>
        </p:nvSpPr>
        <p:spPr>
          <a:xfrm>
            <a:off x="60948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3" name="PlaceHolder 3"/>
          <p:cNvSpPr>
            <a:spLocks noGrp="1"/>
          </p:cNvSpPr>
          <p:nvPr>
            <p:ph type="body"/>
          </p:nvPr>
        </p:nvSpPr>
        <p:spPr>
          <a:xfrm>
            <a:off x="6231960" y="1604520"/>
            <a:ext cx="5354280" cy="1896840"/>
          </a:xfrm>
          <a:prstGeom prst="rect">
            <a:avLst/>
          </a:prstGeom>
        </p:spPr>
        <p:txBody>
          <a:bodyPr lIns="0" rIns="0" tIns="0" bIns="0">
            <a:normAutofit/>
          </a:bodyPr>
          <a:p>
            <a:endParaRPr b="0" lang="ru-RU" sz="1870" spc="-1" strike="noStrike">
              <a:solidFill>
                <a:srgbClr val="000000"/>
              </a:solidFill>
              <a:latin typeface="Arial"/>
            </a:endParaRPr>
          </a:p>
        </p:txBody>
      </p:sp>
      <p:sp>
        <p:nvSpPr>
          <p:cNvPr id="24" name="PlaceHolder 4"/>
          <p:cNvSpPr>
            <a:spLocks noGrp="1"/>
          </p:cNvSpPr>
          <p:nvPr>
            <p:ph type="body"/>
          </p:nvPr>
        </p:nvSpPr>
        <p:spPr>
          <a:xfrm>
            <a:off x="609480" y="3682080"/>
            <a:ext cx="10972440" cy="1896840"/>
          </a:xfrm>
          <a:prstGeom prst="rect">
            <a:avLst/>
          </a:prstGeom>
        </p:spPr>
        <p:txBody>
          <a:bodyPr lIns="0" rIns="0" tIns="0" bIns="0">
            <a:normAutofit/>
          </a:bodyPr>
          <a:p>
            <a:endParaRPr b="0" lang="ru-RU" sz="187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jpeg"/><Relationship Id="rId3" Type="http://schemas.openxmlformats.org/officeDocument/2006/relationships/image" Target="../media/image4.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5.jpeg"/><Relationship Id="rId3" Type="http://schemas.openxmlformats.org/officeDocument/2006/relationships/image" Target="../media/image6.png"/><Relationship Id="rId4" Type="http://schemas.openxmlformats.org/officeDocument/2006/relationships/slideLayout" Target="../slideLayouts/slideLayout25.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 Id="rId9" Type="http://schemas.openxmlformats.org/officeDocument/2006/relationships/slideLayout" Target="../slideLayouts/slideLayout30.xml"/><Relationship Id="rId10" Type="http://schemas.openxmlformats.org/officeDocument/2006/relationships/slideLayout" Target="../slideLayouts/slideLayout31.xml"/><Relationship Id="rId11" Type="http://schemas.openxmlformats.org/officeDocument/2006/relationships/slideLayout" Target="../slideLayouts/slideLayout32.xml"/><Relationship Id="rId12" Type="http://schemas.openxmlformats.org/officeDocument/2006/relationships/slideLayout" Target="../slideLayouts/slideLayout33.xml"/><Relationship Id="rId13" Type="http://schemas.openxmlformats.org/officeDocument/2006/relationships/slideLayout" Target="../slideLayouts/slideLayout34.xml"/><Relationship Id="rId14" Type="http://schemas.openxmlformats.org/officeDocument/2006/relationships/slideLayout" Target="../slideLayouts/slideLayout35.xml"/><Relationship Id="rId15"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jpeg"/><Relationship Id="rId3" Type="http://schemas.openxmlformats.org/officeDocument/2006/relationships/image" Target="../media/image8.png"/><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slideLayout" Target="../slideLayouts/slideLayout45.xml"/><Relationship Id="rId13" Type="http://schemas.openxmlformats.org/officeDocument/2006/relationships/slideLayout" Target="../slideLayouts/slideLayout46.xml"/><Relationship Id="rId14" Type="http://schemas.openxmlformats.org/officeDocument/2006/relationships/slideLayout" Target="../slideLayouts/slideLayout47.xml"/><Relationship Id="rId15"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9.jpeg"/><Relationship Id="rId3" Type="http://schemas.openxmlformats.org/officeDocument/2006/relationships/image" Target="../media/image10.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1.jpeg"/><Relationship Id="rId3" Type="http://schemas.openxmlformats.org/officeDocument/2006/relationships/image" Target="../media/image12.png"/><Relationship Id="rId4" Type="http://schemas.openxmlformats.org/officeDocument/2006/relationships/slideLayout" Target="../slideLayouts/slideLayout61.xml"/><Relationship Id="rId5" Type="http://schemas.openxmlformats.org/officeDocument/2006/relationships/slideLayout" Target="../slideLayouts/slideLayout62.xml"/><Relationship Id="rId6" Type="http://schemas.openxmlformats.org/officeDocument/2006/relationships/slideLayout" Target="../slideLayouts/slideLayout63.xml"/><Relationship Id="rId7" Type="http://schemas.openxmlformats.org/officeDocument/2006/relationships/slideLayout" Target="../slideLayouts/slideLayout64.xml"/><Relationship Id="rId8" Type="http://schemas.openxmlformats.org/officeDocument/2006/relationships/slideLayout" Target="../slideLayouts/slideLayout65.xml"/><Relationship Id="rId9" Type="http://schemas.openxmlformats.org/officeDocument/2006/relationships/slideLayout" Target="../slideLayouts/slideLayout66.xml"/><Relationship Id="rId10" Type="http://schemas.openxmlformats.org/officeDocument/2006/relationships/slideLayout" Target="../slideLayouts/slideLayout67.xml"/><Relationship Id="rId11" Type="http://schemas.openxmlformats.org/officeDocument/2006/relationships/slideLayout" Target="../slideLayouts/slideLayout68.xml"/><Relationship Id="rId12" Type="http://schemas.openxmlformats.org/officeDocument/2006/relationships/slideLayout" Target="../slideLayouts/slideLayout69.xml"/><Relationship Id="rId13" Type="http://schemas.openxmlformats.org/officeDocument/2006/relationships/slideLayout" Target="../slideLayouts/slideLayout70.xml"/><Relationship Id="rId14" Type="http://schemas.openxmlformats.org/officeDocument/2006/relationships/slideLayout" Target="../slideLayouts/slideLayout71.xml"/><Relationship Id="rId15" Type="http://schemas.openxmlformats.org/officeDocument/2006/relationships/slideLayout" Target="../slideLayouts/slideLayout72.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3.jpeg"/><Relationship Id="rId3" Type="http://schemas.openxmlformats.org/officeDocument/2006/relationships/image" Target="../media/image14.png"/><Relationship Id="rId4" Type="http://schemas.openxmlformats.org/officeDocument/2006/relationships/slideLayout" Target="../slideLayouts/slideLayout73.xml"/><Relationship Id="rId5" Type="http://schemas.openxmlformats.org/officeDocument/2006/relationships/slideLayout" Target="../slideLayouts/slideLayout74.xml"/><Relationship Id="rId6" Type="http://schemas.openxmlformats.org/officeDocument/2006/relationships/slideLayout" Target="../slideLayouts/slideLayout75.xml"/><Relationship Id="rId7" Type="http://schemas.openxmlformats.org/officeDocument/2006/relationships/slideLayout" Target="../slideLayouts/slideLayout76.xml"/><Relationship Id="rId8" Type="http://schemas.openxmlformats.org/officeDocument/2006/relationships/slideLayout" Target="../slideLayouts/slideLayout77.xml"/><Relationship Id="rId9" Type="http://schemas.openxmlformats.org/officeDocument/2006/relationships/slideLayout" Target="../slideLayouts/slideLayout78.xml"/><Relationship Id="rId10" Type="http://schemas.openxmlformats.org/officeDocument/2006/relationships/slideLayout" Target="../slideLayouts/slideLayout79.xml"/><Relationship Id="rId11" Type="http://schemas.openxmlformats.org/officeDocument/2006/relationships/slideLayout" Target="../slideLayouts/slideLayout80.xml"/><Relationship Id="rId12" Type="http://schemas.openxmlformats.org/officeDocument/2006/relationships/slideLayout" Target="../slideLayouts/slideLayout81.xml"/><Relationship Id="rId13" Type="http://schemas.openxmlformats.org/officeDocument/2006/relationships/slideLayout" Target="../slideLayouts/slideLayout82.xml"/><Relationship Id="rId14" Type="http://schemas.openxmlformats.org/officeDocument/2006/relationships/slideLayout" Target="../slideLayouts/slideLayout83.xml"/><Relationship Id="rId15" Type="http://schemas.openxmlformats.org/officeDocument/2006/relationships/slideLayout" Target="../slideLayouts/slideLayout8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0" name="Google Shape;51;p11" descr="paint_transparent3.png"/>
          <p:cNvPicPr/>
          <p:nvPr/>
        </p:nvPicPr>
        <p:blipFill>
          <a:blip r:embed="rId3"/>
          <a:stretch/>
        </p:blipFill>
        <p:spPr>
          <a:xfrm>
            <a:off x="0" y="0"/>
            <a:ext cx="12191760" cy="6857640"/>
          </a:xfrm>
          <a:prstGeom prst="rect">
            <a:avLst/>
          </a:prstGeom>
          <a:ln w="0">
            <a:noFill/>
          </a:ln>
        </p:spPr>
      </p:pic>
      <p:sp>
        <p:nvSpPr>
          <p:cNvPr id="1" name="PlaceHolder 1"/>
          <p:cNvSpPr>
            <a:spLocks noGrp="1"/>
          </p:cNvSpPr>
          <p:nvPr>
            <p:ph type="sldNum"/>
          </p:nvPr>
        </p:nvSpPr>
        <p:spPr>
          <a:xfrm>
            <a:off x="5730120" y="5930640"/>
            <a:ext cx="731160" cy="524520"/>
          </a:xfrm>
          <a:prstGeom prst="rect">
            <a:avLst/>
          </a:prstGeom>
        </p:spPr>
        <p:txBody>
          <a:bodyPr tIns="91440" bIns="91440" anchor="ctr">
            <a:noAutofit/>
          </a:bodyPr>
          <a:p>
            <a:pPr algn="ctr">
              <a:lnSpc>
                <a:spcPct val="100000"/>
              </a:lnSpc>
            </a:pPr>
            <a:fld id="{FB5387B2-977F-4833-9596-D595300CAB03}" type="slidenum">
              <a:rPr b="0" lang="ru-RU" sz="2400" spc="-1" strike="noStrike">
                <a:solidFill>
                  <a:srgbClr val="999999"/>
                </a:solidFill>
                <a:latin typeface="Lato Light"/>
                <a:ea typeface="Lato Light"/>
              </a:rPr>
              <a:t>&lt;number&gt;</a:t>
            </a:fld>
            <a:endParaRPr b="0" lang="en-US" sz="2400" spc="-1" strike="noStrike">
              <a:latin typeface="Times New Roman"/>
            </a:endParaRPr>
          </a:p>
        </p:txBody>
      </p:sp>
      <p:sp>
        <p:nvSpPr>
          <p:cNvPr id="2"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ru-RU" sz="1800" spc="-1" strike="noStrike">
                <a:solidFill>
                  <a:srgbClr val="434343"/>
                </a:solidFill>
                <a:latin typeface="Arial"/>
              </a:rPr>
              <a:t>Click to edit the title text format</a:t>
            </a:r>
            <a:endParaRPr b="0" lang="ru-RU" sz="1800" spc="-1" strike="noStrike">
              <a:solidFill>
                <a:srgbClr val="434343"/>
              </a:solidFill>
              <a:latin typeface="Arial"/>
            </a:endParaRPr>
          </a:p>
        </p:txBody>
      </p:sp>
      <p:sp>
        <p:nvSpPr>
          <p:cNvPr id="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1870" spc="-1" strike="noStrike">
                <a:solidFill>
                  <a:srgbClr val="000000"/>
                </a:solidFill>
                <a:latin typeface="Arial"/>
              </a:rPr>
              <a:t>Click to edit the outline text format</a:t>
            </a:r>
            <a:endParaRPr b="0" lang="ru-RU"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70" spc="-1" strike="noStrike">
                <a:solidFill>
                  <a:srgbClr val="000000"/>
                </a:solidFill>
                <a:latin typeface="Arial"/>
              </a:rPr>
              <a:t>Second Outline Level</a:t>
            </a:r>
            <a:endParaRPr b="0" lang="ru-RU"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70" spc="-1" strike="noStrike">
                <a:solidFill>
                  <a:srgbClr val="000000"/>
                </a:solidFill>
                <a:latin typeface="Arial"/>
              </a:rPr>
              <a:t>Third Outline Level</a:t>
            </a:r>
            <a:endParaRPr b="0" lang="ru-RU"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70" spc="-1" strike="noStrike">
                <a:solidFill>
                  <a:srgbClr val="000000"/>
                </a:solidFill>
                <a:latin typeface="Arial"/>
              </a:rPr>
              <a:t>Fourth Outline Level</a:t>
            </a:r>
            <a:endParaRPr b="0" lang="ru-RU"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40" name="Google Shape;18;p4" descr="paint_transparent4.png"/>
          <p:cNvPicPr/>
          <p:nvPr/>
        </p:nvPicPr>
        <p:blipFill>
          <a:blip r:embed="rId3"/>
          <a:stretch/>
        </p:blipFill>
        <p:spPr>
          <a:xfrm>
            <a:off x="0" y="0"/>
            <a:ext cx="12191760" cy="6857640"/>
          </a:xfrm>
          <a:prstGeom prst="rect">
            <a:avLst/>
          </a:prstGeom>
          <a:ln w="0">
            <a:noFill/>
          </a:ln>
        </p:spPr>
      </p:pic>
      <p:sp>
        <p:nvSpPr>
          <p:cNvPr id="41" name="PlaceHolder 1"/>
          <p:cNvSpPr>
            <a:spLocks noGrp="1"/>
          </p:cNvSpPr>
          <p:nvPr>
            <p:ph type="body"/>
          </p:nvPr>
        </p:nvSpPr>
        <p:spPr>
          <a:xfrm>
            <a:off x="3311280" y="1114920"/>
            <a:ext cx="5569200" cy="4628160"/>
          </a:xfrm>
          <a:prstGeom prst="rect">
            <a:avLst/>
          </a:prstGeom>
        </p:spPr>
        <p:txBody>
          <a:bodyPr tIns="91440" bIns="91440" anchor="ctr">
            <a:noAutofit/>
          </a:bodyPr>
          <a:p>
            <a:pPr marL="609480" indent="-507600" algn="ctr">
              <a:lnSpc>
                <a:spcPct val="100000"/>
              </a:lnSpc>
              <a:spcBef>
                <a:spcPts val="799"/>
              </a:spcBef>
              <a:buClr>
                <a:srgbClr val="ffffff"/>
              </a:buClr>
              <a:buFont typeface="Lato Light"/>
              <a:buChar char="×"/>
            </a:pPr>
            <a:r>
              <a:rPr b="0" i="1" lang="en-US" sz="3200" spc="-1" strike="noStrike">
                <a:solidFill>
                  <a:srgbClr val="ffffff"/>
                </a:solidFill>
                <a:latin typeface="Lato Light"/>
                <a:ea typeface="Lato Light"/>
              </a:rPr>
              <a:t>Click to edit Master text styles</a:t>
            </a:r>
            <a:endParaRPr b="0" lang="ru-RU" sz="3200" spc="-1" strike="noStrike">
              <a:solidFill>
                <a:srgbClr val="000000"/>
              </a:solidFill>
              <a:latin typeface="Arial"/>
            </a:endParaRPr>
          </a:p>
        </p:txBody>
      </p:sp>
      <p:sp>
        <p:nvSpPr>
          <p:cNvPr id="42" name="PlaceHolder 2"/>
          <p:cNvSpPr>
            <a:spLocks noGrp="1"/>
          </p:cNvSpPr>
          <p:nvPr>
            <p:ph type="sldNum"/>
          </p:nvPr>
        </p:nvSpPr>
        <p:spPr>
          <a:xfrm>
            <a:off x="5730120" y="6231600"/>
            <a:ext cx="731160" cy="524520"/>
          </a:xfrm>
          <a:prstGeom prst="rect">
            <a:avLst/>
          </a:prstGeom>
        </p:spPr>
        <p:txBody>
          <a:bodyPr tIns="91440" bIns="91440" anchor="ctr">
            <a:noAutofit/>
          </a:bodyPr>
          <a:p>
            <a:pPr algn="ctr">
              <a:lnSpc>
                <a:spcPct val="100000"/>
              </a:lnSpc>
            </a:pPr>
            <a:fld id="{79794959-08E0-475A-AC4B-92E6F079D3A8}" type="slidenum">
              <a:rPr b="0" lang="ru-RU" sz="2400" spc="-1" strike="noStrike">
                <a:solidFill>
                  <a:srgbClr val="ffffff"/>
                </a:solidFill>
                <a:latin typeface="Lato Light"/>
                <a:ea typeface="Lato Light"/>
              </a:rPr>
              <a:t>&lt;number&gt;</a:t>
            </a:fld>
            <a:endParaRPr b="0" lang="en-US" sz="2400" spc="-1" strike="noStrike">
              <a:latin typeface="Times New Roman"/>
            </a:endParaRPr>
          </a:p>
        </p:txBody>
      </p:sp>
      <p:sp>
        <p:nvSpPr>
          <p:cNvPr id="43"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ru-RU" sz="1800" spc="-1" strike="noStrike">
                <a:solidFill>
                  <a:srgbClr val="434343"/>
                </a:solidFill>
                <a:latin typeface="Arial"/>
              </a:rPr>
              <a:t>Click to edit the title text format</a:t>
            </a:r>
            <a:endParaRPr b="0" lang="ru-RU" sz="1800" spc="-1" strike="noStrike">
              <a:solidFill>
                <a:srgbClr val="434343"/>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sp>
        <p:nvSpPr>
          <p:cNvPr id="80" name="PlaceHolder 1"/>
          <p:cNvSpPr>
            <a:spLocks noGrp="1"/>
          </p:cNvSpPr>
          <p:nvPr>
            <p:ph type="sldNum"/>
          </p:nvPr>
        </p:nvSpPr>
        <p:spPr>
          <a:xfrm>
            <a:off x="11307600" y="6231600"/>
            <a:ext cx="731160" cy="524520"/>
          </a:xfrm>
          <a:prstGeom prst="rect">
            <a:avLst/>
          </a:prstGeom>
        </p:spPr>
        <p:txBody>
          <a:bodyPr tIns="91440" bIns="91440" anchor="ctr">
            <a:noAutofit/>
          </a:bodyPr>
          <a:p>
            <a:pPr algn="r">
              <a:lnSpc>
                <a:spcPct val="100000"/>
              </a:lnSpc>
            </a:pPr>
            <a:fld id="{0283F97B-544E-43B3-BC24-7E8881A1F258}" type="slidenum">
              <a:rPr b="0" lang="ru-RU" sz="2400" spc="-1" strike="noStrike">
                <a:solidFill>
                  <a:srgbClr val="ffffff"/>
                </a:solidFill>
                <a:latin typeface="Lato Light"/>
                <a:ea typeface="Lato Light"/>
              </a:rPr>
              <a:t>&lt;number&gt;</a:t>
            </a:fld>
            <a:endParaRPr b="0" lang="en-US" sz="2400" spc="-1" strike="noStrike">
              <a:latin typeface="Times New Roman"/>
            </a:endParaRPr>
          </a:p>
        </p:txBody>
      </p:sp>
      <p:pic>
        <p:nvPicPr>
          <p:cNvPr id="81" name="Google Shape;55;p12" descr="paint_transparent1.png"/>
          <p:cNvPicPr/>
          <p:nvPr/>
        </p:nvPicPr>
        <p:blipFill>
          <a:blip r:embed="rId3"/>
          <a:srcRect l="27157" t="0" r="0" b="0"/>
          <a:stretch/>
        </p:blipFill>
        <p:spPr>
          <a:xfrm>
            <a:off x="0" y="0"/>
            <a:ext cx="8880480" cy="6857640"/>
          </a:xfrm>
          <a:prstGeom prst="rect">
            <a:avLst/>
          </a:prstGeom>
          <a:ln w="0">
            <a:noFill/>
          </a:ln>
        </p:spPr>
      </p:pic>
      <p:sp>
        <p:nvSpPr>
          <p:cNvPr id="82"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ru-RU" sz="1800" spc="-1" strike="noStrike">
                <a:solidFill>
                  <a:srgbClr val="434343"/>
                </a:solidFill>
                <a:latin typeface="Arial"/>
              </a:rPr>
              <a:t>Click to edit the title text format</a:t>
            </a:r>
            <a:endParaRPr b="0" lang="ru-RU" sz="1800" spc="-1" strike="noStrike">
              <a:solidFill>
                <a:srgbClr val="434343"/>
              </a:solidFill>
              <a:latin typeface="Arial"/>
            </a:endParaRPr>
          </a:p>
        </p:txBody>
      </p:sp>
      <p:sp>
        <p:nvSpPr>
          <p:cNvPr id="83"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1870" spc="-1" strike="noStrike">
                <a:solidFill>
                  <a:srgbClr val="000000"/>
                </a:solidFill>
                <a:latin typeface="Arial"/>
              </a:rPr>
              <a:t>Click to edit the outline text format</a:t>
            </a:r>
            <a:endParaRPr b="0" lang="ru-RU"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70" spc="-1" strike="noStrike">
                <a:solidFill>
                  <a:srgbClr val="000000"/>
                </a:solidFill>
                <a:latin typeface="Arial"/>
              </a:rPr>
              <a:t>Second Outline Level</a:t>
            </a:r>
            <a:endParaRPr b="0" lang="ru-RU"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70" spc="-1" strike="noStrike">
                <a:solidFill>
                  <a:srgbClr val="000000"/>
                </a:solidFill>
                <a:latin typeface="Arial"/>
              </a:rPr>
              <a:t>Third Outline Level</a:t>
            </a:r>
            <a:endParaRPr b="0" lang="ru-RU"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70" spc="-1" strike="noStrike">
                <a:solidFill>
                  <a:srgbClr val="000000"/>
                </a:solidFill>
                <a:latin typeface="Arial"/>
              </a:rPr>
              <a:t>Fourth Outline Level</a:t>
            </a:r>
            <a:endParaRPr b="0" lang="ru-RU"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20" name="Google Shape;22;p5" descr="paint_transparent1.png"/>
          <p:cNvPicPr/>
          <p:nvPr/>
        </p:nvPicPr>
        <p:blipFill>
          <a:blip r:embed="rId3"/>
          <a:stretch/>
        </p:blipFill>
        <p:spPr>
          <a:xfrm>
            <a:off x="0" y="0"/>
            <a:ext cx="12191760" cy="6857640"/>
          </a:xfrm>
          <a:prstGeom prst="rect">
            <a:avLst/>
          </a:prstGeom>
          <a:ln w="0">
            <a:noFill/>
          </a:ln>
        </p:spPr>
      </p:pic>
      <p:sp>
        <p:nvSpPr>
          <p:cNvPr id="121" name="PlaceHolder 1"/>
          <p:cNvSpPr>
            <a:spLocks noGrp="1"/>
          </p:cNvSpPr>
          <p:nvPr>
            <p:ph type="title"/>
          </p:nvPr>
        </p:nvSpPr>
        <p:spPr>
          <a:xfrm>
            <a:off x="609480" y="1798560"/>
            <a:ext cx="7347960" cy="1143000"/>
          </a:xfrm>
          <a:prstGeom prst="rect">
            <a:avLst/>
          </a:prstGeom>
        </p:spPr>
        <p:txBody>
          <a:bodyPr tIns="91440" bIns="91440" anchor="b">
            <a:noAutofit/>
          </a:bodyPr>
          <a:p>
            <a:pPr>
              <a:lnSpc>
                <a:spcPct val="100000"/>
              </a:lnSpc>
            </a:pPr>
            <a:r>
              <a:rPr b="0" lang="en-US" sz="4800" spc="-1" strike="noStrike">
                <a:solidFill>
                  <a:srgbClr val="434343"/>
                </a:solidFill>
                <a:latin typeface="Lato Hairline"/>
                <a:ea typeface="Lato Hairline"/>
              </a:rPr>
              <a:t>Click to edit Master title style</a:t>
            </a:r>
            <a:endParaRPr b="0" lang="ru-RU" sz="4800" spc="-1" strike="noStrike">
              <a:solidFill>
                <a:srgbClr val="434343"/>
              </a:solidFill>
              <a:latin typeface="Arial"/>
            </a:endParaRPr>
          </a:p>
        </p:txBody>
      </p:sp>
      <p:sp>
        <p:nvSpPr>
          <p:cNvPr id="122" name="PlaceHolder 2"/>
          <p:cNvSpPr>
            <a:spLocks noGrp="1"/>
          </p:cNvSpPr>
          <p:nvPr>
            <p:ph type="body"/>
          </p:nvPr>
        </p:nvSpPr>
        <p:spPr>
          <a:xfrm>
            <a:off x="609480" y="2992680"/>
            <a:ext cx="7347960" cy="3473280"/>
          </a:xfrm>
          <a:prstGeom prst="rect">
            <a:avLst/>
          </a:prstGeom>
        </p:spPr>
        <p:txBody>
          <a:bodyPr tIns="91440" bIns="91440">
            <a:noAutofit/>
          </a:bodyPr>
          <a:p>
            <a:pPr marL="609480" indent="-456840">
              <a:lnSpc>
                <a:spcPct val="100000"/>
              </a:lnSpc>
              <a:spcBef>
                <a:spcPts val="799"/>
              </a:spcBef>
              <a:buClr>
                <a:srgbClr val="b7b7b7"/>
              </a:buClr>
              <a:buFont typeface="Lato Light"/>
              <a:buChar char="×"/>
            </a:pPr>
            <a:r>
              <a:rPr b="0" lang="en-US" sz="1800" spc="-1" strike="noStrike">
                <a:solidFill>
                  <a:srgbClr val="666666"/>
                </a:solidFill>
                <a:latin typeface="Lato Light"/>
                <a:ea typeface="Lato Light"/>
              </a:rPr>
              <a:t>Click to edit Master text styles</a:t>
            </a:r>
            <a:endParaRPr b="0" lang="ru-RU" sz="1800" spc="-1" strike="noStrike">
              <a:solidFill>
                <a:srgbClr val="000000"/>
              </a:solidFill>
              <a:latin typeface="Arial"/>
            </a:endParaRPr>
          </a:p>
        </p:txBody>
      </p:sp>
      <p:sp>
        <p:nvSpPr>
          <p:cNvPr id="123" name="PlaceHolder 3"/>
          <p:cNvSpPr>
            <a:spLocks noGrp="1"/>
          </p:cNvSpPr>
          <p:nvPr>
            <p:ph type="sldNum"/>
          </p:nvPr>
        </p:nvSpPr>
        <p:spPr>
          <a:xfrm>
            <a:off x="11307600" y="6231600"/>
            <a:ext cx="731160" cy="524520"/>
          </a:xfrm>
          <a:prstGeom prst="rect">
            <a:avLst/>
          </a:prstGeom>
        </p:spPr>
        <p:txBody>
          <a:bodyPr tIns="91440" bIns="91440" anchor="ctr">
            <a:noAutofit/>
          </a:bodyPr>
          <a:p>
            <a:pPr algn="r">
              <a:lnSpc>
                <a:spcPct val="100000"/>
              </a:lnSpc>
            </a:pPr>
            <a:fld id="{DB78EF3F-EEF6-4BC3-942C-3CFB840A0A3B}" type="slidenum">
              <a:rPr b="0" lang="ru-RU" sz="2400" spc="-1" strike="noStrike">
                <a:solidFill>
                  <a:srgbClr val="ffffff"/>
                </a:solidFill>
                <a:latin typeface="Lato Light"/>
                <a:ea typeface="Lato Light"/>
              </a:rPr>
              <a:t>&lt;number&gt;</a:t>
            </a:fld>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160" name="Google Shape;33;p7" descr="paint_transparent1.png"/>
          <p:cNvPicPr/>
          <p:nvPr/>
        </p:nvPicPr>
        <p:blipFill>
          <a:blip r:embed="rId3"/>
          <a:stretch/>
        </p:blipFill>
        <p:spPr>
          <a:xfrm>
            <a:off x="0" y="0"/>
            <a:ext cx="12191760" cy="6857640"/>
          </a:xfrm>
          <a:prstGeom prst="rect">
            <a:avLst/>
          </a:prstGeom>
          <a:ln w="0">
            <a:noFill/>
          </a:ln>
        </p:spPr>
      </p:pic>
      <p:sp>
        <p:nvSpPr>
          <p:cNvPr id="161" name="PlaceHolder 1"/>
          <p:cNvSpPr>
            <a:spLocks noGrp="1"/>
          </p:cNvSpPr>
          <p:nvPr>
            <p:ph type="title"/>
          </p:nvPr>
        </p:nvSpPr>
        <p:spPr>
          <a:xfrm>
            <a:off x="609480" y="1798560"/>
            <a:ext cx="7347960" cy="1143000"/>
          </a:xfrm>
          <a:prstGeom prst="rect">
            <a:avLst/>
          </a:prstGeom>
        </p:spPr>
        <p:txBody>
          <a:bodyPr tIns="91440" bIns="91440" anchor="b">
            <a:noAutofit/>
          </a:bodyPr>
          <a:p>
            <a:pPr>
              <a:lnSpc>
                <a:spcPct val="100000"/>
              </a:lnSpc>
            </a:pPr>
            <a:r>
              <a:rPr b="0" lang="en-US" sz="4800" spc="-1" strike="noStrike">
                <a:solidFill>
                  <a:srgbClr val="434343"/>
                </a:solidFill>
                <a:latin typeface="Lato Hairline"/>
                <a:ea typeface="Lato Hairline"/>
              </a:rPr>
              <a:t>Click to edit Master title style</a:t>
            </a:r>
            <a:endParaRPr b="0" lang="ru-RU" sz="4800" spc="-1" strike="noStrike">
              <a:solidFill>
                <a:srgbClr val="434343"/>
              </a:solidFill>
              <a:latin typeface="Arial"/>
            </a:endParaRPr>
          </a:p>
        </p:txBody>
      </p:sp>
      <p:sp>
        <p:nvSpPr>
          <p:cNvPr id="162" name="PlaceHolder 2"/>
          <p:cNvSpPr>
            <a:spLocks noGrp="1"/>
          </p:cNvSpPr>
          <p:nvPr>
            <p:ph type="body"/>
          </p:nvPr>
        </p:nvSpPr>
        <p:spPr>
          <a:xfrm>
            <a:off x="653040" y="3083400"/>
            <a:ext cx="2441520" cy="3484080"/>
          </a:xfrm>
          <a:prstGeom prst="rect">
            <a:avLst/>
          </a:prstGeom>
        </p:spPr>
        <p:txBody>
          <a:bodyPr tIns="91440" bIns="91440">
            <a:noAutofit/>
          </a:bodyPr>
          <a:p>
            <a:pPr marL="609480" indent="-406080">
              <a:lnSpc>
                <a:spcPct val="100000"/>
              </a:lnSpc>
              <a:spcBef>
                <a:spcPts val="799"/>
              </a:spcBef>
              <a:buClr>
                <a:srgbClr val="b7b7b7"/>
              </a:buClr>
              <a:buFont typeface="Lato Light"/>
              <a:buChar char="×"/>
            </a:pPr>
            <a:r>
              <a:rPr b="0" lang="en-US" sz="1600" spc="-1" strike="noStrike">
                <a:solidFill>
                  <a:srgbClr val="666666"/>
                </a:solidFill>
                <a:latin typeface="Lato Light"/>
                <a:ea typeface="Lato Light"/>
              </a:rPr>
              <a:t>Click to edit Master text styles</a:t>
            </a:r>
            <a:endParaRPr b="0" lang="ru-RU" sz="1600" spc="-1" strike="noStrike">
              <a:solidFill>
                <a:srgbClr val="000000"/>
              </a:solidFill>
              <a:latin typeface="Arial"/>
            </a:endParaRPr>
          </a:p>
        </p:txBody>
      </p:sp>
      <p:sp>
        <p:nvSpPr>
          <p:cNvPr id="163" name="PlaceHolder 3"/>
          <p:cNvSpPr>
            <a:spLocks noGrp="1"/>
          </p:cNvSpPr>
          <p:nvPr>
            <p:ph type="body"/>
          </p:nvPr>
        </p:nvSpPr>
        <p:spPr>
          <a:xfrm>
            <a:off x="3220200" y="3083400"/>
            <a:ext cx="2441520" cy="3484080"/>
          </a:xfrm>
          <a:prstGeom prst="rect">
            <a:avLst/>
          </a:prstGeom>
        </p:spPr>
        <p:txBody>
          <a:bodyPr tIns="91440" bIns="91440">
            <a:noAutofit/>
          </a:bodyPr>
          <a:p>
            <a:pPr marL="609480" indent="-406080">
              <a:lnSpc>
                <a:spcPct val="100000"/>
              </a:lnSpc>
              <a:spcBef>
                <a:spcPts val="799"/>
              </a:spcBef>
              <a:buClr>
                <a:srgbClr val="b7b7b7"/>
              </a:buClr>
              <a:buFont typeface="Lato Light"/>
              <a:buChar char="×"/>
            </a:pPr>
            <a:r>
              <a:rPr b="0" lang="en-US" sz="1600" spc="-1" strike="noStrike">
                <a:solidFill>
                  <a:srgbClr val="666666"/>
                </a:solidFill>
                <a:latin typeface="Lato Light"/>
                <a:ea typeface="Lato Light"/>
              </a:rPr>
              <a:t>Click to edit Master text styles</a:t>
            </a:r>
            <a:endParaRPr b="0" lang="ru-RU" sz="1600" spc="-1" strike="noStrike">
              <a:solidFill>
                <a:srgbClr val="000000"/>
              </a:solidFill>
              <a:latin typeface="Arial"/>
            </a:endParaRPr>
          </a:p>
        </p:txBody>
      </p:sp>
      <p:sp>
        <p:nvSpPr>
          <p:cNvPr id="164" name="PlaceHolder 4"/>
          <p:cNvSpPr>
            <a:spLocks noGrp="1"/>
          </p:cNvSpPr>
          <p:nvPr>
            <p:ph type="body"/>
          </p:nvPr>
        </p:nvSpPr>
        <p:spPr>
          <a:xfrm>
            <a:off x="5787360" y="3083400"/>
            <a:ext cx="2441520" cy="3484080"/>
          </a:xfrm>
          <a:prstGeom prst="rect">
            <a:avLst/>
          </a:prstGeom>
        </p:spPr>
        <p:txBody>
          <a:bodyPr tIns="91440" bIns="91440">
            <a:noAutofit/>
          </a:bodyPr>
          <a:p>
            <a:pPr marL="609480" indent="-406080">
              <a:lnSpc>
                <a:spcPct val="100000"/>
              </a:lnSpc>
              <a:spcBef>
                <a:spcPts val="799"/>
              </a:spcBef>
              <a:buClr>
                <a:srgbClr val="b7b7b7"/>
              </a:buClr>
              <a:buFont typeface="Lato Light"/>
              <a:buChar char="×"/>
            </a:pPr>
            <a:r>
              <a:rPr b="0" lang="en-US" sz="1600" spc="-1" strike="noStrike">
                <a:solidFill>
                  <a:srgbClr val="666666"/>
                </a:solidFill>
                <a:latin typeface="Lato Light"/>
                <a:ea typeface="Lato Light"/>
              </a:rPr>
              <a:t>Click to edit Master text styles</a:t>
            </a:r>
            <a:endParaRPr b="0" lang="ru-RU" sz="1600" spc="-1" strike="noStrike">
              <a:solidFill>
                <a:srgbClr val="000000"/>
              </a:solidFill>
              <a:latin typeface="Arial"/>
            </a:endParaRPr>
          </a:p>
        </p:txBody>
      </p:sp>
      <p:sp>
        <p:nvSpPr>
          <p:cNvPr id="165" name="PlaceHolder 5"/>
          <p:cNvSpPr>
            <a:spLocks noGrp="1"/>
          </p:cNvSpPr>
          <p:nvPr>
            <p:ph type="sldNum"/>
          </p:nvPr>
        </p:nvSpPr>
        <p:spPr>
          <a:xfrm>
            <a:off x="11307600" y="6231600"/>
            <a:ext cx="731160" cy="524520"/>
          </a:xfrm>
          <a:prstGeom prst="rect">
            <a:avLst/>
          </a:prstGeom>
        </p:spPr>
        <p:txBody>
          <a:bodyPr tIns="91440" bIns="91440" anchor="ctr">
            <a:noAutofit/>
          </a:bodyPr>
          <a:p>
            <a:pPr algn="r">
              <a:lnSpc>
                <a:spcPct val="100000"/>
              </a:lnSpc>
            </a:pPr>
            <a:fld id="{94AA5246-4A77-45A9-B335-2D4A49E660C3}" type="slidenum">
              <a:rPr b="0" lang="ru-RU" sz="2400" spc="-1" strike="noStrike">
                <a:solidFill>
                  <a:srgbClr val="ffffff"/>
                </a:solidFill>
                <a:latin typeface="Lato Light"/>
                <a:ea typeface="Lato Light"/>
              </a:rPr>
              <a:t>&lt;number&gt;</a:t>
            </a:fld>
            <a:endParaRPr b="0" lang="en-US" sz="24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02" name="Google Shape;44;p9" descr="paint_transparent1.png"/>
          <p:cNvPicPr/>
          <p:nvPr/>
        </p:nvPicPr>
        <p:blipFill>
          <a:blip r:embed="rId3"/>
          <a:stretch/>
        </p:blipFill>
        <p:spPr>
          <a:xfrm>
            <a:off x="0" y="0"/>
            <a:ext cx="12191760" cy="6857640"/>
          </a:xfrm>
          <a:prstGeom prst="rect">
            <a:avLst/>
          </a:prstGeom>
          <a:ln w="0">
            <a:noFill/>
          </a:ln>
        </p:spPr>
      </p:pic>
      <p:sp>
        <p:nvSpPr>
          <p:cNvPr id="203" name="PlaceHolder 1"/>
          <p:cNvSpPr>
            <a:spLocks noGrp="1"/>
          </p:cNvSpPr>
          <p:nvPr>
            <p:ph type="body"/>
          </p:nvPr>
        </p:nvSpPr>
        <p:spPr>
          <a:xfrm>
            <a:off x="609480" y="5875200"/>
            <a:ext cx="10972440" cy="692280"/>
          </a:xfrm>
          <a:prstGeom prst="rect">
            <a:avLst/>
          </a:prstGeom>
        </p:spPr>
        <p:txBody>
          <a:bodyPr tIns="91440" bIns="91440">
            <a:noAutofit/>
          </a:bodyPr>
          <a:p>
            <a:pPr marL="609480" indent="-304560">
              <a:lnSpc>
                <a:spcPct val="100000"/>
              </a:lnSpc>
              <a:spcBef>
                <a:spcPts val="479"/>
              </a:spcBef>
              <a:tabLst>
                <a:tab algn="l" pos="0"/>
              </a:tabLst>
            </a:pPr>
            <a:r>
              <a:rPr b="0" lang="en-US" sz="1870" spc="-1" strike="noStrike">
                <a:solidFill>
                  <a:srgbClr val="666666"/>
                </a:solidFill>
                <a:latin typeface="Lato Light"/>
                <a:ea typeface="Lato Light"/>
              </a:rPr>
              <a:t>Click to edit Master text styles</a:t>
            </a:r>
            <a:endParaRPr b="0" lang="ru-RU" sz="1870" spc="-1" strike="noStrike">
              <a:solidFill>
                <a:srgbClr val="000000"/>
              </a:solidFill>
              <a:latin typeface="Arial"/>
            </a:endParaRPr>
          </a:p>
        </p:txBody>
      </p:sp>
      <p:sp>
        <p:nvSpPr>
          <p:cNvPr id="204" name="PlaceHolder 2"/>
          <p:cNvSpPr>
            <a:spLocks noGrp="1"/>
          </p:cNvSpPr>
          <p:nvPr>
            <p:ph type="sldNum"/>
          </p:nvPr>
        </p:nvSpPr>
        <p:spPr>
          <a:xfrm>
            <a:off x="11307600" y="6231600"/>
            <a:ext cx="731160" cy="524520"/>
          </a:xfrm>
          <a:prstGeom prst="rect">
            <a:avLst/>
          </a:prstGeom>
        </p:spPr>
        <p:txBody>
          <a:bodyPr tIns="91440" bIns="91440" anchor="ctr">
            <a:noAutofit/>
          </a:bodyPr>
          <a:p>
            <a:pPr algn="r">
              <a:lnSpc>
                <a:spcPct val="100000"/>
              </a:lnSpc>
            </a:pPr>
            <a:fld id="{87CEF59F-E75B-40B5-B4D4-E71D09861386}" type="slidenum">
              <a:rPr b="0" lang="ru-RU" sz="2400" spc="-1" strike="noStrike">
                <a:solidFill>
                  <a:srgbClr val="ffffff"/>
                </a:solidFill>
                <a:latin typeface="Lato Light"/>
                <a:ea typeface="Lato Light"/>
              </a:rPr>
              <a:t>&lt;number&gt;</a:t>
            </a:fld>
            <a:endParaRPr b="0" lang="en-US" sz="2400" spc="-1" strike="noStrike">
              <a:latin typeface="Times New Roman"/>
            </a:endParaRPr>
          </a:p>
        </p:txBody>
      </p:sp>
      <p:sp>
        <p:nvSpPr>
          <p:cNvPr id="205" name="PlaceHolder 3"/>
          <p:cNvSpPr>
            <a:spLocks noGrp="1"/>
          </p:cNvSpPr>
          <p:nvPr>
            <p:ph type="title"/>
          </p:nvPr>
        </p:nvSpPr>
        <p:spPr>
          <a:xfrm>
            <a:off x="609480" y="273600"/>
            <a:ext cx="10972440" cy="1144800"/>
          </a:xfrm>
          <a:prstGeom prst="rect">
            <a:avLst/>
          </a:prstGeom>
        </p:spPr>
        <p:txBody>
          <a:bodyPr lIns="0" rIns="0" tIns="0" bIns="0" anchor="ctr">
            <a:noAutofit/>
          </a:bodyPr>
          <a:p>
            <a:r>
              <a:rPr b="0" lang="ru-RU" sz="1800" spc="-1" strike="noStrike">
                <a:solidFill>
                  <a:srgbClr val="434343"/>
                </a:solidFill>
                <a:latin typeface="Arial"/>
              </a:rPr>
              <a:t>Click to edit the title text format</a:t>
            </a:r>
            <a:endParaRPr b="0" lang="ru-RU" sz="1800" spc="-1" strike="noStrike">
              <a:solidFill>
                <a:srgbClr val="434343"/>
              </a:solidFill>
              <a:latin typeface="Arial"/>
            </a:endParaRPr>
          </a:p>
        </p:txBody>
      </p:sp>
    </p:spTree>
  </p:cSld>
  <p:clrMap bg1="lt1" bg2="lt2" tx1="dk1" tx2="dk2" accent1="accent1" accent2="accent2" accent3="accent3" accent4="accent4" accent5="accent5" accent6="accent6" hlink="hlink" folHlink="folHlink"/>
  <p:sldLayoutIdLst>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 id="2147483722" r:id="rId12"/>
    <p:sldLayoutId id="2147483723" r:id="rId13"/>
    <p:sldLayoutId id="2147483724" r:id="rId14"/>
    <p:sldLayoutId id="2147483725" r:id="rId15"/>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blipFill>
      </p:bgPr>
    </p:bg>
    <p:spTree>
      <p:nvGrpSpPr>
        <p:cNvPr id="1" name=""/>
        <p:cNvGrpSpPr/>
        <p:nvPr/>
      </p:nvGrpSpPr>
      <p:grpSpPr>
        <a:xfrm>
          <a:off x="0" y="0"/>
          <a:ext cx="0" cy="0"/>
          <a:chOff x="0" y="0"/>
          <a:chExt cx="0" cy="0"/>
        </a:xfrm>
      </p:grpSpPr>
      <p:pic>
        <p:nvPicPr>
          <p:cNvPr id="242" name="Google Shape;48;p10" descr="paint_transparent4.png"/>
          <p:cNvPicPr/>
          <p:nvPr/>
        </p:nvPicPr>
        <p:blipFill>
          <a:blip r:embed="rId3"/>
          <a:stretch/>
        </p:blipFill>
        <p:spPr>
          <a:xfrm>
            <a:off x="0" y="0"/>
            <a:ext cx="12191760" cy="6857640"/>
          </a:xfrm>
          <a:prstGeom prst="rect">
            <a:avLst/>
          </a:prstGeom>
          <a:ln w="0">
            <a:noFill/>
          </a:ln>
        </p:spPr>
      </p:pic>
      <p:sp>
        <p:nvSpPr>
          <p:cNvPr id="243" name="PlaceHolder 1"/>
          <p:cNvSpPr>
            <a:spLocks noGrp="1"/>
          </p:cNvSpPr>
          <p:nvPr>
            <p:ph type="sldNum"/>
          </p:nvPr>
        </p:nvSpPr>
        <p:spPr>
          <a:xfrm>
            <a:off x="5730120" y="6231600"/>
            <a:ext cx="731160" cy="524520"/>
          </a:xfrm>
          <a:prstGeom prst="rect">
            <a:avLst/>
          </a:prstGeom>
        </p:spPr>
        <p:txBody>
          <a:bodyPr tIns="91440" bIns="91440" anchor="ctr">
            <a:noAutofit/>
          </a:bodyPr>
          <a:p>
            <a:pPr algn="ctr">
              <a:lnSpc>
                <a:spcPct val="100000"/>
              </a:lnSpc>
            </a:pPr>
            <a:fld id="{1BD43EFE-64C0-4F03-8C0C-D7BF24B49C8C}" type="slidenum">
              <a:rPr b="0" lang="ru-RU" sz="2400" spc="-1" strike="noStrike">
                <a:solidFill>
                  <a:srgbClr val="ffffff"/>
                </a:solidFill>
                <a:latin typeface="Lato Light"/>
                <a:ea typeface="Lato Light"/>
              </a:rPr>
              <a:t>&lt;number&gt;</a:t>
            </a:fld>
            <a:endParaRPr b="0" lang="en-US" sz="2400" spc="-1" strike="noStrike">
              <a:latin typeface="Times New Roman"/>
            </a:endParaRPr>
          </a:p>
        </p:txBody>
      </p:sp>
      <p:sp>
        <p:nvSpPr>
          <p:cNvPr id="244" name="PlaceHolder 2"/>
          <p:cNvSpPr>
            <a:spLocks noGrp="1"/>
          </p:cNvSpPr>
          <p:nvPr>
            <p:ph type="title"/>
          </p:nvPr>
        </p:nvSpPr>
        <p:spPr>
          <a:xfrm>
            <a:off x="609480" y="273600"/>
            <a:ext cx="10972440" cy="1144800"/>
          </a:xfrm>
          <a:prstGeom prst="rect">
            <a:avLst/>
          </a:prstGeom>
        </p:spPr>
        <p:txBody>
          <a:bodyPr lIns="0" rIns="0" tIns="0" bIns="0" anchor="ctr">
            <a:noAutofit/>
          </a:bodyPr>
          <a:p>
            <a:r>
              <a:rPr b="0" lang="ru-RU" sz="1800" spc="-1" strike="noStrike">
                <a:solidFill>
                  <a:srgbClr val="434343"/>
                </a:solidFill>
                <a:latin typeface="Arial"/>
              </a:rPr>
              <a:t>Click to edit the title text format</a:t>
            </a:r>
            <a:endParaRPr b="0" lang="ru-RU" sz="1800" spc="-1" strike="noStrike">
              <a:solidFill>
                <a:srgbClr val="434343"/>
              </a:solidFill>
              <a:latin typeface="Arial"/>
            </a:endParaRPr>
          </a:p>
        </p:txBody>
      </p:sp>
      <p:sp>
        <p:nvSpPr>
          <p:cNvPr id="245" name="PlaceHolder 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ru-RU" sz="1870" spc="-1" strike="noStrike">
                <a:solidFill>
                  <a:srgbClr val="000000"/>
                </a:solidFill>
                <a:latin typeface="Arial"/>
              </a:rPr>
              <a:t>Click to edit the outline text format</a:t>
            </a:r>
            <a:endParaRPr b="0" lang="ru-RU" sz="187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ru-RU" sz="1870" spc="-1" strike="noStrike">
                <a:solidFill>
                  <a:srgbClr val="000000"/>
                </a:solidFill>
                <a:latin typeface="Arial"/>
              </a:rPr>
              <a:t>Second Outline Level</a:t>
            </a:r>
            <a:endParaRPr b="0" lang="ru-RU" sz="187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ru-RU" sz="1870" spc="-1" strike="noStrike">
                <a:solidFill>
                  <a:srgbClr val="000000"/>
                </a:solidFill>
                <a:latin typeface="Arial"/>
              </a:rPr>
              <a:t>Third Outline Level</a:t>
            </a:r>
            <a:endParaRPr b="0" lang="ru-RU" sz="187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ru-RU" sz="1870" spc="-1" strike="noStrike">
                <a:solidFill>
                  <a:srgbClr val="000000"/>
                </a:solidFill>
                <a:latin typeface="Arial"/>
              </a:rPr>
              <a:t>Fourth Outline Level</a:t>
            </a:r>
            <a:endParaRPr b="0" lang="ru-RU" sz="187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ru-RU" sz="2000" spc="-1" strike="noStrike">
                <a:solidFill>
                  <a:srgbClr val="000000"/>
                </a:solidFill>
                <a:latin typeface="Arial"/>
              </a:rPr>
              <a:t>Fifth Outline Level</a:t>
            </a:r>
            <a:endParaRPr b="0" lang="ru-RU"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ru-RU" sz="2000" spc="-1" strike="noStrike">
                <a:solidFill>
                  <a:srgbClr val="000000"/>
                </a:solidFill>
                <a:latin typeface="Arial"/>
              </a:rPr>
              <a:t>Sixth Outline Level</a:t>
            </a:r>
            <a:endParaRPr b="0" lang="ru-RU"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ru-RU" sz="2000" spc="-1" strike="noStrike">
                <a:solidFill>
                  <a:srgbClr val="000000"/>
                </a:solidFill>
                <a:latin typeface="Arial"/>
              </a:rPr>
              <a:t>Seventh Outline Level</a:t>
            </a:r>
            <a:endParaRPr b="0" lang="ru-RU"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sldMaster>
</file>

<file path=ppt/slides/_rels/slide1.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image" Target="../media/image16.png"/><Relationship Id="rId3" Type="http://schemas.openxmlformats.org/officeDocument/2006/relationships/slideLayout" Target="../slideLayouts/slideLayout1.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17.png"/><Relationship Id="rId2" Type="http://schemas.microsoft.com/office/2007/relationships/hdphoto" Target="../media/hdphoto1.wdp"/><Relationship Id="rId3"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39.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49.xml"/>
</Relationships>
</file>

<file path=ppt/slides/_rels/slide6.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image" Target="../media/image19.jpeg"/><Relationship Id="rId3" Type="http://schemas.openxmlformats.org/officeDocument/2006/relationships/image" Target="../media/image20.png"/><Relationship Id="rId4" Type="http://schemas.openxmlformats.org/officeDocument/2006/relationships/slideLayout" Target="../slideLayouts/slideLayout39.xml"/>
</Relationships>
</file>

<file path=ppt/slides/_rels/slide7.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jpeg"/><Relationship Id="rId3" Type="http://schemas.openxmlformats.org/officeDocument/2006/relationships/slideLayout" Target="../slideLayouts/slideLayout61.xml"/>
</Relationships>
</file>

<file path=ppt/slides/_rels/slide8.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jpeg"/><Relationship Id="rId3" Type="http://schemas.openxmlformats.org/officeDocument/2006/relationships/image" Target="../media/image25.jpeg"/><Relationship Id="rId4" Type="http://schemas.openxmlformats.org/officeDocument/2006/relationships/slideLayout" Target="../slideLayouts/slideLayout49.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7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2" name="Picture 2" descr=""/>
          <p:cNvPicPr/>
          <p:nvPr/>
        </p:nvPicPr>
        <p:blipFill>
          <a:blip r:embed="rId1"/>
          <a:stretch/>
        </p:blipFill>
        <p:spPr>
          <a:xfrm>
            <a:off x="373680" y="293400"/>
            <a:ext cx="5174280" cy="4704480"/>
          </a:xfrm>
          <a:prstGeom prst="rect">
            <a:avLst/>
          </a:prstGeom>
          <a:ln w="0">
            <a:noFill/>
          </a:ln>
          <a:effectLst>
            <a:outerShdw algn="tl" blurRad="292100" dir="2700000" dist="139498" rotWithShape="0">
              <a:srgbClr val="333333">
                <a:alpha val="65000"/>
              </a:srgbClr>
            </a:outerShdw>
          </a:effectLst>
        </p:spPr>
      </p:pic>
      <p:sp>
        <p:nvSpPr>
          <p:cNvPr id="283" name="CustomShape 1"/>
          <p:cNvSpPr/>
          <p:nvPr/>
        </p:nvSpPr>
        <p:spPr>
          <a:xfrm>
            <a:off x="6003720" y="2967480"/>
            <a:ext cx="184320" cy="923040"/>
          </a:xfrm>
          <a:prstGeom prst="rect">
            <a:avLst/>
          </a:prstGeom>
          <a:noFill/>
          <a:ln w="0">
            <a:noFill/>
          </a:ln>
        </p:spPr>
        <p:style>
          <a:lnRef idx="0"/>
          <a:fillRef idx="0"/>
          <a:effectRef idx="0"/>
          <a:fontRef idx="minor"/>
        </p:style>
      </p:sp>
      <p:pic>
        <p:nvPicPr>
          <p:cNvPr id="284" name="Graphic 3" descr=""/>
          <p:cNvPicPr/>
          <p:nvPr/>
        </p:nvPicPr>
        <p:blipFill>
          <a:blip r:embed="rId2"/>
          <a:stretch/>
        </p:blipFill>
        <p:spPr>
          <a:xfrm>
            <a:off x="5707800" y="459720"/>
            <a:ext cx="6210000" cy="4371480"/>
          </a:xfrm>
          <a:prstGeom prst="rect">
            <a:avLst/>
          </a:prstGeom>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TextShape 1"/>
          <p:cNvSpPr txBox="1"/>
          <p:nvPr/>
        </p:nvSpPr>
        <p:spPr>
          <a:xfrm>
            <a:off x="3061080" y="1114920"/>
            <a:ext cx="5569200" cy="4628160"/>
          </a:xfrm>
          <a:prstGeom prst="rect">
            <a:avLst/>
          </a:prstGeom>
          <a:noFill/>
          <a:ln w="0">
            <a:noFill/>
          </a:ln>
        </p:spPr>
        <p:txBody>
          <a:bodyPr tIns="91440" bIns="91440" anchor="ctr">
            <a:noAutofit/>
          </a:bodyPr>
          <a:p>
            <a:pPr algn="ctr">
              <a:spcBef>
                <a:spcPts val="1417"/>
              </a:spcBef>
            </a:pPr>
            <a:r>
              <a:rPr b="1" lang="hi-IN" sz="6000" spc="49" strike="noStrike">
                <a:solidFill>
                  <a:srgbClr val="fefefd"/>
                </a:solidFill>
                <a:latin typeface="Lato Light"/>
                <a:cs typeface="Lato Light"/>
              </a:rPr>
              <a:t>जय जय</a:t>
            </a:r>
            <a:endParaRPr b="0" lang="ru-RU" sz="6000" spc="-1" strike="noStrike">
              <a:solidFill>
                <a:srgbClr val="000000"/>
              </a:solidFill>
              <a:latin typeface="Arial"/>
            </a:endParaRPr>
          </a:p>
          <a:p>
            <a:pPr algn="ctr">
              <a:spcBef>
                <a:spcPts val="1417"/>
              </a:spcBef>
            </a:pPr>
            <a:r>
              <a:rPr b="1" lang="hi-IN" sz="6000" spc="49" strike="noStrike">
                <a:solidFill>
                  <a:srgbClr val="fefefd"/>
                </a:solidFill>
                <a:latin typeface="Lato Light"/>
                <a:cs typeface="Lato Light"/>
              </a:rPr>
              <a:t>महाराष्ट्र माझा</a:t>
            </a:r>
            <a:endParaRPr b="0" lang="ru-RU" sz="6000" spc="-1" strike="noStrike">
              <a:solidFill>
                <a:srgbClr val="000000"/>
              </a:solidFill>
              <a:latin typeface="Arial"/>
            </a:endParaRPr>
          </a:p>
          <a:p>
            <a:pPr algn="ctr">
              <a:spcBef>
                <a:spcPts val="1417"/>
              </a:spcBef>
            </a:pPr>
            <a:r>
              <a:rPr b="1" lang="hi-IN" sz="6000" spc="49" strike="noStrike">
                <a:solidFill>
                  <a:srgbClr val="fefefd"/>
                </a:solidFill>
                <a:latin typeface="Lato Light"/>
                <a:cs typeface="Lato Light"/>
              </a:rPr>
              <a:t>गर्जा महाराष्ट्र</a:t>
            </a:r>
            <a:endParaRPr b="0" lang="ru-RU" sz="6000" spc="-1" strike="noStrike">
              <a:solidFill>
                <a:srgbClr val="000000"/>
              </a:solidFill>
              <a:latin typeface="Arial"/>
            </a:endParaRPr>
          </a:p>
          <a:p>
            <a:pPr marL="101520" algn="ctr">
              <a:lnSpc>
                <a:spcPct val="100000"/>
              </a:lnSpc>
              <a:spcBef>
                <a:spcPts val="799"/>
              </a:spcBef>
              <a:tabLst>
                <a:tab algn="l" pos="0"/>
              </a:tabLst>
            </a:pPr>
            <a:r>
              <a:rPr b="1" lang="hi-IN" sz="6000" spc="49" strike="noStrike">
                <a:solidFill>
                  <a:srgbClr val="fefefd"/>
                </a:solidFill>
                <a:latin typeface="Lato Light"/>
                <a:cs typeface="Lato Light"/>
              </a:rPr>
              <a:t>माझा</a:t>
            </a:r>
            <a:endParaRPr b="0" lang="ru-RU" sz="6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286" name="Picture 1" descr="Location of Maharashtra in India"/>
          <p:cNvPicPr/>
          <p:nvPr/>
        </p:nvPicPr>
        <p:blipFill>
          <a:blip r:embed="rId1">
            <a:extLst>
              <a:ext uri="{BEBA8EAE-BF5A-486C-A8C5-ECC9F3942E4B}">
                <a14:imgProps xmlns:a14="http://schemas.microsoft.com/office/drawing/2010/main">
                  <a14:imgLayer r:embed="rId2">
                    <a14:imgEffect>
                      <a14:sharpenSoften amount="50000"/>
                    </a14:imgEffect>
                  </a14:imgLayer>
                </a14:imgProps>
              </a:ext>
            </a:extLst>
          </a:blip>
          <a:stretch/>
        </p:blipFill>
        <p:spPr>
          <a:xfrm>
            <a:off x="8654040" y="765720"/>
            <a:ext cx="3391560" cy="4562640"/>
          </a:xfrm>
          <a:prstGeom prst="rect">
            <a:avLst/>
          </a:prstGeom>
          <a:ln w="0">
            <a:noFill/>
          </a:ln>
          <a:effectLst>
            <a:outerShdw algn="tl" blurRad="292100" dir="2700000" dist="139498" rotWithShape="0">
              <a:srgbClr val="333333">
                <a:alpha val="65000"/>
              </a:srgbClr>
            </a:outerShdw>
          </a:effectLst>
        </p:spPr>
      </p:pic>
      <p:sp>
        <p:nvSpPr>
          <p:cNvPr id="287" name="CustomShape 1"/>
          <p:cNvSpPr/>
          <p:nvPr/>
        </p:nvSpPr>
        <p:spPr>
          <a:xfrm>
            <a:off x="522000" y="2280960"/>
            <a:ext cx="7347960" cy="3722760"/>
          </a:xfrm>
          <a:prstGeom prst="rect">
            <a:avLst/>
          </a:prstGeom>
          <a:noFill/>
          <a:ln w="0">
            <a:noFill/>
          </a:ln>
        </p:spPr>
        <p:style>
          <a:lnRef idx="0"/>
          <a:fillRef idx="0"/>
          <a:effectRef idx="0"/>
          <a:fontRef idx="minor"/>
        </p:style>
        <p:txBody>
          <a:bodyPr lIns="90000" rIns="90000" tIns="45000" bIns="45000">
            <a:noAutofit/>
          </a:bodyPr>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US" sz="2000" spc="-1" strike="noStrike">
                <a:solidFill>
                  <a:srgbClr val="8b1ea0"/>
                </a:solidFill>
                <a:latin typeface="Californian FB"/>
                <a:ea typeface="Arial"/>
              </a:rPr>
              <a:t>Location</a:t>
            </a:r>
            <a:r>
              <a:rPr b="1" lang="en-IN" sz="2000" spc="-1" strike="noStrike">
                <a:solidFill>
                  <a:srgbClr val="8b1ea0"/>
                </a:solidFill>
                <a:latin typeface="Californian FB"/>
                <a:ea typeface="Arial"/>
              </a:rPr>
              <a:t> : 18.97°N 72.820°E</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US" sz="2000" spc="-1" strike="noStrike">
                <a:solidFill>
                  <a:srgbClr val="8b1ea0"/>
                </a:solidFill>
                <a:latin typeface="Californian FB"/>
                <a:ea typeface="Arial"/>
              </a:rPr>
              <a:t>Formaton</a:t>
            </a:r>
            <a:r>
              <a:rPr b="1" lang="en-IN" sz="2000" spc="-1" strike="noStrike">
                <a:solidFill>
                  <a:srgbClr val="8b1ea0"/>
                </a:solidFill>
                <a:latin typeface="Californian FB"/>
                <a:ea typeface="Arial"/>
              </a:rPr>
              <a:t> : 1 May 1960</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IN" sz="2000" spc="-1" strike="noStrike">
                <a:solidFill>
                  <a:srgbClr val="8b1ea0"/>
                </a:solidFill>
                <a:latin typeface="Californian FB"/>
                <a:ea typeface="Arial"/>
              </a:rPr>
              <a:t>Capitals: Mumbai, Nagpur(Winter)</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US" sz="2000" spc="-1" strike="noStrike">
                <a:solidFill>
                  <a:srgbClr val="8b1ea0"/>
                </a:solidFill>
                <a:latin typeface="Californian FB"/>
                <a:ea typeface="Arial"/>
              </a:rPr>
              <a:t>Districts</a:t>
            </a:r>
            <a:r>
              <a:rPr b="1" lang="en-IN" sz="2000" spc="-1" strike="noStrike">
                <a:solidFill>
                  <a:srgbClr val="8b1ea0"/>
                </a:solidFill>
                <a:latin typeface="Californian FB"/>
                <a:ea typeface="Arial"/>
              </a:rPr>
              <a:t>: 36</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IN" sz="2000" spc="-1" strike="noStrike">
                <a:solidFill>
                  <a:srgbClr val="8b1ea0"/>
                </a:solidFill>
                <a:latin typeface="Californian FB"/>
                <a:ea typeface="Arial"/>
              </a:rPr>
              <a:t>Body : Government of Maharashtra</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US" sz="2000" spc="-1" strike="noStrike">
                <a:solidFill>
                  <a:srgbClr val="8b1ea0"/>
                </a:solidFill>
                <a:latin typeface="Californian FB"/>
                <a:ea typeface="Arial"/>
              </a:rPr>
              <a:t>Governor</a:t>
            </a:r>
            <a:r>
              <a:rPr b="1" lang="en-IN" sz="2000" spc="-1" strike="noStrike">
                <a:solidFill>
                  <a:srgbClr val="8b1ea0"/>
                </a:solidFill>
                <a:latin typeface="Californian FB"/>
                <a:ea typeface="Arial"/>
              </a:rPr>
              <a:t>: Bhagat Singh Koshyari</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IN" sz="2000" spc="-1" strike="noStrike">
                <a:solidFill>
                  <a:srgbClr val="8b1ea0"/>
                </a:solidFill>
                <a:latin typeface="Californian FB"/>
                <a:ea typeface="Arial"/>
              </a:rPr>
              <a:t>Chief Minister: Udhhav Thackeray</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US" sz="2000" spc="-1" strike="noStrike">
                <a:solidFill>
                  <a:srgbClr val="8b1ea0"/>
                </a:solidFill>
                <a:latin typeface="Californian FB"/>
                <a:ea typeface="Arial"/>
              </a:rPr>
              <a:t>Deputy</a:t>
            </a:r>
            <a:r>
              <a:rPr b="1" lang="en-IN" sz="2000" spc="-1" strike="noStrike">
                <a:solidFill>
                  <a:srgbClr val="8b1ea0"/>
                </a:solidFill>
                <a:latin typeface="Californian FB"/>
                <a:ea typeface="Arial"/>
              </a:rPr>
              <a:t> Chief Minister : Ajit Pawar</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IN" sz="2000" spc="-1" strike="noStrike">
                <a:solidFill>
                  <a:srgbClr val="8b1ea0"/>
                </a:solidFill>
                <a:latin typeface="Californian FB"/>
                <a:ea typeface="Arial"/>
              </a:rPr>
              <a:t>Area : 307,713 Square Km</a:t>
            </a:r>
            <a:endParaRPr b="0" lang="en-US" sz="2000" spc="-1" strike="noStrike">
              <a:latin typeface="Arial"/>
            </a:endParaRPr>
          </a:p>
          <a:p>
            <a:pPr indent="-216000">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US" sz="2000" spc="-1" strike="noStrike">
                <a:solidFill>
                  <a:srgbClr val="8b1ea0"/>
                </a:solidFill>
                <a:latin typeface="Californian FB"/>
                <a:ea typeface="Arial"/>
              </a:rPr>
              <a:t>Area</a:t>
            </a:r>
            <a:r>
              <a:rPr b="1" lang="en-IN" sz="2000" spc="-1" strike="noStrike">
                <a:solidFill>
                  <a:srgbClr val="8b1ea0"/>
                </a:solidFill>
                <a:latin typeface="Californian FB"/>
                <a:ea typeface="Arial"/>
              </a:rPr>
              <a:t> rank : 3</a:t>
            </a:r>
            <a:r>
              <a:rPr b="1" lang="en-IN" sz="2000" spc="-1" strike="noStrike" baseline="30000">
                <a:solidFill>
                  <a:srgbClr val="8b1ea0"/>
                </a:solidFill>
                <a:latin typeface="Californian FB"/>
                <a:ea typeface="Arial"/>
              </a:rPr>
              <a:t>rd</a:t>
            </a:r>
            <a:endParaRPr b="0" lang="en-US" sz="2000" spc="-1" strike="noStrike">
              <a:latin typeface="Arial"/>
            </a:endParaRPr>
          </a:p>
          <a:p>
            <a:pPr indent="-216000" algn="just">
              <a:lnSpc>
                <a:spcPct val="100000"/>
              </a:lnSpc>
              <a:buClr>
                <a:srgbClr val="000000"/>
              </a:buClr>
              <a:buFont typeface="Wingdings" charset="2"/>
              <a:buChar char=""/>
            </a:pPr>
            <a:r>
              <a:rPr b="1" lang="en-US" sz="2000" spc="-1" strike="noStrike">
                <a:solidFill>
                  <a:srgbClr val="8b1ea0"/>
                </a:solidFill>
                <a:latin typeface="Californian FB"/>
                <a:ea typeface="Arial"/>
              </a:rPr>
              <a:t> </a:t>
            </a:r>
            <a:r>
              <a:rPr b="1" lang="en-IN" sz="2000" spc="-1" strike="noStrike">
                <a:solidFill>
                  <a:srgbClr val="8b1ea0"/>
                </a:solidFill>
                <a:latin typeface="Californian FB"/>
                <a:ea typeface="Arial"/>
              </a:rPr>
              <a:t>Population: 112,374,333</a:t>
            </a:r>
            <a:endParaRPr b="0" lang="en-US" sz="2000" spc="-1" strike="noStrike">
              <a:latin typeface="Arial"/>
            </a:endParaRPr>
          </a:p>
        </p:txBody>
      </p:sp>
      <p:sp>
        <p:nvSpPr>
          <p:cNvPr id="288" name="CustomShape 2"/>
          <p:cNvSpPr/>
          <p:nvPr/>
        </p:nvSpPr>
        <p:spPr>
          <a:xfrm>
            <a:off x="1051200" y="765720"/>
            <a:ext cx="7347960" cy="1164600"/>
          </a:xfrm>
          <a:prstGeom prst="rect">
            <a:avLst/>
          </a:prstGeom>
          <a:noFill/>
          <a:ln w="0">
            <a:noFill/>
          </a:ln>
        </p:spPr>
        <p:style>
          <a:lnRef idx="0"/>
          <a:fillRef idx="0"/>
          <a:effectRef idx="0"/>
          <a:fontRef idx="minor"/>
        </p:style>
        <p:txBody>
          <a:bodyPr lIns="90000" rIns="90000" tIns="45000" bIns="45000">
            <a:noAutofit/>
          </a:bodyPr>
          <a:p>
            <a:pPr>
              <a:lnSpc>
                <a:spcPct val="100000"/>
              </a:lnSpc>
            </a:pPr>
            <a:r>
              <a:rPr b="1" lang="en-IN" sz="6000" spc="-1" strike="noStrike">
                <a:solidFill>
                  <a:srgbClr val="434343"/>
                </a:solidFill>
                <a:latin typeface="Footlight MT Light"/>
                <a:ea typeface="Arial"/>
              </a:rPr>
              <a:t>Information</a:t>
            </a:r>
            <a:endParaRPr b="0" lang="en-US" sz="6000" spc="-1" strike="noStrike">
              <a:latin typeface="Arial"/>
            </a:endParaRPr>
          </a:p>
        </p:txBody>
      </p:sp>
      <p:sp>
        <p:nvSpPr>
          <p:cNvPr id="289" name="CustomShape 3"/>
          <p:cNvSpPr/>
          <p:nvPr/>
        </p:nvSpPr>
        <p:spPr>
          <a:xfrm>
            <a:off x="9136440" y="3275280"/>
            <a:ext cx="1024920" cy="30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hi-IN" sz="1400" spc="-1" strike="noStrike">
                <a:solidFill>
                  <a:srgbClr val="ffffff"/>
                </a:solidFill>
                <a:latin typeface="Google Sans"/>
              </a:rPr>
              <a:t>महाराष्ट्र</a:t>
            </a:r>
            <a:endParaRPr b="0" lang="en-US" sz="14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TextShape 1"/>
          <p:cNvSpPr txBox="1"/>
          <p:nvPr/>
        </p:nvSpPr>
        <p:spPr>
          <a:xfrm>
            <a:off x="1186920" y="276120"/>
            <a:ext cx="7347960" cy="1164600"/>
          </a:xfrm>
          <a:prstGeom prst="rect">
            <a:avLst/>
          </a:prstGeom>
          <a:noFill/>
          <a:ln w="0">
            <a:noFill/>
          </a:ln>
        </p:spPr>
        <p:txBody>
          <a:bodyPr tIns="91440" bIns="91440" anchor="b">
            <a:noAutofit/>
          </a:bodyPr>
          <a:p>
            <a:pPr>
              <a:lnSpc>
                <a:spcPct val="100000"/>
              </a:lnSpc>
            </a:pPr>
            <a:r>
              <a:rPr b="1" lang="en-US" sz="4800" spc="-1" strike="noStrike">
                <a:solidFill>
                  <a:srgbClr val="434343"/>
                </a:solidFill>
                <a:latin typeface="Footlight MT Light"/>
                <a:ea typeface="Lato Hairline"/>
              </a:rPr>
              <a:t>Geography Of Maharashtra</a:t>
            </a:r>
            <a:endParaRPr b="0" lang="ru-RU" sz="4800" spc="-1" strike="noStrike">
              <a:solidFill>
                <a:srgbClr val="434343"/>
              </a:solidFill>
              <a:latin typeface="Arial"/>
            </a:endParaRPr>
          </a:p>
        </p:txBody>
      </p:sp>
      <p:sp>
        <p:nvSpPr>
          <p:cNvPr id="291" name="TextShape 2"/>
          <p:cNvSpPr txBox="1"/>
          <p:nvPr/>
        </p:nvSpPr>
        <p:spPr>
          <a:xfrm>
            <a:off x="212400" y="1693800"/>
            <a:ext cx="9388800" cy="4935600"/>
          </a:xfrm>
          <a:prstGeom prst="rect">
            <a:avLst/>
          </a:prstGeom>
          <a:noFill/>
          <a:ln w="0">
            <a:noFill/>
          </a:ln>
        </p:spPr>
        <p:txBody>
          <a:bodyPr tIns="91440" bIns="91440">
            <a:noAutofit/>
          </a:bodyPr>
          <a:p>
            <a:pPr marL="609480" indent="-456840">
              <a:lnSpc>
                <a:spcPct val="115000"/>
              </a:lnSpc>
              <a:spcBef>
                <a:spcPts val="799"/>
              </a:spcBef>
              <a:buClr>
                <a:srgbClr val="b7b7b7"/>
              </a:buClr>
              <a:buFont typeface="Wingdings" charset="2"/>
              <a:buChar char=""/>
            </a:pPr>
            <a:r>
              <a:rPr b="0" lang="en-IN" sz="1800" spc="-1" strike="noStrike">
                <a:solidFill>
                  <a:srgbClr val="8b1ea0"/>
                </a:solidFill>
                <a:latin typeface="Californian FB"/>
                <a:ea typeface="Cambria"/>
              </a:rPr>
              <a:t>Maharashtra occupies the western and central part of the country and has a long coastline stretching 720 kilometres along the Arebian Sea</a:t>
            </a:r>
            <a:endParaRPr b="0" lang="ru-RU" sz="1800" spc="-1" strike="noStrike">
              <a:solidFill>
                <a:srgbClr val="000000"/>
              </a:solidFill>
              <a:latin typeface="Arial"/>
            </a:endParaRPr>
          </a:p>
          <a:p>
            <a:pPr marL="609480" indent="-456840">
              <a:lnSpc>
                <a:spcPct val="115000"/>
              </a:lnSpc>
              <a:spcBef>
                <a:spcPts val="799"/>
              </a:spcBef>
              <a:buClr>
                <a:srgbClr val="b7b7b7"/>
              </a:buClr>
              <a:buFont typeface="Wingdings" charset="2"/>
              <a:buChar char=""/>
            </a:pPr>
            <a:r>
              <a:rPr b="0" lang="en-IN" sz="1800" spc="-1" strike="noStrike">
                <a:solidFill>
                  <a:srgbClr val="8b1ea0"/>
                </a:solidFill>
                <a:latin typeface="Californian FB"/>
                <a:ea typeface="Cambria"/>
              </a:rPr>
              <a:t>One of the more prominent physical features of Maharashtra is the Deccan plateau, which is separated from the Konkan coastline by 'Ghats‘.</a:t>
            </a:r>
            <a:endParaRPr b="0" lang="ru-RU" sz="1800" spc="-1" strike="noStrike">
              <a:solidFill>
                <a:srgbClr val="000000"/>
              </a:solidFill>
              <a:latin typeface="Arial"/>
            </a:endParaRPr>
          </a:p>
          <a:p>
            <a:pPr marL="609480" indent="-456840">
              <a:lnSpc>
                <a:spcPct val="115000"/>
              </a:lnSpc>
              <a:spcBef>
                <a:spcPts val="799"/>
              </a:spcBef>
              <a:buClr>
                <a:srgbClr val="b7b7b7"/>
              </a:buClr>
              <a:buFont typeface="Wingdings" charset="2"/>
              <a:buChar char=""/>
            </a:pPr>
            <a:r>
              <a:rPr b="0" lang="en-IN" sz="1800" spc="-1" strike="noStrike">
                <a:solidFill>
                  <a:srgbClr val="8b1ea0"/>
                </a:solidFill>
                <a:latin typeface="Californian FB"/>
                <a:ea typeface="Cambria"/>
              </a:rPr>
              <a:t>The Western Ghats (or the Sahyadri Mountain range) provide a physical backbone to the state on the west, while the Satpura hills along the north and Bhamragad-Chiroli-Gaikhuri ranges on the east serve as its natural borders. The state is surrounded by Gujarat to the north west, Madhya Pradesh to the north, Chhattisgarh to the east, Telangana to the south east, Karnataka to the south and Goa to the south west</a:t>
            </a:r>
            <a:r>
              <a:rPr b="0" lang="en-IN" sz="1800" spc="-1" strike="noStrike">
                <a:solidFill>
                  <a:srgbClr val="8b1ea0"/>
                </a:solidFill>
                <a:latin typeface="Californian FB"/>
                <a:ea typeface="Lato Light"/>
              </a:rPr>
              <a:t>.</a:t>
            </a:r>
            <a:endParaRPr b="0" lang="ru-RU" sz="1800" spc="-1" strike="noStrike">
              <a:solidFill>
                <a:srgbClr val="000000"/>
              </a:solidFill>
              <a:latin typeface="Arial"/>
            </a:endParaRPr>
          </a:p>
          <a:p>
            <a:pPr marL="609480" indent="-456840">
              <a:lnSpc>
                <a:spcPct val="115000"/>
              </a:lnSpc>
              <a:spcBef>
                <a:spcPts val="799"/>
              </a:spcBef>
              <a:buClr>
                <a:srgbClr val="b7b7b7"/>
              </a:buClr>
              <a:buFont typeface="Wingdings" charset="2"/>
              <a:buChar char=""/>
            </a:pPr>
            <a:r>
              <a:rPr b="0" lang="en-IN" sz="1800" spc="-1" strike="noStrike">
                <a:solidFill>
                  <a:srgbClr val="8b1ea0"/>
                </a:solidFill>
                <a:latin typeface="Californian FB"/>
                <a:ea typeface="Lato Light"/>
              </a:rPr>
              <a:t>Maharashtra is the third largest state by area in India. </a:t>
            </a:r>
            <a:r>
              <a:rPr b="0" lang="en-US" sz="1800" spc="-1" strike="noStrike">
                <a:solidFill>
                  <a:srgbClr val="8b1ea0"/>
                </a:solidFill>
                <a:latin typeface="Californian FB"/>
                <a:ea typeface="Lato Light"/>
              </a:rPr>
              <a:t>Maharashtra has 36</a:t>
            </a:r>
            <a:r>
              <a:rPr b="0" lang="ru-RU" sz="1800" spc="-1" strike="noStrike">
                <a:solidFill>
                  <a:srgbClr val="8b1ea0"/>
                </a:solidFill>
                <a:latin typeface="Lato Light"/>
                <a:ea typeface="Lato Light"/>
              </a:rPr>
              <a:t> </a:t>
            </a:r>
            <a:r>
              <a:rPr b="0" lang="en-US" sz="1800" spc="-1" strike="noStrike">
                <a:solidFill>
                  <a:srgbClr val="8b1ea0"/>
                </a:solidFill>
                <a:latin typeface="Californian FB"/>
                <a:ea typeface="Lato Light"/>
              </a:rPr>
              <a:t>districts</a:t>
            </a:r>
            <a:r>
              <a:rPr b="0" lang="ru-RU" sz="1800" spc="-1" strike="noStrike">
                <a:solidFill>
                  <a:srgbClr val="8b1ea0"/>
                </a:solidFill>
                <a:latin typeface="Lato Light"/>
                <a:ea typeface="Lato Light"/>
              </a:rPr>
              <a:t>, </a:t>
            </a:r>
            <a:r>
              <a:rPr b="0" lang="en-US" sz="1800" spc="-1" strike="noStrike">
                <a:solidFill>
                  <a:srgbClr val="8b1ea0"/>
                </a:solidFill>
                <a:latin typeface="Californian FB"/>
                <a:ea typeface="Lato Light"/>
              </a:rPr>
              <a:t>355 talukas</a:t>
            </a:r>
            <a:r>
              <a:rPr b="0" lang="ru-RU" sz="1800" spc="-1" strike="noStrike">
                <a:solidFill>
                  <a:srgbClr val="8b1ea0"/>
                </a:solidFill>
                <a:latin typeface="Lato Light"/>
                <a:ea typeface="Lato Light"/>
              </a:rPr>
              <a:t>, </a:t>
            </a:r>
            <a:r>
              <a:rPr b="0" lang="en-US" sz="1800" spc="-1" strike="noStrike">
                <a:solidFill>
                  <a:srgbClr val="8b1ea0"/>
                </a:solidFill>
                <a:latin typeface="Californian FB"/>
                <a:ea typeface="Lato Light"/>
              </a:rPr>
              <a:t>535 cities</a:t>
            </a:r>
            <a:r>
              <a:rPr b="0" lang="ru-RU" sz="1800" spc="-1" strike="noStrike">
                <a:solidFill>
                  <a:srgbClr val="8b1ea0"/>
                </a:solidFill>
                <a:latin typeface="Lato Light"/>
                <a:ea typeface="Lato Light"/>
              </a:rPr>
              <a:t>, </a:t>
            </a:r>
            <a:r>
              <a:rPr b="0" lang="en-US" sz="1800" spc="-1" strike="noStrike">
                <a:solidFill>
                  <a:srgbClr val="8b1ea0"/>
                </a:solidFill>
                <a:latin typeface="Californian FB"/>
                <a:ea typeface="Lato Light"/>
              </a:rPr>
              <a:t>66,663 villages</a:t>
            </a:r>
            <a:r>
              <a:rPr b="0" lang="ru-RU" sz="1800" spc="-1" strike="noStrike">
                <a:solidFill>
                  <a:srgbClr val="8b1ea0"/>
                </a:solidFill>
                <a:latin typeface="Lato Light"/>
                <a:ea typeface="Lato Light"/>
              </a:rPr>
              <a:t>, </a:t>
            </a:r>
            <a:r>
              <a:rPr b="0" lang="en-US" sz="1800" spc="-1" strike="noStrike">
                <a:solidFill>
                  <a:srgbClr val="8b1ea0"/>
                </a:solidFill>
                <a:latin typeface="Californian FB"/>
                <a:ea typeface="Lato Light"/>
              </a:rPr>
              <a:t>6 administrative divisions</a:t>
            </a:r>
            <a:r>
              <a:rPr b="0" lang="ru-RU" sz="1800" spc="-1" strike="noStrike">
                <a:solidFill>
                  <a:srgbClr val="8b1ea0"/>
                </a:solidFill>
                <a:latin typeface="Lato Light"/>
                <a:ea typeface="Lato Light"/>
              </a:rPr>
              <a:t>.</a:t>
            </a:r>
            <a:endParaRPr b="0" lang="ru-RU" sz="1800" spc="-1" strike="noStrike">
              <a:solidFill>
                <a:srgbClr val="000000"/>
              </a:solidFill>
              <a:latin typeface="Arial"/>
            </a:endParaRPr>
          </a:p>
          <a:p>
            <a:pPr marL="609480" indent="-456840">
              <a:lnSpc>
                <a:spcPct val="115000"/>
              </a:lnSpc>
              <a:spcBef>
                <a:spcPts val="799"/>
              </a:spcBef>
              <a:buClr>
                <a:srgbClr val="b7b7b7"/>
              </a:buClr>
              <a:buFont typeface="Wingdings" charset="2"/>
              <a:buChar char=""/>
            </a:pPr>
            <a:r>
              <a:rPr b="0" lang="en-IN" sz="1800" spc="-1" strike="noStrike">
                <a:solidFill>
                  <a:srgbClr val="8b1ea0"/>
                </a:solidFill>
                <a:latin typeface="Californian FB"/>
                <a:ea typeface="Lato Light"/>
              </a:rPr>
              <a:t>Kalsubai, a peak in the Sahyadris, near Nashik city is the highest elevated point in Maharashtra</a:t>
            </a:r>
            <a:r>
              <a:rPr b="0" lang="en-IN" sz="1600" spc="-1" strike="noStrike">
                <a:solidFill>
                  <a:srgbClr val="8b1ea0"/>
                </a:solidFill>
                <a:latin typeface="Californian FB"/>
                <a:ea typeface="Lato Light"/>
              </a:rPr>
              <a:t>.</a:t>
            </a:r>
            <a:endParaRPr b="0" lang="ru-RU" sz="1600" spc="-1" strike="noStrike">
              <a:solidFill>
                <a:srgbClr val="000000"/>
              </a:solidFill>
              <a:latin typeface="Arial"/>
            </a:endParaRPr>
          </a:p>
          <a:p>
            <a:pPr>
              <a:lnSpc>
                <a:spcPct val="115000"/>
              </a:lnSpc>
              <a:spcBef>
                <a:spcPts val="799"/>
              </a:spcBef>
            </a:pPr>
            <a:endParaRPr b="0" lang="ru-RU" sz="1600" spc="-1" strike="noStrike">
              <a:solidFill>
                <a:srgbClr val="000000"/>
              </a:solidFill>
              <a:latin typeface="Arial"/>
            </a:endParaRPr>
          </a:p>
        </p:txBody>
      </p:sp>
      <p:sp>
        <p:nvSpPr>
          <p:cNvPr id="292" name="CustomShape 3"/>
          <p:cNvSpPr/>
          <p:nvPr/>
        </p:nvSpPr>
        <p:spPr>
          <a:xfrm>
            <a:off x="9090720" y="276120"/>
            <a:ext cx="2888640" cy="6184440"/>
          </a:xfrm>
          <a:prstGeom prst="rect">
            <a:avLst/>
          </a:prstGeom>
          <a:noFill/>
          <a:ln w="0">
            <a:noFill/>
          </a:ln>
        </p:spPr>
        <p:style>
          <a:lnRef idx="0"/>
          <a:fillRef idx="0"/>
          <a:effectRef idx="0"/>
          <a:fontRef idx="minor"/>
        </p:style>
        <p:txBody>
          <a:bodyPr lIns="90000" rIns="90000" tIns="45000" bIns="45000">
            <a:spAutoFit/>
          </a:bodyPr>
          <a:p>
            <a:pPr algn="r">
              <a:lnSpc>
                <a:spcPct val="100000"/>
              </a:lnSpc>
            </a:pPr>
            <a:r>
              <a:rPr b="1" lang="en-US" sz="4000" spc="-1" strike="noStrike">
                <a:solidFill>
                  <a:srgbClr val="f1f1f1"/>
                </a:solidFill>
                <a:latin typeface="Arial"/>
              </a:rPr>
              <a:t>    </a:t>
            </a:r>
            <a:r>
              <a:rPr b="1" lang="mr-IN" sz="4000" spc="-1" strike="noStrike">
                <a:solidFill>
                  <a:srgbClr val="f1f1f1"/>
                </a:solidFill>
                <a:latin typeface="Arial"/>
              </a:rPr>
              <a:t>कोकण</a:t>
            </a:r>
            <a:endParaRPr b="0" lang="en-US" sz="4000" spc="-1" strike="noStrike">
              <a:latin typeface="Arial"/>
            </a:endParaRPr>
          </a:p>
          <a:p>
            <a:pPr algn="r">
              <a:lnSpc>
                <a:spcPct val="100000"/>
              </a:lnSpc>
            </a:pPr>
            <a:r>
              <a:rPr b="1" lang="en-US" sz="4000" spc="-1" strike="noStrike">
                <a:solidFill>
                  <a:srgbClr val="f1f1f1"/>
                </a:solidFill>
                <a:latin typeface="Arial"/>
              </a:rPr>
              <a:t>               </a:t>
            </a:r>
            <a:r>
              <a:rPr b="1" lang="mr-IN" sz="4000" spc="-1" strike="noStrike">
                <a:solidFill>
                  <a:srgbClr val="f1f1f1"/>
                </a:solidFill>
                <a:latin typeface="Arial"/>
              </a:rPr>
              <a:t>देश </a:t>
            </a:r>
            <a:endParaRPr b="0" lang="en-US" sz="4000" spc="-1" strike="noStrike">
              <a:latin typeface="Arial"/>
            </a:endParaRPr>
          </a:p>
          <a:p>
            <a:pPr algn="r">
              <a:lnSpc>
                <a:spcPct val="100000"/>
              </a:lnSpc>
            </a:pPr>
            <a:r>
              <a:rPr b="1" lang="en-US" sz="4000" spc="-1" strike="noStrike">
                <a:solidFill>
                  <a:srgbClr val="f1f1f1"/>
                </a:solidFill>
                <a:latin typeface="Arial"/>
              </a:rPr>
              <a:t>             </a:t>
            </a:r>
            <a:r>
              <a:rPr b="1" lang="mr-IN" sz="4000" spc="-1" strike="noStrike">
                <a:solidFill>
                  <a:srgbClr val="f1f1f1"/>
                </a:solidFill>
                <a:latin typeface="Arial"/>
              </a:rPr>
              <a:t>खान्देश</a:t>
            </a:r>
            <a:endParaRPr b="0" lang="en-US" sz="4000" spc="-1" strike="noStrike">
              <a:latin typeface="Arial"/>
            </a:endParaRPr>
          </a:p>
          <a:p>
            <a:pPr algn="r">
              <a:lnSpc>
                <a:spcPct val="100000"/>
              </a:lnSpc>
            </a:pPr>
            <a:r>
              <a:rPr b="1" lang="en-US" sz="4000" spc="-1" strike="noStrike">
                <a:solidFill>
                  <a:srgbClr val="f1f1f1"/>
                </a:solidFill>
                <a:latin typeface="Arial"/>
              </a:rPr>
              <a:t>               </a:t>
            </a:r>
            <a:r>
              <a:rPr b="1" lang="mr-IN" sz="4000" spc="-1" strike="noStrike">
                <a:solidFill>
                  <a:srgbClr val="f1f1f1"/>
                </a:solidFill>
                <a:latin typeface="Arial"/>
              </a:rPr>
              <a:t>विदर्भ</a:t>
            </a:r>
            <a:endParaRPr b="0" lang="en-US" sz="4000" spc="-1" strike="noStrike">
              <a:latin typeface="Arial"/>
            </a:endParaRPr>
          </a:p>
          <a:p>
            <a:pPr algn="r">
              <a:lnSpc>
                <a:spcPct val="100000"/>
              </a:lnSpc>
            </a:pPr>
            <a:r>
              <a:rPr b="1" lang="en-US" sz="4000" spc="-1" strike="noStrike">
                <a:solidFill>
                  <a:srgbClr val="f1f1f1"/>
                </a:solidFill>
                <a:latin typeface="Arial"/>
              </a:rPr>
              <a:t>                                  </a:t>
            </a:r>
            <a:r>
              <a:rPr b="1" lang="mr-IN" sz="4000" spc="-1" strike="noStrike">
                <a:solidFill>
                  <a:srgbClr val="f1f1f1"/>
                </a:solidFill>
                <a:latin typeface="Arial"/>
              </a:rPr>
              <a:t>मराठ्वाडा</a:t>
            </a:r>
            <a:endParaRPr b="0" lang="en-US"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237320" y="905760"/>
            <a:ext cx="7271640" cy="82152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1" lang="en-IN" sz="4800" spc="-1" strike="noStrike">
                <a:solidFill>
                  <a:srgbClr val="1c1c1c"/>
                </a:solidFill>
                <a:latin typeface="Footlight MT Light"/>
              </a:rPr>
              <a:t>Climate</a:t>
            </a:r>
            <a:endParaRPr b="0" lang="en-US" sz="4800" spc="-1" strike="noStrike">
              <a:solidFill>
                <a:srgbClr val="1c1c1c"/>
              </a:solidFill>
              <a:latin typeface="Arial"/>
            </a:endParaRPr>
          </a:p>
        </p:txBody>
      </p:sp>
      <p:sp>
        <p:nvSpPr>
          <p:cNvPr id="294" name="CustomShape 2"/>
          <p:cNvSpPr/>
          <p:nvPr/>
        </p:nvSpPr>
        <p:spPr>
          <a:xfrm>
            <a:off x="946440" y="2259000"/>
            <a:ext cx="7271640" cy="420444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8b1ea0"/>
                </a:solidFill>
                <a:latin typeface="Californian FB"/>
              </a:rPr>
              <a:t>Maharashtra has a tropical climate, with three distinct seasons: Summer (March–May), Monsoon (June–September), and Winter (October–February)</a:t>
            </a:r>
            <a:endParaRPr b="0" lang="en-US" sz="1800" spc="-1" strike="noStrike">
              <a:latin typeface="Arial"/>
            </a:endParaRPr>
          </a:p>
          <a:p>
            <a:pPr>
              <a:lnSpc>
                <a:spcPct val="100000"/>
              </a:lnSpc>
            </a:pPr>
            <a:r>
              <a:rPr b="0" lang="en-IN" sz="1800" spc="-1" strike="noStrike">
                <a:solidFill>
                  <a:srgbClr val="8b1ea0"/>
                </a:solidFill>
                <a:latin typeface="Californian FB"/>
              </a:rPr>
              <a:t>Summers (March, April and May) are extremely hot, the temperature rises from 22 °C to as high as 43 °C during the summer. </a:t>
            </a:r>
            <a:endParaRPr b="0" lang="en-US" sz="1800" spc="-1" strike="noStrike">
              <a:latin typeface="Arial"/>
            </a:endParaRPr>
          </a:p>
          <a:p>
            <a:pPr>
              <a:lnSpc>
                <a:spcPct val="100000"/>
              </a:lnSpc>
            </a:pPr>
            <a:r>
              <a:rPr b="0" lang="en-IN" sz="1800" spc="-1" strike="noStrike">
                <a:solidFill>
                  <a:srgbClr val="8b1ea0"/>
                </a:solidFill>
                <a:latin typeface="Californian FB"/>
              </a:rPr>
              <a:t> </a:t>
            </a:r>
            <a:r>
              <a:rPr b="0" lang="en-IN" sz="1800" spc="-1" strike="noStrike">
                <a:solidFill>
                  <a:srgbClr val="8b1ea0"/>
                </a:solidFill>
                <a:latin typeface="Californian FB"/>
              </a:rPr>
              <a:t>July is the wettest month in Maharashtra, while August also gets substantial rain. The rainy season starts its retreat with the coming of September to the state. Rainfall in</a:t>
            </a:r>
            <a:r>
              <a:rPr b="0" lang="ru-RU" sz="1800" spc="-1" strike="noStrike">
                <a:solidFill>
                  <a:srgbClr val="8b1ea0"/>
                </a:solidFill>
                <a:latin typeface="Arial"/>
              </a:rPr>
              <a:t> </a:t>
            </a:r>
            <a:r>
              <a:rPr b="0" lang="en-IN" sz="1800" spc="-1" strike="noStrike">
                <a:solidFill>
                  <a:srgbClr val="8b1ea0"/>
                </a:solidFill>
                <a:latin typeface="Californian FB"/>
              </a:rPr>
              <a:t>Maharashtra</a:t>
            </a:r>
            <a:r>
              <a:rPr b="0" lang="ru-RU" sz="1800" spc="-1" strike="noStrike">
                <a:solidFill>
                  <a:srgbClr val="8b1ea0"/>
                </a:solidFill>
                <a:latin typeface="Arial"/>
              </a:rPr>
              <a:t> </a:t>
            </a:r>
            <a:r>
              <a:rPr b="0" lang="en-IN" sz="1800" spc="-1" strike="noStrike">
                <a:solidFill>
                  <a:srgbClr val="8b1ea0"/>
                </a:solidFill>
                <a:latin typeface="Californian FB"/>
              </a:rPr>
              <a:t>differs</a:t>
            </a:r>
            <a:r>
              <a:rPr b="0" lang="ru-RU" sz="1800" spc="-1" strike="noStrike">
                <a:solidFill>
                  <a:srgbClr val="8b1ea0"/>
                </a:solidFill>
                <a:latin typeface="Arial"/>
              </a:rPr>
              <a:t> </a:t>
            </a:r>
            <a:r>
              <a:rPr b="0" lang="en-IN" sz="1800" spc="-1" strike="noStrike">
                <a:solidFill>
                  <a:srgbClr val="8b1ea0"/>
                </a:solidFill>
                <a:latin typeface="Californian FB"/>
              </a:rPr>
              <a:t>from</a:t>
            </a:r>
            <a:r>
              <a:rPr b="0" lang="ru-RU" sz="1800" spc="-1" strike="noStrike">
                <a:solidFill>
                  <a:srgbClr val="8b1ea0"/>
                </a:solidFill>
                <a:latin typeface="Arial"/>
              </a:rPr>
              <a:t> </a:t>
            </a:r>
            <a:r>
              <a:rPr b="0" lang="en-IN" sz="1800" spc="-1" strike="noStrike">
                <a:solidFill>
                  <a:srgbClr val="8b1ea0"/>
                </a:solidFill>
                <a:latin typeface="Californian FB"/>
              </a:rPr>
              <a:t>region to region.</a:t>
            </a:r>
            <a:endParaRPr b="0" lang="en-US" sz="1800" spc="-1" strike="noStrike">
              <a:latin typeface="Arial"/>
            </a:endParaRPr>
          </a:p>
          <a:p>
            <a:pPr>
              <a:lnSpc>
                <a:spcPct val="100000"/>
              </a:lnSpc>
            </a:pPr>
            <a:r>
              <a:rPr b="0" lang="en-IN" sz="1800" spc="-1" strike="noStrike">
                <a:solidFill>
                  <a:srgbClr val="8b1ea0"/>
                </a:solidFill>
                <a:latin typeface="Californian FB"/>
              </a:rPr>
              <a:t>In winter, a cool dry spell occurs, with clear skies, gentle air breeze, and pleasant weather prevails from October to February. But the eastern part of Maharashtra sometimes receives some rainfall. Temperature</a:t>
            </a:r>
            <a:r>
              <a:rPr b="0" lang="ru-RU" sz="1800" spc="-1" strike="noStrike">
                <a:solidFill>
                  <a:srgbClr val="8b1ea0"/>
                </a:solidFill>
                <a:latin typeface="Arial"/>
              </a:rPr>
              <a:t> </a:t>
            </a:r>
            <a:r>
              <a:rPr b="0" lang="en-IN" sz="1800" spc="-1" strike="noStrike">
                <a:solidFill>
                  <a:srgbClr val="8b1ea0"/>
                </a:solidFill>
                <a:latin typeface="Californian FB"/>
              </a:rPr>
              <a:t>rise from</a:t>
            </a:r>
            <a:r>
              <a:rPr b="0" lang="ru-RU" sz="1800" spc="-1" strike="noStrike">
                <a:solidFill>
                  <a:srgbClr val="8b1ea0"/>
                </a:solidFill>
                <a:latin typeface="Arial"/>
              </a:rPr>
              <a:t> 12 °C to 34 °C </a:t>
            </a:r>
            <a:r>
              <a:rPr b="0" lang="en-IN" sz="1800" spc="-1" strike="noStrike">
                <a:solidFill>
                  <a:srgbClr val="8b1ea0"/>
                </a:solidFill>
                <a:latin typeface="Californian FB"/>
              </a:rPr>
              <a:t>during this season</a:t>
            </a:r>
            <a:r>
              <a:rPr b="0" lang="en-IN" sz="1800" spc="-1" strike="noStrike">
                <a:solidFill>
                  <a:srgbClr val="8b1ea0"/>
                </a:solidFill>
                <a:latin typeface="Arial"/>
              </a:rPr>
              <a:t>.</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5" name="TextShape 1"/>
          <p:cNvSpPr txBox="1"/>
          <p:nvPr/>
        </p:nvSpPr>
        <p:spPr>
          <a:xfrm>
            <a:off x="609480" y="1189440"/>
            <a:ext cx="8305920" cy="5276160"/>
          </a:xfrm>
          <a:prstGeom prst="rect">
            <a:avLst/>
          </a:prstGeom>
          <a:noFill/>
          <a:ln w="0">
            <a:noFill/>
          </a:ln>
        </p:spPr>
        <p:txBody>
          <a:bodyPr tIns="91440" bIns="91440">
            <a:noAutofit/>
          </a:bodyPr>
          <a:p>
            <a:pPr marL="152280">
              <a:lnSpc>
                <a:spcPct val="100000"/>
              </a:lnSpc>
              <a:spcBef>
                <a:spcPts val="799"/>
              </a:spcBef>
              <a:tabLst>
                <a:tab algn="l" pos="0"/>
              </a:tabLst>
            </a:pPr>
            <a:r>
              <a:rPr b="0" lang="en-US" sz="1800" spc="-1" strike="noStrike">
                <a:solidFill>
                  <a:srgbClr val="cb5de1"/>
                </a:solidFill>
                <a:latin typeface="Californian FB"/>
                <a:ea typeface="Lato Light"/>
              </a:rPr>
              <a:t>Traditional clothes for Maharashtrian males include the dhoti, also known as </a:t>
            </a:r>
            <a:r>
              <a:rPr b="1" lang="en-US" sz="1800" spc="-1" strike="noStrike">
                <a:solidFill>
                  <a:srgbClr val="cb5de1"/>
                </a:solidFill>
                <a:latin typeface="Californian FB"/>
                <a:ea typeface="Lato Light"/>
              </a:rPr>
              <a:t>Dhotar</a:t>
            </a:r>
            <a:r>
              <a:rPr b="0" lang="en-US" sz="1800" spc="-1" strike="noStrike">
                <a:solidFill>
                  <a:srgbClr val="cb5de1"/>
                </a:solidFill>
                <a:latin typeface="Californian FB"/>
                <a:ea typeface="Lato Light"/>
              </a:rPr>
              <a:t>, and </a:t>
            </a:r>
            <a:r>
              <a:rPr b="1" lang="en-US" sz="1800" spc="-1" strike="noStrike">
                <a:solidFill>
                  <a:srgbClr val="cb5de1"/>
                </a:solidFill>
                <a:latin typeface="Californian FB"/>
                <a:ea typeface="Lato Light"/>
              </a:rPr>
              <a:t>pheta</a:t>
            </a:r>
            <a:r>
              <a:rPr b="0" lang="en-US" sz="1800" spc="-1" strike="noStrike">
                <a:solidFill>
                  <a:srgbClr val="cb5de1"/>
                </a:solidFill>
                <a:latin typeface="Californian FB"/>
                <a:ea typeface="Lato Light"/>
              </a:rPr>
              <a:t>, while a choli and nine-yard saree locally known as </a:t>
            </a:r>
            <a:r>
              <a:rPr b="1" lang="en-US" sz="1800" spc="-1" strike="noStrike">
                <a:solidFill>
                  <a:srgbClr val="cb5de1"/>
                </a:solidFill>
                <a:latin typeface="Californian FB"/>
                <a:ea typeface="Lato Light"/>
              </a:rPr>
              <a:t>Nauwari Saadi</a:t>
            </a:r>
            <a:r>
              <a:rPr b="0" lang="en-US" sz="1800" spc="-1" strike="noStrike">
                <a:solidFill>
                  <a:srgbClr val="cb5de1"/>
                </a:solidFill>
                <a:latin typeface="Californian FB"/>
                <a:ea typeface="Lato Light"/>
              </a:rPr>
              <a:t> or</a:t>
            </a:r>
            <a:r>
              <a:rPr b="1" lang="en-US" sz="1800" spc="-1" strike="noStrike">
                <a:solidFill>
                  <a:srgbClr val="cb5de1"/>
                </a:solidFill>
                <a:latin typeface="Californian FB"/>
                <a:ea typeface="Lato Light"/>
              </a:rPr>
              <a:t> Lugda </a:t>
            </a:r>
            <a:r>
              <a:rPr b="0" lang="en-US" sz="1800" spc="-1" strike="noStrike">
                <a:solidFill>
                  <a:srgbClr val="cb5de1"/>
                </a:solidFill>
                <a:latin typeface="Californian FB"/>
                <a:ea typeface="Lato Light"/>
              </a:rPr>
              <a:t>is for women. Traditional clothing is famous in rural areas while traditional people from cities also wear these clothing. These clothes are worn by Maharashtrians while performing various festivals</a:t>
            </a:r>
            <a:r>
              <a:rPr b="0" lang="en-US" sz="1800" spc="-1" strike="noStrike">
                <a:solidFill>
                  <a:srgbClr val="202122"/>
                </a:solidFill>
                <a:latin typeface="Californian FB"/>
                <a:ea typeface="Lato Light"/>
              </a:rPr>
              <a:t> </a:t>
            </a:r>
            <a:r>
              <a:rPr b="0" lang="en-US" sz="1800" spc="-1" strike="noStrike">
                <a:solidFill>
                  <a:srgbClr val="cb5de1"/>
                </a:solidFill>
                <a:latin typeface="Californian FB"/>
                <a:ea typeface="Lato Light"/>
              </a:rPr>
              <a:t>and in weeding function also. A Kolhapuri Chappal is famous for both men and women.</a:t>
            </a:r>
            <a:endParaRPr b="0" lang="ru-RU" sz="1800" spc="-1" strike="noStrike">
              <a:solidFill>
                <a:srgbClr val="000000"/>
              </a:solidFill>
              <a:latin typeface="Arial"/>
            </a:endParaRPr>
          </a:p>
          <a:p>
            <a:pPr marL="152280">
              <a:lnSpc>
                <a:spcPct val="100000"/>
              </a:lnSpc>
              <a:spcBef>
                <a:spcPts val="799"/>
              </a:spcBef>
              <a:tabLst>
                <a:tab algn="l" pos="0"/>
              </a:tabLst>
            </a:pPr>
            <a:r>
              <a:rPr b="0" lang="en-US" sz="1800" spc="-1" strike="noStrike">
                <a:solidFill>
                  <a:srgbClr val="cb5de1"/>
                </a:solidFill>
                <a:latin typeface="Californian FB"/>
                <a:ea typeface="Lato Light"/>
              </a:rPr>
              <a:t>As Maharashtra is the land of Marathas and Peshwas, women wear traditional jewelleries derived from these two dynasties. Another very much popular jewellery for the Marathi women is </a:t>
            </a:r>
            <a:r>
              <a:rPr b="1" lang="en-US" sz="1800" spc="-1" strike="noStrike">
                <a:solidFill>
                  <a:srgbClr val="cb5de1"/>
                </a:solidFill>
                <a:latin typeface="Californian FB"/>
                <a:ea typeface="Lato Light"/>
              </a:rPr>
              <a:t>Kolhapuri saaj</a:t>
            </a:r>
            <a:r>
              <a:rPr b="0" lang="en-US" sz="1800" spc="-1" strike="noStrike">
                <a:solidFill>
                  <a:srgbClr val="cb5de1"/>
                </a:solidFill>
                <a:latin typeface="Californian FB"/>
                <a:ea typeface="Lato Light"/>
              </a:rPr>
              <a:t>, a special type of necklace. It is designed in other parts of Maharashtra as well, but Kolhapuri saaj is the most famous one.</a:t>
            </a:r>
            <a:br/>
            <a:r>
              <a:rPr b="0" lang="en-US" sz="1800" spc="-1" strike="noStrike">
                <a:solidFill>
                  <a:srgbClr val="cb5de1"/>
                </a:solidFill>
                <a:latin typeface="Californian FB"/>
                <a:ea typeface="Lato Light"/>
              </a:rPr>
              <a:t>Different types of bangles like </a:t>
            </a:r>
            <a:r>
              <a:rPr b="1" lang="en-US" sz="1800" spc="-1" strike="noStrike">
                <a:solidFill>
                  <a:srgbClr val="cb5de1"/>
                </a:solidFill>
                <a:latin typeface="Californian FB"/>
                <a:ea typeface="Lato Light"/>
              </a:rPr>
              <a:t>Patlya</a:t>
            </a:r>
            <a:r>
              <a:rPr b="0" lang="en-US" sz="1800" spc="-1" strike="noStrike">
                <a:solidFill>
                  <a:srgbClr val="cb5de1"/>
                </a:solidFill>
                <a:latin typeface="Californian FB"/>
                <a:ea typeface="Lato Light"/>
              </a:rPr>
              <a:t>, </a:t>
            </a:r>
            <a:r>
              <a:rPr b="1" lang="en-US" sz="1800" spc="-1" strike="noStrike">
                <a:solidFill>
                  <a:srgbClr val="cb5de1"/>
                </a:solidFill>
                <a:latin typeface="Californian FB"/>
                <a:ea typeface="Lato Light"/>
              </a:rPr>
              <a:t>Bangdya</a:t>
            </a:r>
            <a:r>
              <a:rPr b="0" lang="en-US" sz="1800" spc="-1" strike="noStrike">
                <a:solidFill>
                  <a:srgbClr val="cb5de1"/>
                </a:solidFill>
                <a:latin typeface="Californian FB"/>
                <a:ea typeface="Lato Light"/>
              </a:rPr>
              <a:t> and </a:t>
            </a:r>
            <a:r>
              <a:rPr b="1" lang="en-US" sz="1800" spc="-1" strike="noStrike">
                <a:solidFill>
                  <a:srgbClr val="cb5de1"/>
                </a:solidFill>
                <a:latin typeface="Californian FB"/>
                <a:ea typeface="Lato Light"/>
              </a:rPr>
              <a:t>Tode</a:t>
            </a:r>
            <a:r>
              <a:rPr b="0" lang="en-US" sz="1800" spc="-1" strike="noStrike">
                <a:solidFill>
                  <a:srgbClr val="cb5de1"/>
                </a:solidFill>
                <a:latin typeface="Californian FB"/>
                <a:ea typeface="Lato Light"/>
              </a:rPr>
              <a:t> are the typical jewellery on the hands of women in Maharashtra. Maharashtrians fond of pearls are vivid in their </a:t>
            </a:r>
            <a:r>
              <a:rPr b="1" lang="en-US" sz="1800" spc="-1" strike="noStrike">
                <a:solidFill>
                  <a:srgbClr val="cb5de1"/>
                </a:solidFill>
                <a:latin typeface="Californian FB"/>
                <a:ea typeface="Lato Light"/>
              </a:rPr>
              <a:t>Chinchpeti</a:t>
            </a:r>
            <a:r>
              <a:rPr b="0" lang="en-US" sz="1800" spc="-1" strike="noStrike">
                <a:solidFill>
                  <a:srgbClr val="cb5de1"/>
                </a:solidFill>
                <a:latin typeface="Californian FB"/>
                <a:ea typeface="Lato Light"/>
              </a:rPr>
              <a:t>, Tanmani and Nath. The </a:t>
            </a:r>
            <a:r>
              <a:rPr b="1" lang="en-US" sz="1800" spc="-1" strike="noStrike">
                <a:solidFill>
                  <a:srgbClr val="cb5de1"/>
                </a:solidFill>
                <a:latin typeface="Californian FB"/>
                <a:ea typeface="Lato Light"/>
              </a:rPr>
              <a:t>Bajuband</a:t>
            </a:r>
            <a:r>
              <a:rPr b="0" lang="en-US" sz="1800" spc="-1" strike="noStrike">
                <a:solidFill>
                  <a:srgbClr val="cb5de1"/>
                </a:solidFill>
                <a:latin typeface="Californian FB"/>
                <a:ea typeface="Lato Light"/>
              </a:rPr>
              <a:t> is also a favourite. Earrings with flower-shaped are a popular as well</a:t>
            </a:r>
            <a:r>
              <a:rPr b="0" lang="en-US" sz="1800" spc="-1" strike="noStrike">
                <a:solidFill>
                  <a:srgbClr val="cb5de1"/>
                </a:solidFill>
                <a:latin typeface="Californian FB"/>
                <a:ea typeface="Lato Light"/>
              </a:rPr>
              <a:t>.</a:t>
            </a:r>
            <a:br/>
            <a:endParaRPr b="0" lang="ru-RU" sz="1800" spc="-1" strike="noStrike">
              <a:solidFill>
                <a:srgbClr val="000000"/>
              </a:solidFill>
              <a:latin typeface="Arial"/>
            </a:endParaRPr>
          </a:p>
        </p:txBody>
      </p:sp>
      <p:sp>
        <p:nvSpPr>
          <p:cNvPr id="296" name="CustomShape 2"/>
          <p:cNvSpPr/>
          <p:nvPr/>
        </p:nvSpPr>
        <p:spPr>
          <a:xfrm>
            <a:off x="561240" y="320040"/>
            <a:ext cx="8125560" cy="822960"/>
          </a:xfrm>
          <a:prstGeom prst="rect">
            <a:avLst/>
          </a:prstGeom>
          <a:noFill/>
          <a:ln w="0">
            <a:noFill/>
          </a:ln>
        </p:spPr>
        <p:style>
          <a:lnRef idx="0"/>
          <a:fillRef idx="0"/>
          <a:effectRef idx="0"/>
          <a:fontRef idx="minor"/>
        </p:style>
        <p:txBody>
          <a:bodyPr wrap="none">
            <a:spAutoFit/>
          </a:bodyPr>
          <a:p>
            <a:pPr algn="ctr">
              <a:lnSpc>
                <a:spcPct val="100000"/>
              </a:lnSpc>
            </a:pPr>
            <a:r>
              <a:rPr b="1" lang="en-US" sz="4800" spc="-1" strike="noStrike">
                <a:solidFill>
                  <a:srgbClr val="434343"/>
                </a:solidFill>
                <a:latin typeface="Footlight MT Light"/>
              </a:rPr>
              <a:t>Clothing and Jewellery </a:t>
            </a:r>
            <a:endParaRPr b="0" lang="en-US" sz="4800" spc="-1" strike="noStrike">
              <a:latin typeface="Arial"/>
            </a:endParaRPr>
          </a:p>
        </p:txBody>
      </p:sp>
      <p:pic>
        <p:nvPicPr>
          <p:cNvPr id="297" name="Picture 9" descr=""/>
          <p:cNvPicPr/>
          <p:nvPr/>
        </p:nvPicPr>
        <p:blipFill>
          <a:blip r:embed="rId1"/>
          <a:stretch/>
        </p:blipFill>
        <p:spPr>
          <a:xfrm>
            <a:off x="10378440" y="2656800"/>
            <a:ext cx="1832760" cy="1832760"/>
          </a:xfrm>
          <a:prstGeom prst="rect">
            <a:avLst/>
          </a:prstGeom>
          <a:ln w="0">
            <a:noFill/>
          </a:ln>
          <a:effectLst>
            <a:softEdge rad="112680"/>
          </a:effectLst>
        </p:spPr>
      </p:pic>
      <p:pic>
        <p:nvPicPr>
          <p:cNvPr id="298" name="Picture 15" descr=""/>
          <p:cNvPicPr/>
          <p:nvPr/>
        </p:nvPicPr>
        <p:blipFill>
          <a:blip r:embed="rId2"/>
          <a:stretch/>
        </p:blipFill>
        <p:spPr>
          <a:xfrm>
            <a:off x="10358640" y="4734720"/>
            <a:ext cx="1832760" cy="1683360"/>
          </a:xfrm>
          <a:prstGeom prst="rect">
            <a:avLst/>
          </a:prstGeom>
          <a:ln w="0">
            <a:noFill/>
          </a:ln>
          <a:effectLst>
            <a:softEdge rad="112680"/>
          </a:effectLst>
        </p:spPr>
      </p:pic>
      <p:pic>
        <p:nvPicPr>
          <p:cNvPr id="299" name="Picture 2" descr="Maharashtrian projects | Photos, videos, logos, illustrations and branding  on Behance"/>
          <p:cNvPicPr/>
          <p:nvPr/>
        </p:nvPicPr>
        <p:blipFill>
          <a:blip r:embed="rId3"/>
          <a:stretch/>
        </p:blipFill>
        <p:spPr>
          <a:xfrm>
            <a:off x="9525240" y="358560"/>
            <a:ext cx="2666160" cy="2052720"/>
          </a:xfrm>
          <a:prstGeom prst="rect">
            <a:avLst/>
          </a:prstGeom>
          <a:ln w="0">
            <a:noFill/>
          </a:ln>
          <a:effectLst>
            <a:softEdge rad="112680"/>
          </a:effectLst>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664920" y="1185480"/>
            <a:ext cx="2055600" cy="914760"/>
          </a:xfrm>
          <a:prstGeom prst="rect">
            <a:avLst/>
          </a:prstGeom>
          <a:noFill/>
          <a:ln w="0">
            <a:noFill/>
          </a:ln>
        </p:spPr>
        <p:style>
          <a:lnRef idx="0"/>
          <a:fillRef idx="0"/>
          <a:effectRef idx="0"/>
          <a:fontRef idx="minor"/>
        </p:style>
        <p:txBody>
          <a:bodyPr wrap="none">
            <a:spAutoFit/>
          </a:bodyPr>
          <a:p>
            <a:pPr algn="ctr">
              <a:lnSpc>
                <a:spcPct val="100000"/>
              </a:lnSpc>
            </a:pPr>
            <a:r>
              <a:rPr b="1" lang="en-US" sz="5400" spc="-1" strike="noStrike">
                <a:solidFill>
                  <a:srgbClr val="434343"/>
                </a:solidFill>
                <a:latin typeface="Footlight MT Light"/>
              </a:rPr>
              <a:t>Food</a:t>
            </a:r>
            <a:endParaRPr b="0" lang="en-US" sz="5400" spc="-1" strike="noStrike">
              <a:latin typeface="Arial"/>
            </a:endParaRPr>
          </a:p>
        </p:txBody>
      </p:sp>
      <p:sp>
        <p:nvSpPr>
          <p:cNvPr id="301" name="CustomShape 2"/>
          <p:cNvSpPr/>
          <p:nvPr/>
        </p:nvSpPr>
        <p:spPr>
          <a:xfrm>
            <a:off x="762120" y="2261880"/>
            <a:ext cx="7733520" cy="310716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cb5de1"/>
                </a:solidFill>
                <a:latin typeface="Californian FB"/>
              </a:rPr>
              <a:t>A typical simple Maharashtrian meal with </a:t>
            </a:r>
            <a:r>
              <a:rPr b="1" lang="en-IN" sz="1800" spc="-1" strike="noStrike">
                <a:solidFill>
                  <a:srgbClr val="cb5de1"/>
                </a:solidFill>
                <a:latin typeface="Californian FB"/>
              </a:rPr>
              <a:t>pithal</a:t>
            </a:r>
            <a:r>
              <a:rPr b="0" lang="en-IN" sz="1800" spc="-1" strike="noStrike">
                <a:solidFill>
                  <a:srgbClr val="cb5de1"/>
                </a:solidFill>
                <a:latin typeface="Californian FB"/>
              </a:rPr>
              <a:t>, </a:t>
            </a:r>
            <a:r>
              <a:rPr b="1" lang="en-IN" sz="1800" spc="-1" strike="noStrike">
                <a:solidFill>
                  <a:srgbClr val="cb5de1"/>
                </a:solidFill>
                <a:latin typeface="Californian FB"/>
              </a:rPr>
              <a:t>bhakari</a:t>
            </a:r>
            <a:r>
              <a:rPr b="0" lang="en-IN" sz="1800" spc="-1" strike="noStrike">
                <a:solidFill>
                  <a:srgbClr val="cb5de1"/>
                </a:solidFill>
                <a:latin typeface="Californian FB"/>
              </a:rPr>
              <a:t>, </a:t>
            </a:r>
            <a:r>
              <a:rPr b="1" lang="en-IN" sz="1800" spc="-1" strike="noStrike">
                <a:solidFill>
                  <a:srgbClr val="cb5de1"/>
                </a:solidFill>
                <a:latin typeface="Californian FB"/>
              </a:rPr>
              <a:t>raw onion </a:t>
            </a:r>
            <a:r>
              <a:rPr b="0" lang="en-IN" sz="1800" spc="-1" strike="noStrike">
                <a:solidFill>
                  <a:srgbClr val="cb5de1"/>
                </a:solidFill>
                <a:latin typeface="Californian FB"/>
              </a:rPr>
              <a:t>and </a:t>
            </a:r>
            <a:r>
              <a:rPr b="1" lang="en-IN" sz="1800" spc="-1" strike="noStrike">
                <a:solidFill>
                  <a:srgbClr val="cb5de1"/>
                </a:solidFill>
                <a:latin typeface="Californian FB"/>
              </a:rPr>
              <a:t>pickle</a:t>
            </a:r>
            <a:r>
              <a:rPr b="0" lang="en-IN" sz="1800" spc="-1" strike="noStrike">
                <a:solidFill>
                  <a:srgbClr val="cb5de1"/>
                </a:solidFill>
                <a:latin typeface="Californian FB"/>
              </a:rPr>
              <a:t>. In the Konkan coastal area, boiled rice and </a:t>
            </a:r>
            <a:r>
              <a:rPr b="0" i="1" lang="en-IN" sz="1800" spc="-1" strike="noStrike">
                <a:solidFill>
                  <a:srgbClr val="cb5de1"/>
                </a:solidFill>
                <a:latin typeface="Californian FB"/>
              </a:rPr>
              <a:t>rice </a:t>
            </a:r>
            <a:r>
              <a:rPr b="0" lang="en-IN" sz="1800" spc="-1" strike="noStrike">
                <a:solidFill>
                  <a:srgbClr val="cb5de1"/>
                </a:solidFill>
                <a:latin typeface="Californian FB"/>
              </a:rPr>
              <a:t>bhakri, nachni</a:t>
            </a:r>
            <a:r>
              <a:rPr b="0" i="1" lang="en-IN" sz="1800" spc="-1" strike="noStrike">
                <a:solidFill>
                  <a:srgbClr val="cb5de1"/>
                </a:solidFill>
                <a:latin typeface="Californian FB"/>
              </a:rPr>
              <a:t> </a:t>
            </a:r>
            <a:r>
              <a:rPr b="0" lang="en-IN" sz="1800" spc="-1" strike="noStrike">
                <a:solidFill>
                  <a:srgbClr val="cb5de1"/>
                </a:solidFill>
                <a:latin typeface="Californian FB"/>
              </a:rPr>
              <a:t>bhakri is the staple, with a combination of the vegetable and non-vegetable dishes described in the lunch and dinner menu.</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cb5de1"/>
                </a:solidFill>
                <a:latin typeface="Californian FB"/>
              </a:rPr>
              <a:t>On</a:t>
            </a:r>
            <a:r>
              <a:rPr b="0" lang="en-IN" sz="1800" spc="-1" strike="noStrike">
                <a:solidFill>
                  <a:srgbClr val="cb5de1"/>
                </a:solidFill>
                <a:latin typeface="Californian FB"/>
              </a:rPr>
              <a:t> special occasion or on occasion of festival Maharashtrian families make </a:t>
            </a:r>
            <a:r>
              <a:rPr b="1" lang="en-IN" sz="1800" spc="-1" strike="noStrike">
                <a:solidFill>
                  <a:srgbClr val="cb5de1"/>
                </a:solidFill>
                <a:latin typeface="Californian FB"/>
              </a:rPr>
              <a:t>puranpoli, katachi amti and aloo wadi.</a:t>
            </a:r>
            <a:endParaRPr b="0" lang="en-US" sz="1800" spc="-1" strike="noStrike">
              <a:latin typeface="Arial"/>
            </a:endParaRPr>
          </a:p>
          <a:p>
            <a:pPr>
              <a:lnSpc>
                <a:spcPct val="100000"/>
              </a:lnSpc>
            </a:pPr>
            <a:endParaRPr b="0" lang="en-US" sz="1800" spc="-1" strike="noStrike">
              <a:latin typeface="Arial"/>
            </a:endParaRPr>
          </a:p>
          <a:p>
            <a:pPr>
              <a:lnSpc>
                <a:spcPct val="100000"/>
              </a:lnSpc>
            </a:pPr>
            <a:r>
              <a:rPr b="0" lang="en-US" sz="1800" spc="-1" strike="noStrike">
                <a:solidFill>
                  <a:srgbClr val="cb5de1"/>
                </a:solidFill>
                <a:latin typeface="Californian FB"/>
              </a:rPr>
              <a:t>Typical</a:t>
            </a:r>
            <a:r>
              <a:rPr b="0" lang="en-IN" sz="1800" spc="-1" strike="noStrike">
                <a:solidFill>
                  <a:srgbClr val="cb5de1"/>
                </a:solidFill>
                <a:latin typeface="Californian FB"/>
              </a:rPr>
              <a:t> breakfast items include </a:t>
            </a:r>
            <a:r>
              <a:rPr b="1" lang="en-IN" sz="1800" spc="-1" strike="noStrike">
                <a:solidFill>
                  <a:srgbClr val="cb5de1"/>
                </a:solidFill>
                <a:latin typeface="Californian FB"/>
              </a:rPr>
              <a:t>missal, pohe, upma, sheera, sabudana khichadi and thaleepith</a:t>
            </a:r>
            <a:r>
              <a:rPr b="1" lang="en-IN" sz="1800" spc="-1" strike="noStrike">
                <a:solidFill>
                  <a:srgbClr val="cb5de1"/>
                </a:solidFill>
                <a:latin typeface="Arial"/>
              </a:rPr>
              <a:t>.</a:t>
            </a:r>
            <a:endParaRPr b="0" lang="en-US" sz="1800" spc="-1" strike="noStrike">
              <a:latin typeface="Arial"/>
            </a:endParaRPr>
          </a:p>
        </p:txBody>
      </p:sp>
      <p:pic>
        <p:nvPicPr>
          <p:cNvPr id="302" name="Picture 6" descr=""/>
          <p:cNvPicPr/>
          <p:nvPr/>
        </p:nvPicPr>
        <p:blipFill>
          <a:blip r:embed="rId1"/>
          <a:stretch/>
        </p:blipFill>
        <p:spPr>
          <a:xfrm>
            <a:off x="8983800" y="1129680"/>
            <a:ext cx="3207960" cy="1958040"/>
          </a:xfrm>
          <a:prstGeom prst="rect">
            <a:avLst/>
          </a:prstGeom>
          <a:ln w="0">
            <a:noFill/>
          </a:ln>
          <a:effectLst>
            <a:softEdge rad="112680"/>
          </a:effectLst>
        </p:spPr>
      </p:pic>
      <p:pic>
        <p:nvPicPr>
          <p:cNvPr id="303" name="Picture 2" descr=""/>
          <p:cNvPicPr/>
          <p:nvPr/>
        </p:nvPicPr>
        <p:blipFill>
          <a:blip r:embed="rId2"/>
          <a:stretch/>
        </p:blipFill>
        <p:spPr>
          <a:xfrm>
            <a:off x="9123840" y="4101840"/>
            <a:ext cx="3067920" cy="2044440"/>
          </a:xfrm>
          <a:prstGeom prst="rect">
            <a:avLst/>
          </a:prstGeom>
          <a:ln w="0">
            <a:noFill/>
          </a:ln>
          <a:effectLst>
            <a:softEdge rad="112680"/>
          </a:effectLst>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4" name="CustomShape 1"/>
          <p:cNvSpPr/>
          <p:nvPr/>
        </p:nvSpPr>
        <p:spPr>
          <a:xfrm>
            <a:off x="347400" y="659160"/>
            <a:ext cx="3230640" cy="822960"/>
          </a:xfrm>
          <a:prstGeom prst="rect">
            <a:avLst/>
          </a:prstGeom>
          <a:noFill/>
          <a:ln w="0">
            <a:noFill/>
          </a:ln>
        </p:spPr>
        <p:style>
          <a:lnRef idx="0"/>
          <a:fillRef idx="0"/>
          <a:effectRef idx="0"/>
          <a:fontRef idx="minor"/>
        </p:style>
        <p:txBody>
          <a:bodyPr wrap="none">
            <a:spAutoFit/>
          </a:bodyPr>
          <a:p>
            <a:pPr algn="ctr">
              <a:lnSpc>
                <a:spcPct val="100000"/>
              </a:lnSpc>
            </a:pPr>
            <a:r>
              <a:rPr b="1" lang="en-US" sz="4800" spc="-1" strike="noStrike">
                <a:solidFill>
                  <a:srgbClr val="434343"/>
                </a:solidFill>
                <a:latin typeface="Footlight MT Light"/>
              </a:rPr>
              <a:t>Festivals</a:t>
            </a:r>
            <a:endParaRPr b="0" lang="en-US" sz="4800" spc="-1" strike="noStrike">
              <a:latin typeface="Arial"/>
            </a:endParaRPr>
          </a:p>
        </p:txBody>
      </p:sp>
      <p:sp>
        <p:nvSpPr>
          <p:cNvPr id="305" name="CustomShape 2"/>
          <p:cNvSpPr/>
          <p:nvPr/>
        </p:nvSpPr>
        <p:spPr>
          <a:xfrm>
            <a:off x="541800" y="1811520"/>
            <a:ext cx="6816600" cy="4713480"/>
          </a:xfrm>
          <a:prstGeom prst="rect">
            <a:avLst/>
          </a:prstGeom>
          <a:noFill/>
          <a:ln w="0">
            <a:noFill/>
          </a:ln>
        </p:spPr>
        <p:style>
          <a:lnRef idx="0"/>
          <a:fillRef idx="0"/>
          <a:effectRef idx="0"/>
          <a:fontRef idx="minor"/>
        </p:style>
        <p:txBody>
          <a:bodyPr lIns="90000" rIns="90000" tIns="45000" bIns="45000">
            <a:spAutoFit/>
          </a:bodyPr>
          <a:p>
            <a:pPr>
              <a:lnSpc>
                <a:spcPct val="100000"/>
              </a:lnSpc>
            </a:pPr>
            <a:r>
              <a:rPr b="0" lang="en-US" sz="1600" spc="-1" strike="noStrike">
                <a:solidFill>
                  <a:srgbClr val="cb5de1"/>
                </a:solidFill>
                <a:latin typeface="Californian FB"/>
              </a:rPr>
              <a:t>As Maharashtra is a big state, it is home to many religions. The state also nurtures different traditions with diverse communities. Maharashtrians are fun loving people, so that might be another reason why the state has lots of different festivals.</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cb5de1"/>
                </a:solidFill>
                <a:latin typeface="Californian FB"/>
              </a:rPr>
              <a:t>Apart from the main festivals of </a:t>
            </a:r>
            <a:r>
              <a:rPr b="1" lang="en-US" sz="1600" spc="-1" strike="noStrike">
                <a:solidFill>
                  <a:srgbClr val="cb5de1"/>
                </a:solidFill>
                <a:latin typeface="Californian FB"/>
              </a:rPr>
              <a:t>Holi</a:t>
            </a:r>
            <a:r>
              <a:rPr b="0" lang="en-US" sz="1600" spc="-1" strike="noStrike">
                <a:solidFill>
                  <a:srgbClr val="cb5de1"/>
                </a:solidFill>
                <a:latin typeface="Californian FB"/>
              </a:rPr>
              <a:t>, </a:t>
            </a:r>
            <a:r>
              <a:rPr b="1" lang="en-US" sz="1600" spc="-1" strike="noStrike">
                <a:solidFill>
                  <a:srgbClr val="cb5de1"/>
                </a:solidFill>
                <a:latin typeface="Californian FB"/>
              </a:rPr>
              <a:t>Deewali </a:t>
            </a:r>
            <a:r>
              <a:rPr b="0" lang="en-US" sz="1600" spc="-1" strike="noStrike">
                <a:solidFill>
                  <a:srgbClr val="cb5de1"/>
                </a:solidFill>
                <a:latin typeface="Californian FB"/>
              </a:rPr>
              <a:t>and other festivals, which are celebrated, all over India, there are other festivals, which are celebrated locally and regionally in Maharashtra. Songs, dance and mouth watering cuisines accompany almost every festivals.</a:t>
            </a:r>
            <a:br/>
            <a:endParaRPr b="0" lang="en-US" sz="1600" spc="-1" strike="noStrike">
              <a:latin typeface="Arial"/>
            </a:endParaRPr>
          </a:p>
          <a:p>
            <a:pPr>
              <a:lnSpc>
                <a:spcPct val="100000"/>
              </a:lnSpc>
            </a:pPr>
            <a:r>
              <a:rPr b="1" lang="en-US" sz="1600" spc="-1" strike="noStrike">
                <a:solidFill>
                  <a:srgbClr val="cb5de1"/>
                </a:solidFill>
                <a:latin typeface="Californian FB"/>
              </a:rPr>
              <a:t>Ganesh Chaturthi and Gudipadwa </a:t>
            </a:r>
            <a:r>
              <a:rPr b="0" lang="en-US" sz="1600" spc="-1" strike="noStrike">
                <a:solidFill>
                  <a:srgbClr val="cb5de1"/>
                </a:solidFill>
                <a:latin typeface="Californian FB"/>
              </a:rPr>
              <a:t>is the most important festival in Maharashtra</a:t>
            </a:r>
            <a:r>
              <a:rPr b="0" lang="en-US" sz="1600" spc="-1" strike="noStrike">
                <a:solidFill>
                  <a:srgbClr val="cb1db5"/>
                </a:solidFill>
                <a:latin typeface="Californian FB"/>
              </a:rPr>
              <a:t>.</a:t>
            </a:r>
            <a:r>
              <a:rPr b="0" lang="en-IN" sz="1600" spc="-1" strike="noStrike">
                <a:solidFill>
                  <a:srgbClr val="333333"/>
                </a:solidFill>
                <a:latin typeface="Californian FB"/>
              </a:rPr>
              <a:t> </a:t>
            </a:r>
            <a:r>
              <a:rPr b="1" lang="en-IN" sz="1600" spc="-1" strike="noStrike">
                <a:solidFill>
                  <a:srgbClr val="cb5de1"/>
                </a:solidFill>
                <a:latin typeface="Californian FB"/>
              </a:rPr>
              <a:t>Nag Panchami, Wat Pournima, Shivaji Maharaj Jayanti and Palkhi Festival </a:t>
            </a:r>
            <a:r>
              <a:rPr b="0" lang="en-IN" sz="1600" spc="-1" strike="noStrike">
                <a:solidFill>
                  <a:srgbClr val="cb5de1"/>
                </a:solidFill>
                <a:latin typeface="Californian FB"/>
              </a:rPr>
              <a:t>are some of the important festivals of Maharashtra.</a:t>
            </a:r>
            <a:endParaRPr b="0" lang="en-US" sz="1600" spc="-1" strike="noStrike">
              <a:latin typeface="Arial"/>
            </a:endParaRPr>
          </a:p>
          <a:p>
            <a:pPr>
              <a:lnSpc>
                <a:spcPct val="100000"/>
              </a:lnSpc>
            </a:pPr>
            <a:endParaRPr b="0" lang="en-US" sz="1600" spc="-1" strike="noStrike">
              <a:latin typeface="Arial"/>
            </a:endParaRPr>
          </a:p>
          <a:p>
            <a:pPr>
              <a:lnSpc>
                <a:spcPct val="100000"/>
              </a:lnSpc>
            </a:pPr>
            <a:r>
              <a:rPr b="0" lang="en-US" sz="1600" spc="-1" strike="noStrike">
                <a:solidFill>
                  <a:srgbClr val="cb5de1"/>
                </a:solidFill>
                <a:latin typeface="Californian FB"/>
              </a:rPr>
              <a:t>Ganeshshtra attained statehood on 1st May 1960. So, the day is organized as </a:t>
            </a:r>
            <a:r>
              <a:rPr b="1" lang="en-US" sz="1600" spc="-1" strike="noStrike">
                <a:solidFill>
                  <a:srgbClr val="cb5de1"/>
                </a:solidFill>
                <a:latin typeface="Californian FB"/>
              </a:rPr>
              <a:t>Maharashtra Day </a:t>
            </a:r>
            <a:r>
              <a:rPr b="0" lang="en-US" sz="1600" spc="-1" strike="noStrike">
                <a:solidFill>
                  <a:srgbClr val="cb5de1"/>
                </a:solidFill>
                <a:latin typeface="Californian FB"/>
              </a:rPr>
              <a:t>in Maharashtra. The state government organizes the main function in Mumbai.</a:t>
            </a:r>
            <a:endParaRPr b="0" lang="en-US" sz="1600" spc="-1" strike="noStrike">
              <a:latin typeface="Arial"/>
            </a:endParaRPr>
          </a:p>
        </p:txBody>
      </p:sp>
      <p:sp>
        <p:nvSpPr>
          <p:cNvPr id="306" name="CustomShape 3"/>
          <p:cNvSpPr/>
          <p:nvPr/>
        </p:nvSpPr>
        <p:spPr>
          <a:xfrm>
            <a:off x="5943600" y="3276720"/>
            <a:ext cx="304560" cy="304560"/>
          </a:xfrm>
          <a:prstGeom prst="rect">
            <a:avLst/>
          </a:prstGeom>
          <a:noFill/>
          <a:ln w="0">
            <a:noFill/>
          </a:ln>
        </p:spPr>
        <p:style>
          <a:lnRef idx="0"/>
          <a:fillRef idx="0"/>
          <a:effectRef idx="0"/>
          <a:fontRef idx="minor"/>
        </p:style>
      </p:sp>
      <p:pic>
        <p:nvPicPr>
          <p:cNvPr id="307" name="Picture 12" descr=""/>
          <p:cNvPicPr/>
          <p:nvPr/>
        </p:nvPicPr>
        <p:blipFill>
          <a:blip r:embed="rId1"/>
          <a:stretch/>
        </p:blipFill>
        <p:spPr>
          <a:xfrm>
            <a:off x="8280360" y="284760"/>
            <a:ext cx="2237760" cy="1600200"/>
          </a:xfrm>
          <a:prstGeom prst="rect">
            <a:avLst/>
          </a:prstGeom>
          <a:ln w="0">
            <a:noFill/>
          </a:ln>
          <a:effectLst>
            <a:softEdge rad="112680"/>
          </a:effectLst>
        </p:spPr>
      </p:pic>
      <p:pic>
        <p:nvPicPr>
          <p:cNvPr id="308" name="Picture 6" descr="Maharashtra Times Ganesh festival 2017 on Behance"/>
          <p:cNvPicPr/>
          <p:nvPr/>
        </p:nvPicPr>
        <p:blipFill>
          <a:blip r:embed="rId2"/>
          <a:stretch/>
        </p:blipFill>
        <p:spPr>
          <a:xfrm>
            <a:off x="7552800" y="4229640"/>
            <a:ext cx="3297240" cy="2393280"/>
          </a:xfrm>
          <a:prstGeom prst="rect">
            <a:avLst/>
          </a:prstGeom>
          <a:ln w="0">
            <a:noFill/>
          </a:ln>
          <a:effectLst>
            <a:softEdge rad="112680"/>
          </a:effectLst>
        </p:spPr>
      </p:pic>
      <p:pic>
        <p:nvPicPr>
          <p:cNvPr id="309" name="Picture 8" descr="What are the unique festivals of Marathis? - Quora"/>
          <p:cNvPicPr/>
          <p:nvPr/>
        </p:nvPicPr>
        <p:blipFill>
          <a:blip r:embed="rId3"/>
          <a:stretch/>
        </p:blipFill>
        <p:spPr>
          <a:xfrm>
            <a:off x="9731520" y="1974240"/>
            <a:ext cx="2237760" cy="2166120"/>
          </a:xfrm>
          <a:prstGeom prst="rect">
            <a:avLst/>
          </a:prstGeom>
          <a:ln w="0">
            <a:noFill/>
          </a:ln>
          <a:effectLst>
            <a:softEdge rad="112680"/>
          </a:effectLst>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0" name="CustomShape 1"/>
          <p:cNvSpPr/>
          <p:nvPr/>
        </p:nvSpPr>
        <p:spPr>
          <a:xfrm>
            <a:off x="3278160" y="3015720"/>
            <a:ext cx="6094080" cy="1004760"/>
          </a:xfrm>
          <a:prstGeom prst="rect">
            <a:avLst/>
          </a:prstGeom>
          <a:noFill/>
          <a:ln w="0">
            <a:noFill/>
          </a:ln>
        </p:spPr>
        <p:style>
          <a:lnRef idx="0"/>
          <a:fillRef idx="0"/>
          <a:effectRef idx="0"/>
          <a:fontRef idx="minor"/>
        </p:style>
        <p:txBody>
          <a:bodyPr lIns="90000" rIns="90000" tIns="45000" bIns="45000">
            <a:spAutoFit/>
          </a:bodyPr>
          <a:p>
            <a:pPr algn="ctr">
              <a:lnSpc>
                <a:spcPct val="100000"/>
              </a:lnSpc>
            </a:pPr>
            <a:r>
              <a:rPr b="1" lang="mr-IN" sz="6000" spc="-1" strike="noStrike">
                <a:solidFill>
                  <a:srgbClr val="ffd166"/>
                </a:solidFill>
                <a:latin typeface="Google Sans"/>
                <a:cs typeface="Mangal"/>
              </a:rPr>
              <a:t>धन्यवाद</a:t>
            </a:r>
            <a:r>
              <a:rPr b="1" lang="en-US" sz="6000" spc="-1" strike="noStrike">
                <a:solidFill>
                  <a:srgbClr val="ffd166"/>
                </a:solidFill>
                <a:latin typeface="Google Sans"/>
              </a:rPr>
              <a:t> </a:t>
            </a:r>
            <a:r>
              <a:rPr b="1" lang="en-US" sz="6000" spc="-1" strike="noStrike">
                <a:solidFill>
                  <a:srgbClr val="ffd166"/>
                </a:solidFill>
                <a:latin typeface="Google Sans"/>
              </a:rPr>
              <a:t>!!</a:t>
            </a:r>
            <a:r>
              <a:rPr b="1" lang="en-US" sz="1800" spc="-1" strike="noStrike">
                <a:solidFill>
                  <a:srgbClr val="e650d3"/>
                </a:solidFill>
                <a:latin typeface="Arial"/>
              </a:rPr>
              <a:t> </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666666"/>
      </a:dk2>
      <a:lt2>
        <a:srgbClr val="b7b7b7"/>
      </a:lt2>
      <a:accent1>
        <a:srgbClr val="5fdb72"/>
      </a:accent1>
      <a:accent2>
        <a:srgbClr val="1ccfba"/>
      </a:accent2>
      <a:accent3>
        <a:srgbClr val="23addf"/>
      </a:accent3>
      <a:accent4>
        <a:srgbClr val="e650d3"/>
      </a:accent4>
      <a:accent5>
        <a:srgbClr val="8b1ea0"/>
      </a:accent5>
      <a:accent6>
        <a:srgbClr val="ffb300"/>
      </a:accent6>
      <a:hlink>
        <a:srgbClr val="4a86e8"/>
      </a:hlink>
      <a:folHlink>
        <a:srgbClr val="6611cc"/>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309</TotalTime>
  <Application>LibreOffice/7.0.3.1$Linux_X86_64 LibreOffice_project/00$Build-1</Application>
  <Words>254</Words>
  <Paragraphs>47</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2020-10-17T04:35:59Z</dcterms:created>
  <dc:creator>Atharva Bhosale</dc:creator>
  <dc:description/>
  <dc:language>en-US</dc:language>
  <cp:lastModifiedBy/>
  <dcterms:modified xsi:type="dcterms:W3CDTF">2021-01-18T22:46:24Z</dcterms:modified>
  <cp:revision>39</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9</vt:i4>
  </property>
</Properties>
</file>