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7/28/2020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0935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6139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90737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67537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7/28/2020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25715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22984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00583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48225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7/28/2020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9001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3492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8856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034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356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1802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9236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5756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8509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7719132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C895-E7D7-7849-B856-E2CFCB717CF3}"/>
              </a:ext>
            </a:extLst>
          </p:cNvPr>
          <p:cNvSpPr>
            <a:spLocks noGrp="1"/>
          </p:cNvSpPr>
          <p:nvPr>
            <p:ph type="ctrTitle"/>
          </p:nvPr>
        </p:nvSpPr>
        <p:spPr>
          <a:xfrm>
            <a:off x="1371600" y="1142239"/>
            <a:ext cx="9448800" cy="1825096"/>
          </a:xfrm>
        </p:spPr>
        <p:txBody>
          <a:bodyPr/>
          <a:lstStyle/>
          <a:p>
            <a:r>
              <a:rPr lang="en-US"/>
              <a:t>Current </a:t>
            </a:r>
            <a:r>
              <a:rPr lang="en-US" sz="6600"/>
              <a:t>Affair</a:t>
            </a:r>
          </a:p>
        </p:txBody>
      </p:sp>
      <p:sp>
        <p:nvSpPr>
          <p:cNvPr id="3" name="Subtitle 2">
            <a:extLst>
              <a:ext uri="{FF2B5EF4-FFF2-40B4-BE49-F238E27FC236}">
                <a16:creationId xmlns:a16="http://schemas.microsoft.com/office/drawing/2014/main" id="{6F54F9AA-F8E2-6640-99F3-0A8D17E22838}"/>
              </a:ext>
            </a:extLst>
          </p:cNvPr>
          <p:cNvSpPr>
            <a:spLocks noGrp="1"/>
          </p:cNvSpPr>
          <p:nvPr>
            <p:ph type="subTitle" idx="1"/>
          </p:nvPr>
        </p:nvSpPr>
        <p:spPr>
          <a:xfrm>
            <a:off x="9171553" y="3728873"/>
            <a:ext cx="1979667" cy="861417"/>
          </a:xfrm>
        </p:spPr>
        <p:txBody>
          <a:bodyPr>
            <a:normAutofit/>
          </a:bodyPr>
          <a:lstStyle/>
          <a:p>
            <a:r>
              <a:rPr lang="en-US"/>
              <a:t>Pratik Pingale</a:t>
            </a:r>
          </a:p>
          <a:p>
            <a:r>
              <a:rPr lang="en-US"/>
              <a:t>19CO056</a:t>
            </a:r>
          </a:p>
        </p:txBody>
      </p:sp>
      <p:sp>
        <p:nvSpPr>
          <p:cNvPr id="4" name="TextBox 3">
            <a:extLst>
              <a:ext uri="{FF2B5EF4-FFF2-40B4-BE49-F238E27FC236}">
                <a16:creationId xmlns:a16="http://schemas.microsoft.com/office/drawing/2014/main" id="{7C360E54-954B-2745-8686-1F2961C470F1}"/>
              </a:ext>
            </a:extLst>
          </p:cNvPr>
          <p:cNvSpPr txBox="1"/>
          <p:nvPr/>
        </p:nvSpPr>
        <p:spPr>
          <a:xfrm rot="10800000" flipV="1">
            <a:off x="1371600" y="2967335"/>
            <a:ext cx="6971164" cy="461665"/>
          </a:xfrm>
          <a:prstGeom prst="rect">
            <a:avLst/>
          </a:prstGeom>
          <a:noFill/>
        </p:spPr>
        <p:txBody>
          <a:bodyPr wrap="square" rtlCol="0">
            <a:spAutoFit/>
          </a:bodyPr>
          <a:lstStyle/>
          <a:p>
            <a:pPr algn="l"/>
            <a:r>
              <a:rPr lang="en-US" sz="2400"/>
              <a:t>Ban of Chinese apps in India</a:t>
            </a:r>
          </a:p>
        </p:txBody>
      </p:sp>
    </p:spTree>
    <p:extLst>
      <p:ext uri="{BB962C8B-B14F-4D97-AF65-F5344CB8AC3E}">
        <p14:creationId xmlns:p14="http://schemas.microsoft.com/office/powerpoint/2010/main" val="203011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598C-7CF4-994E-B462-7279C7DFA5CC}"/>
              </a:ext>
            </a:extLst>
          </p:cNvPr>
          <p:cNvSpPr>
            <a:spLocks noGrp="1"/>
          </p:cNvSpPr>
          <p:nvPr>
            <p:ph type="title"/>
          </p:nvPr>
        </p:nvSpPr>
        <p:spPr>
          <a:xfrm>
            <a:off x="2029640" y="979419"/>
            <a:ext cx="9476560" cy="1077982"/>
          </a:xfrm>
        </p:spPr>
        <p:txBody>
          <a:bodyPr/>
          <a:lstStyle/>
          <a:p>
            <a:r>
              <a:rPr lang="en-US"/>
              <a:t>59 Chinese Apps banned on 24 July</a:t>
            </a:r>
          </a:p>
        </p:txBody>
      </p:sp>
      <p:sp>
        <p:nvSpPr>
          <p:cNvPr id="3" name="Content Placeholder 2">
            <a:extLst>
              <a:ext uri="{FF2B5EF4-FFF2-40B4-BE49-F238E27FC236}">
                <a16:creationId xmlns:a16="http://schemas.microsoft.com/office/drawing/2014/main" id="{D614D082-8062-8D4D-A93F-1140FC42533A}"/>
              </a:ext>
            </a:extLst>
          </p:cNvPr>
          <p:cNvSpPr>
            <a:spLocks noGrp="1"/>
          </p:cNvSpPr>
          <p:nvPr>
            <p:ph idx="1"/>
          </p:nvPr>
        </p:nvSpPr>
        <p:spPr>
          <a:xfrm>
            <a:off x="685800" y="2406964"/>
            <a:ext cx="10820400" cy="4024125"/>
          </a:xfrm>
        </p:spPr>
        <p:txBody>
          <a:bodyPr/>
          <a:lstStyle/>
          <a:p>
            <a:pPr algn="l"/>
            <a:r>
              <a:rPr lang="en-US"/>
              <a:t>The Government of India has banned 59 Chinese mobile applications, including top social media platforms such as TikTok, Helo and WeChat, to counter the threat posed by these applications to the country’s “sovereignty and security”.</a:t>
            </a:r>
          </a:p>
          <a:p>
            <a:pPr marL="0" indent="0" algn="l">
              <a:buNone/>
            </a:pPr>
            <a:endParaRPr lang="en-US"/>
          </a:p>
          <a:p>
            <a:pPr algn="l"/>
            <a:r>
              <a:rPr lang="en-US"/>
              <a:t>In a press release, the govt said the applications are engaged in activities “prejudicial to sovereignty and integrity of India, defence of India, security of state and public order.” The ban has been imposed under Section 69A of the Information Technology Act read with relevant provisions of the Information Technology (Procedure and Safeguards for Blocking of Access of Information by Public) Rules 2009, it said.</a:t>
            </a:r>
          </a:p>
        </p:txBody>
      </p:sp>
    </p:spTree>
    <p:extLst>
      <p:ext uri="{BB962C8B-B14F-4D97-AF65-F5344CB8AC3E}">
        <p14:creationId xmlns:p14="http://schemas.microsoft.com/office/powerpoint/2010/main" val="72095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978F-5082-1145-A25F-F687DC5E69C6}"/>
              </a:ext>
            </a:extLst>
          </p:cNvPr>
          <p:cNvSpPr>
            <a:spLocks noGrp="1"/>
          </p:cNvSpPr>
          <p:nvPr>
            <p:ph type="title"/>
          </p:nvPr>
        </p:nvSpPr>
        <p:spPr>
          <a:xfrm>
            <a:off x="2140386" y="292364"/>
            <a:ext cx="8610600" cy="1293028"/>
          </a:xfrm>
        </p:spPr>
        <p:txBody>
          <a:bodyPr/>
          <a:lstStyle/>
          <a:p>
            <a:r>
              <a:rPr lang="en-US"/>
              <a:t>List of 59 banned apps</a:t>
            </a:r>
          </a:p>
        </p:txBody>
      </p:sp>
      <p:pic>
        <p:nvPicPr>
          <p:cNvPr id="4" name="Picture 4">
            <a:extLst>
              <a:ext uri="{FF2B5EF4-FFF2-40B4-BE49-F238E27FC236}">
                <a16:creationId xmlns:a16="http://schemas.microsoft.com/office/drawing/2014/main" id="{EFBEF443-043B-A74B-A64F-7DF6B0C95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00" y="1785996"/>
            <a:ext cx="8610600" cy="4438650"/>
          </a:xfrm>
          <a:prstGeom prst="rect">
            <a:avLst/>
          </a:prstGeom>
        </p:spPr>
      </p:pic>
    </p:spTree>
    <p:extLst>
      <p:ext uri="{BB962C8B-B14F-4D97-AF65-F5344CB8AC3E}">
        <p14:creationId xmlns:p14="http://schemas.microsoft.com/office/powerpoint/2010/main" val="205861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A53D-176B-EE41-AAB6-02E77D3D96F6}"/>
              </a:ext>
            </a:extLst>
          </p:cNvPr>
          <p:cNvSpPr>
            <a:spLocks noGrp="1"/>
          </p:cNvSpPr>
          <p:nvPr>
            <p:ph type="title"/>
          </p:nvPr>
        </p:nvSpPr>
        <p:spPr>
          <a:xfrm>
            <a:off x="1935238" y="639315"/>
            <a:ext cx="9570962" cy="1160583"/>
          </a:xfrm>
        </p:spPr>
        <p:txBody>
          <a:bodyPr/>
          <a:lstStyle/>
          <a:p>
            <a:r>
              <a:rPr lang="en-US"/>
              <a:t>47 Chinese Apps banned on 27 July</a:t>
            </a:r>
          </a:p>
        </p:txBody>
      </p:sp>
      <p:sp>
        <p:nvSpPr>
          <p:cNvPr id="3" name="Content Placeholder 2">
            <a:extLst>
              <a:ext uri="{FF2B5EF4-FFF2-40B4-BE49-F238E27FC236}">
                <a16:creationId xmlns:a16="http://schemas.microsoft.com/office/drawing/2014/main" id="{00992A62-7D98-C449-B232-294765828120}"/>
              </a:ext>
            </a:extLst>
          </p:cNvPr>
          <p:cNvSpPr>
            <a:spLocks noGrp="1"/>
          </p:cNvSpPr>
          <p:nvPr>
            <p:ph idx="1"/>
          </p:nvPr>
        </p:nvSpPr>
        <p:spPr/>
        <p:txBody>
          <a:bodyPr/>
          <a:lstStyle/>
          <a:p>
            <a:r>
              <a:rPr lang="en-US" b="0" i="0">
                <a:effectLst/>
                <a:latin typeface="-apple-system"/>
              </a:rPr>
              <a:t>The 47 apps that have been banned by the latest decision of the government were operating as the clones of the 59 apps that were banned last month, according to a tweet posted by DD News.</a:t>
            </a:r>
          </a:p>
          <a:p>
            <a:endParaRPr lang="en-US">
              <a:latin typeface="-apple-system"/>
            </a:endParaRPr>
          </a:p>
          <a:p>
            <a:r>
              <a:rPr lang="en-US">
                <a:latin typeface="-apple-system"/>
              </a:rPr>
              <a:t>The decision to ban the apps was taken during a security review meeting of the Telecom Ministry. The government is yet to release the full list of banned Chinese apps. </a:t>
            </a:r>
          </a:p>
          <a:p>
            <a:endParaRPr lang="en-US">
              <a:latin typeface="-apple-system"/>
            </a:endParaRPr>
          </a:p>
          <a:p>
            <a:r>
              <a:rPr lang="en-US" b="0" i="0">
                <a:effectLst/>
                <a:latin typeface="Roboto" panose="02000000000000000000" pitchFamily="2" charset="0"/>
              </a:rPr>
              <a:t>The banned clone apps include Tiktok Lite, Helo Lite, SHAREit Lite, BIGO LIVE Lite and VFY Lite.</a:t>
            </a:r>
            <a:endParaRPr lang="en-US"/>
          </a:p>
        </p:txBody>
      </p:sp>
    </p:spTree>
    <p:extLst>
      <p:ext uri="{BB962C8B-B14F-4D97-AF65-F5344CB8AC3E}">
        <p14:creationId xmlns:p14="http://schemas.microsoft.com/office/powerpoint/2010/main" val="175394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D7B0-4BF2-E04B-83DA-22DB9E2794B9}"/>
              </a:ext>
            </a:extLst>
          </p:cNvPr>
          <p:cNvSpPr>
            <a:spLocks noGrp="1"/>
          </p:cNvSpPr>
          <p:nvPr>
            <p:ph type="title"/>
          </p:nvPr>
        </p:nvSpPr>
        <p:spPr>
          <a:xfrm>
            <a:off x="1038420" y="590011"/>
            <a:ext cx="10562181" cy="995380"/>
          </a:xfrm>
        </p:spPr>
        <p:txBody>
          <a:bodyPr/>
          <a:lstStyle/>
          <a:p>
            <a:r>
              <a:rPr lang="en-US"/>
              <a:t>Official tweet from ani and dd news</a:t>
            </a:r>
          </a:p>
        </p:txBody>
      </p:sp>
      <p:pic>
        <p:nvPicPr>
          <p:cNvPr id="4" name="Picture 4">
            <a:extLst>
              <a:ext uri="{FF2B5EF4-FFF2-40B4-BE49-F238E27FC236}">
                <a16:creationId xmlns:a16="http://schemas.microsoft.com/office/drawing/2014/main" id="{5CA3C07B-A23A-D04A-BC14-9598D2F0A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99" y="2080539"/>
            <a:ext cx="4798627" cy="3621186"/>
          </a:xfrm>
          <a:prstGeom prst="rect">
            <a:avLst/>
          </a:prstGeom>
        </p:spPr>
      </p:pic>
      <p:pic>
        <p:nvPicPr>
          <p:cNvPr id="5" name="Picture 5">
            <a:extLst>
              <a:ext uri="{FF2B5EF4-FFF2-40B4-BE49-F238E27FC236}">
                <a16:creationId xmlns:a16="http://schemas.microsoft.com/office/drawing/2014/main" id="{23D91913-D930-564C-9BEE-6F966FC7A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114" y="2080539"/>
            <a:ext cx="5306487" cy="3621186"/>
          </a:xfrm>
          <a:prstGeom prst="rect">
            <a:avLst/>
          </a:prstGeom>
        </p:spPr>
      </p:pic>
    </p:spTree>
    <p:extLst>
      <p:ext uri="{BB962C8B-B14F-4D97-AF65-F5344CB8AC3E}">
        <p14:creationId xmlns:p14="http://schemas.microsoft.com/office/powerpoint/2010/main" val="10357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FC21-B2E6-F943-9ECE-64781AE69E8F}"/>
              </a:ext>
            </a:extLst>
          </p:cNvPr>
          <p:cNvSpPr>
            <a:spLocks noGrp="1"/>
          </p:cNvSpPr>
          <p:nvPr>
            <p:ph type="title"/>
          </p:nvPr>
        </p:nvSpPr>
        <p:spPr>
          <a:xfrm>
            <a:off x="685800" y="910720"/>
            <a:ext cx="10916188" cy="1418086"/>
          </a:xfrm>
        </p:spPr>
        <p:txBody>
          <a:bodyPr>
            <a:normAutofit fontScale="90000"/>
          </a:bodyPr>
          <a:lstStyle/>
          <a:p>
            <a:r>
              <a:rPr lang="en-US" b="1" i="0">
                <a:effectLst/>
                <a:latin typeface="Roboto" panose="02000000000000000000" pitchFamily="2" charset="0"/>
              </a:rPr>
              <a:t>275 more apps under radar including PUBG</a:t>
            </a:r>
            <a:br>
              <a:rPr lang="en-US" b="1" i="0">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93FC70FC-1ACB-2547-8E58-F465BB55A685}"/>
              </a:ext>
            </a:extLst>
          </p:cNvPr>
          <p:cNvSpPr>
            <a:spLocks noGrp="1"/>
          </p:cNvSpPr>
          <p:nvPr>
            <p:ph idx="1"/>
          </p:nvPr>
        </p:nvSpPr>
        <p:spPr>
          <a:xfrm>
            <a:off x="685800" y="2229961"/>
            <a:ext cx="10820400" cy="4024125"/>
          </a:xfrm>
        </p:spPr>
        <p:txBody>
          <a:bodyPr/>
          <a:lstStyle/>
          <a:p>
            <a:r>
              <a:rPr lang="en-US" b="0" i="0">
                <a:effectLst/>
                <a:latin typeface="Roboto" panose="02000000000000000000" pitchFamily="2" charset="0"/>
              </a:rPr>
              <a:t>The Indian government is also investigating 275 more apps for possible violations of national security and user privacy. The apps under radar include one of India's top gaming app, PUBG.</a:t>
            </a:r>
            <a:endParaRPr lang="en-US">
              <a:latin typeface="Roboto" panose="02000000000000000000" pitchFamily="2" charset="0"/>
            </a:endParaRPr>
          </a:p>
          <a:p>
            <a:endParaRPr lang="en-US">
              <a:latin typeface="Roboto" panose="02000000000000000000" pitchFamily="2" charset="0"/>
            </a:endParaRPr>
          </a:p>
          <a:p>
            <a:r>
              <a:rPr lang="en-US"/>
              <a:t>A spokesperson for the union home ministry did not respond to queries from ET on the developments. However, official sources said reviews aimed at identifying more Chinese apps and their funding is underway. “Some of these apps have been red-flagged due to security reasons while others have been listed for violation of data sharing and privacy concerns,” an official explained.</a:t>
            </a:r>
          </a:p>
        </p:txBody>
      </p:sp>
    </p:spTree>
    <p:extLst>
      <p:ext uri="{BB962C8B-B14F-4D97-AF65-F5344CB8AC3E}">
        <p14:creationId xmlns:p14="http://schemas.microsoft.com/office/powerpoint/2010/main" val="56959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8B60-57D7-D041-B03A-7A30DCB6BF86}"/>
              </a:ext>
            </a:extLst>
          </p:cNvPr>
          <p:cNvSpPr>
            <a:spLocks noGrp="1"/>
          </p:cNvSpPr>
          <p:nvPr>
            <p:ph type="title"/>
          </p:nvPr>
        </p:nvSpPr>
        <p:spPr>
          <a:xfrm>
            <a:off x="1790700" y="2782486"/>
            <a:ext cx="8610600" cy="1293028"/>
          </a:xfrm>
        </p:spPr>
        <p:txBody>
          <a:bodyPr>
            <a:normAutofit/>
          </a:bodyPr>
          <a:lstStyle/>
          <a:p>
            <a:r>
              <a:rPr lang="en-US" sz="4800" b="1"/>
              <a:t>Thank you</a:t>
            </a:r>
          </a:p>
        </p:txBody>
      </p:sp>
    </p:spTree>
    <p:extLst>
      <p:ext uri="{BB962C8B-B14F-4D97-AF65-F5344CB8AC3E}">
        <p14:creationId xmlns:p14="http://schemas.microsoft.com/office/powerpoint/2010/main" val="57888018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Vapor Trail</vt:lpstr>
      <vt:lpstr>Current Affair</vt:lpstr>
      <vt:lpstr>59 Chinese Apps banned on 24 July</vt:lpstr>
      <vt:lpstr>List of 59 banned apps</vt:lpstr>
      <vt:lpstr>47 Chinese Apps banned on 27 July</vt:lpstr>
      <vt:lpstr>Official tweet from ani and dd news</vt:lpstr>
      <vt:lpstr>275 more apps under radar including PUBG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Affair</dc:title>
  <dc:creator>PINGALE PRATIK BAJIRAO</dc:creator>
  <cp:lastModifiedBy>PINGALE PRATIK BAJIRAO</cp:lastModifiedBy>
  <cp:revision>1</cp:revision>
  <dcterms:created xsi:type="dcterms:W3CDTF">2020-07-28T15:03:19Z</dcterms:created>
  <dcterms:modified xsi:type="dcterms:W3CDTF">2020-07-28T16:14:53Z</dcterms:modified>
</cp:coreProperties>
</file>