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50" d="100"/>
          <a:sy n="150" d="100"/>
        </p:scale>
        <p:origin x="6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EC49-23DF-45AB-A89F-F3BCC01FC061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8B67-4C09-429F-B860-400DDF93D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7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EC49-23DF-45AB-A89F-F3BCC01FC061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8B67-4C09-429F-B860-400DDF93D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89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EC49-23DF-45AB-A89F-F3BCC01FC061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8B67-4C09-429F-B860-400DDF93D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2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EC49-23DF-45AB-A89F-F3BCC01FC061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8B67-4C09-429F-B860-400DDF93D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85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EC49-23DF-45AB-A89F-F3BCC01FC061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8B67-4C09-429F-B860-400DDF93D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0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EC49-23DF-45AB-A89F-F3BCC01FC061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8B67-4C09-429F-B860-400DDF93D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07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EC49-23DF-45AB-A89F-F3BCC01FC061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8B67-4C09-429F-B860-400DDF93D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32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EC49-23DF-45AB-A89F-F3BCC01FC061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8B67-4C09-429F-B860-400DDF93D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526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EC49-23DF-45AB-A89F-F3BCC01FC061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8B67-4C09-429F-B860-400DDF93D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09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EC49-23DF-45AB-A89F-F3BCC01FC061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8B67-4C09-429F-B860-400DDF93D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97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EC49-23DF-45AB-A89F-F3BCC01FC061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8B67-4C09-429F-B860-400DDF93D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67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8EC49-23DF-45AB-A89F-F3BCC01FC061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68B67-4C09-429F-B860-400DDF93D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9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4467" y="1570459"/>
            <a:ext cx="3748643" cy="1565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accent1"/>
                </a:solidFill>
              </a:rPr>
              <a:t>Laptop/CPU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25175" y="2040576"/>
            <a:ext cx="1003466" cy="550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err="1" smtClean="0"/>
              <a:t>vPreProcess</a:t>
            </a:r>
            <a:endParaRPr lang="en-AU" sz="1400" dirty="0"/>
          </a:p>
        </p:txBody>
      </p:sp>
      <p:sp>
        <p:nvSpPr>
          <p:cNvPr id="11" name="Rectangle 10"/>
          <p:cNvSpPr/>
          <p:nvPr/>
        </p:nvSpPr>
        <p:spPr>
          <a:xfrm>
            <a:off x="4745550" y="2590800"/>
            <a:ext cx="1280188" cy="419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 smtClean="0"/>
              <a:t>vParticleFilterTracker</a:t>
            </a:r>
            <a:endParaRPr lang="en-AU" sz="1000" dirty="0"/>
          </a:p>
        </p:txBody>
      </p:sp>
      <p:sp>
        <p:nvSpPr>
          <p:cNvPr id="12" name="Rectangle 11"/>
          <p:cNvSpPr/>
          <p:nvPr/>
        </p:nvSpPr>
        <p:spPr>
          <a:xfrm>
            <a:off x="6278894" y="2040576"/>
            <a:ext cx="773876" cy="550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err="1" smtClean="0"/>
              <a:t>vFramer</a:t>
            </a:r>
            <a:endParaRPr lang="en-AU" dirty="0"/>
          </a:p>
        </p:txBody>
      </p:sp>
      <p:cxnSp>
        <p:nvCxnSpPr>
          <p:cNvPr id="33" name="Elbow Connector 32"/>
          <p:cNvCxnSpPr>
            <a:stCxn id="10" idx="3"/>
            <a:endCxn id="11" idx="1"/>
          </p:cNvCxnSpPr>
          <p:nvPr/>
        </p:nvCxnSpPr>
        <p:spPr>
          <a:xfrm>
            <a:off x="4528641" y="2315688"/>
            <a:ext cx="216909" cy="484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>
            <a:off x="7356210" y="1565563"/>
            <a:ext cx="1310244" cy="1041070"/>
            <a:chOff x="7356210" y="1565563"/>
            <a:chExt cx="1310244" cy="1041070"/>
          </a:xfrm>
        </p:grpSpPr>
        <p:sp>
          <p:nvSpPr>
            <p:cNvPr id="7" name="Rectangle 6"/>
            <p:cNvSpPr/>
            <p:nvPr/>
          </p:nvSpPr>
          <p:spPr>
            <a:xfrm>
              <a:off x="7356210" y="1565563"/>
              <a:ext cx="1310244" cy="1041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AU" sz="1000" dirty="0" err="1" smtClean="0"/>
                <a:t>yarpview</a:t>
              </a:r>
              <a:endParaRPr lang="en-AU" sz="1000" dirty="0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3068" y="1794807"/>
              <a:ext cx="1163046" cy="763336"/>
            </a:xfrm>
            <a:prstGeom prst="rect">
              <a:avLst/>
            </a:prstGeom>
          </p:spPr>
        </p:pic>
      </p:grpSp>
      <p:cxnSp>
        <p:nvCxnSpPr>
          <p:cNvPr id="53" name="Elbow Connector 52"/>
          <p:cNvCxnSpPr>
            <a:stCxn id="11" idx="3"/>
            <a:endCxn id="12" idx="1"/>
          </p:cNvCxnSpPr>
          <p:nvPr/>
        </p:nvCxnSpPr>
        <p:spPr>
          <a:xfrm flipV="1">
            <a:off x="6025738" y="2315688"/>
            <a:ext cx="253156" cy="484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4745550" y="3204213"/>
            <a:ext cx="1280188" cy="1041070"/>
            <a:chOff x="4745550" y="3204213"/>
            <a:chExt cx="1280188" cy="1041070"/>
          </a:xfrm>
        </p:grpSpPr>
        <p:sp>
          <p:nvSpPr>
            <p:cNvPr id="132" name="Rectangle 131"/>
            <p:cNvSpPr/>
            <p:nvPr/>
          </p:nvSpPr>
          <p:spPr>
            <a:xfrm>
              <a:off x="4745550" y="3204213"/>
              <a:ext cx="1280188" cy="1041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AU" sz="1000" dirty="0" err="1" smtClean="0"/>
                <a:t>SpiNNaker</a:t>
              </a:r>
              <a:endParaRPr lang="en-AU" sz="10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8565" y="3410608"/>
              <a:ext cx="1067735" cy="800497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1218393" y="1830779"/>
            <a:ext cx="1919844" cy="961902"/>
            <a:chOff x="1289461" y="1565563"/>
            <a:chExt cx="1919844" cy="961902"/>
          </a:xfrm>
        </p:grpSpPr>
        <p:sp>
          <p:nvSpPr>
            <p:cNvPr id="4" name="Rectangle 3"/>
            <p:cNvSpPr/>
            <p:nvPr/>
          </p:nvSpPr>
          <p:spPr>
            <a:xfrm>
              <a:off x="1289461" y="1565563"/>
              <a:ext cx="1919844" cy="9619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AU" sz="1050" dirty="0" smtClean="0"/>
                <a:t>event-camera/</a:t>
              </a:r>
              <a:r>
                <a:rPr lang="en-AU" sz="1050" dirty="0" err="1" smtClean="0"/>
                <a:t>yarpdataplayer</a:t>
              </a:r>
              <a:endParaRPr lang="en-AU" dirty="0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1334" y="1974690"/>
              <a:ext cx="994374" cy="43742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452" y="1967210"/>
              <a:ext cx="544285" cy="452386"/>
            </a:xfrm>
            <a:prstGeom prst="rect">
              <a:avLst/>
            </a:prstGeom>
          </p:spPr>
        </p:pic>
        <p:cxnSp>
          <p:nvCxnSpPr>
            <p:cNvPr id="70" name="Straight Connector 69"/>
            <p:cNvCxnSpPr/>
            <p:nvPr/>
          </p:nvCxnSpPr>
          <p:spPr>
            <a:xfrm flipV="1">
              <a:off x="1947737" y="1892134"/>
              <a:ext cx="133597" cy="5660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Arrow Connector 118"/>
          <p:cNvCxnSpPr>
            <a:stCxn id="10" idx="3"/>
            <a:endCxn id="12" idx="1"/>
          </p:cNvCxnSpPr>
          <p:nvPr/>
        </p:nvCxnSpPr>
        <p:spPr>
          <a:xfrm>
            <a:off x="4528641" y="2315688"/>
            <a:ext cx="1750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4" idx="3"/>
            <a:endCxn id="10" idx="1"/>
          </p:cNvCxnSpPr>
          <p:nvPr/>
        </p:nvCxnSpPr>
        <p:spPr>
          <a:xfrm>
            <a:off x="3138237" y="2311730"/>
            <a:ext cx="386938" cy="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0" idx="3"/>
            <a:endCxn id="132" idx="1"/>
          </p:cNvCxnSpPr>
          <p:nvPr/>
        </p:nvCxnSpPr>
        <p:spPr>
          <a:xfrm>
            <a:off x="4528641" y="2315688"/>
            <a:ext cx="216909" cy="1409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32" idx="3"/>
            <a:endCxn id="12" idx="1"/>
          </p:cNvCxnSpPr>
          <p:nvPr/>
        </p:nvCxnSpPr>
        <p:spPr>
          <a:xfrm flipV="1">
            <a:off x="6025738" y="2315688"/>
            <a:ext cx="253156" cy="1409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7357875" y="2704220"/>
            <a:ext cx="1310244" cy="1041070"/>
            <a:chOff x="7356210" y="1565563"/>
            <a:chExt cx="1310244" cy="1041070"/>
          </a:xfrm>
        </p:grpSpPr>
        <p:sp>
          <p:nvSpPr>
            <p:cNvPr id="152" name="Rectangle 151"/>
            <p:cNvSpPr/>
            <p:nvPr/>
          </p:nvSpPr>
          <p:spPr>
            <a:xfrm>
              <a:off x="7356210" y="1565563"/>
              <a:ext cx="1310244" cy="1041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AU" sz="1000" dirty="0" err="1" smtClean="0"/>
                <a:t>yarpview</a:t>
              </a:r>
              <a:endParaRPr lang="en-AU" sz="1000" dirty="0"/>
            </a:p>
          </p:txBody>
        </p:sp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3068" y="1794807"/>
              <a:ext cx="1163046" cy="763336"/>
            </a:xfrm>
            <a:prstGeom prst="rect">
              <a:avLst/>
            </a:prstGeom>
          </p:spPr>
        </p:pic>
      </p:grpSp>
      <p:cxnSp>
        <p:nvCxnSpPr>
          <p:cNvPr id="155" name="Elbow Connector 154"/>
          <p:cNvCxnSpPr>
            <a:stCxn id="12" idx="3"/>
            <a:endCxn id="7" idx="1"/>
          </p:cNvCxnSpPr>
          <p:nvPr/>
        </p:nvCxnSpPr>
        <p:spPr>
          <a:xfrm flipV="1">
            <a:off x="7052770" y="2086098"/>
            <a:ext cx="303440" cy="229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2" idx="3"/>
            <a:endCxn id="152" idx="1"/>
          </p:cNvCxnSpPr>
          <p:nvPr/>
        </p:nvCxnSpPr>
        <p:spPr>
          <a:xfrm>
            <a:off x="7052770" y="2315688"/>
            <a:ext cx="305105" cy="909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4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Arren Glover</dc:creator>
  <cp:lastModifiedBy>Arren Glover</cp:lastModifiedBy>
  <cp:revision>4</cp:revision>
  <dcterms:created xsi:type="dcterms:W3CDTF">2019-02-04T10:56:08Z</dcterms:created>
  <dcterms:modified xsi:type="dcterms:W3CDTF">2019-02-04T11:22:49Z</dcterms:modified>
</cp:coreProperties>
</file>