
<file path=[Content_Types].xml><?xml version="1.0" encoding="utf-8"?>
<Types xmlns="http://schemas.openxmlformats.org/package/2006/content-types">
  <Override PartName="/ppt/slides/slide6.xml" ContentType="application/vnd.openxmlformats-officedocument.presentationml.slide+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docProps/custom.xml" ContentType="application/vnd.openxmlformats-officedocument.custom-properties+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colors6.xml" ContentType="application/vnd.openxmlformats-officedocument.drawingml.diagramColors+xml"/>
  <Override PartName="/ppt/diagrams/quickStyle8.xml" ContentType="application/vnd.openxmlformats-officedocument.drawingml.diagramStyle+xml"/>
  <Override PartName="/ppt/diagrams/quickStyle9.xml" ContentType="application/vnd.openxmlformats-officedocument.drawingml.diagram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quickStyle6.xml" ContentType="application/vnd.openxmlformats-officedocument.drawingml.diagramStyle+xml"/>
  <Override PartName="/ppt/diagrams/quickStyle7.xml" ContentType="application/vnd.openxmlformats-officedocument.drawingml.diagramStyl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83" r:id="rId2"/>
    <p:sldId id="293" r:id="rId3"/>
    <p:sldId id="258" r:id="rId4"/>
    <p:sldId id="292" r:id="rId5"/>
    <p:sldId id="273" r:id="rId6"/>
    <p:sldId id="289" r:id="rId7"/>
    <p:sldId id="294" r:id="rId8"/>
    <p:sldId id="275" r:id="rId9"/>
    <p:sldId id="282" r:id="rId10"/>
    <p:sldId id="276" r:id="rId11"/>
    <p:sldId id="299" r:id="rId12"/>
    <p:sldId id="290" r:id="rId13"/>
    <p:sldId id="279" r:id="rId14"/>
    <p:sldId id="300" r:id="rId15"/>
    <p:sldId id="298" r:id="rId16"/>
    <p:sldId id="291" r:id="rId17"/>
    <p:sldId id="280" r:id="rId18"/>
    <p:sldId id="260" r:id="rId19"/>
    <p:sldId id="281" r:id="rId20"/>
    <p:sldId id="285" r:id="rId21"/>
    <p:sldId id="286" r:id="rId22"/>
    <p:sldId id="288" r:id="rId23"/>
    <p:sldId id="296" r:id="rId24"/>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2" d="100"/>
          <a:sy n="42" d="100"/>
        </p:scale>
        <p:origin x="-912" y="-10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diagrams/_rels/data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A5B97A-5560-4233-9D57-C2E633180F81}" type="doc">
      <dgm:prSet loTypeId="urn:microsoft.com/office/officeart/2005/8/layout/hierarchy3" loCatId="list" qsTypeId="urn:microsoft.com/office/officeart/2005/8/quickstyle/3d1" qsCatId="3D" csTypeId="urn:microsoft.com/office/officeart/2005/8/colors/colorful4" csCatId="colorful" phldr="1"/>
      <dgm:spPr/>
      <dgm:t>
        <a:bodyPr/>
        <a:lstStyle/>
        <a:p>
          <a:endParaRPr lang="en-US"/>
        </a:p>
      </dgm:t>
    </dgm:pt>
    <dgm:pt modelId="{2A53C8B8-2C3D-4E3A-A51C-63E5C7388F73}">
      <dgm:prSet phldrT="[Text]"/>
      <dgm:spPr/>
      <dgm:t>
        <a:bodyPr/>
        <a:lstStyle/>
        <a:p>
          <a:r>
            <a:rPr lang="en-IN" dirty="0" smtClean="0">
              <a:latin typeface="Times New Roman" pitchFamily="18" charset="0"/>
              <a:cs typeface="Times New Roman" pitchFamily="18" charset="0"/>
            </a:rPr>
            <a:t>Due to Transportation</a:t>
          </a:r>
          <a:endParaRPr lang="en-US" dirty="0">
            <a:latin typeface="Times New Roman" pitchFamily="18" charset="0"/>
            <a:cs typeface="Times New Roman" pitchFamily="18" charset="0"/>
          </a:endParaRPr>
        </a:p>
      </dgm:t>
    </dgm:pt>
    <dgm:pt modelId="{59CE90F5-BF2B-4C0B-8291-B0B96851BC01}" type="parTrans" cxnId="{73296081-BA3F-4E66-BBBA-4A0C34F4EF4E}">
      <dgm:prSet/>
      <dgm:spPr/>
      <dgm:t>
        <a:bodyPr/>
        <a:lstStyle/>
        <a:p>
          <a:endParaRPr lang="en-US"/>
        </a:p>
      </dgm:t>
    </dgm:pt>
    <dgm:pt modelId="{278F4E85-AE95-47B5-9D3A-C77F4666F270}" type="sibTrans" cxnId="{73296081-BA3F-4E66-BBBA-4A0C34F4EF4E}">
      <dgm:prSet/>
      <dgm:spPr/>
      <dgm:t>
        <a:bodyPr/>
        <a:lstStyle/>
        <a:p>
          <a:endParaRPr lang="en-US"/>
        </a:p>
      </dgm:t>
    </dgm:pt>
    <dgm:pt modelId="{9777A7AE-CAFA-4E0C-B312-2000E33DF9D2}">
      <dgm:prSet phldrT="[Text]" custT="1"/>
      <dgm:spPr/>
      <dgm:t>
        <a:bodyPr/>
        <a:lstStyle/>
        <a:p>
          <a:r>
            <a:rPr lang="en-US" sz="2400" spc="15" dirty="0" smtClean="0">
              <a:latin typeface="Times New Roman" pitchFamily="18" charset="0"/>
              <a:cs typeface="Times New Roman" pitchFamily="18" charset="0"/>
            </a:rPr>
            <a:t>1. Transportation and They may need to rely on guide dogs, canes, or the assistance of others to navigate safely</a:t>
          </a:r>
          <a:r>
            <a:rPr lang="en-US" sz="1800" spc="15" dirty="0" smtClean="0">
              <a:latin typeface="Trebuchet MS"/>
              <a:cs typeface="Trebuchet MS"/>
            </a:rPr>
            <a:t>.</a:t>
          </a:r>
          <a:endParaRPr lang="en-US" sz="1800" dirty="0"/>
        </a:p>
      </dgm:t>
    </dgm:pt>
    <dgm:pt modelId="{A8237329-0C61-4D62-882A-65B3E73197D9}" type="parTrans" cxnId="{21270ED5-C4CE-406D-8095-40207820809B}">
      <dgm:prSet/>
      <dgm:spPr/>
      <dgm:t>
        <a:bodyPr/>
        <a:lstStyle/>
        <a:p>
          <a:endParaRPr lang="en-US"/>
        </a:p>
      </dgm:t>
    </dgm:pt>
    <dgm:pt modelId="{C6122EE7-9ED5-485A-9BA7-498CBEFFCBA1}" type="sibTrans" cxnId="{21270ED5-C4CE-406D-8095-40207820809B}">
      <dgm:prSet/>
      <dgm:spPr/>
      <dgm:t>
        <a:bodyPr/>
        <a:lstStyle/>
        <a:p>
          <a:endParaRPr lang="en-US"/>
        </a:p>
      </dgm:t>
    </dgm:pt>
    <dgm:pt modelId="{715876F3-B7B5-402B-A704-D6C20BFD9374}">
      <dgm:prSet phldrT="[Text]" custT="1"/>
      <dgm:spPr/>
      <dgm:t>
        <a:bodyPr/>
        <a:lstStyle/>
        <a:p>
          <a:r>
            <a:rPr lang="en-US" sz="2000" spc="15" dirty="0" smtClean="0">
              <a:latin typeface="Times New Roman" pitchFamily="18" charset="0"/>
              <a:cs typeface="Times New Roman" pitchFamily="18" charset="0"/>
            </a:rPr>
            <a:t>3. Blind people may be at a higher risk of accidents or injury, particularly when navigating unfamiliar or hazardous environments.</a:t>
          </a:r>
          <a:endParaRPr lang="en-US" sz="2000" spc="15" dirty="0">
            <a:latin typeface="Times New Roman" pitchFamily="18" charset="0"/>
            <a:cs typeface="Times New Roman" pitchFamily="18" charset="0"/>
          </a:endParaRPr>
        </a:p>
      </dgm:t>
    </dgm:pt>
    <dgm:pt modelId="{AB267994-4E1B-4B8C-8B32-9C0C6121740C}" type="parTrans" cxnId="{E03E43D8-9015-4B28-9106-B5DEA192D476}">
      <dgm:prSet/>
      <dgm:spPr/>
      <dgm:t>
        <a:bodyPr/>
        <a:lstStyle/>
        <a:p>
          <a:endParaRPr lang="en-US"/>
        </a:p>
      </dgm:t>
    </dgm:pt>
    <dgm:pt modelId="{F42EF453-7250-4E36-8335-C4CA88476F15}" type="sibTrans" cxnId="{E03E43D8-9015-4B28-9106-B5DEA192D476}">
      <dgm:prSet/>
      <dgm:spPr/>
      <dgm:t>
        <a:bodyPr/>
        <a:lstStyle/>
        <a:p>
          <a:endParaRPr lang="en-US"/>
        </a:p>
      </dgm:t>
    </dgm:pt>
    <dgm:pt modelId="{DB0C8423-5A95-4B1D-810C-EA2136584A20}">
      <dgm:prSet phldrT="[Text]"/>
      <dgm:spPr/>
      <dgm:t>
        <a:bodyPr/>
        <a:lstStyle/>
        <a:p>
          <a:r>
            <a:rPr lang="en-IN" dirty="0" smtClean="0">
              <a:latin typeface="Times New Roman" pitchFamily="18" charset="0"/>
              <a:cs typeface="Times New Roman" pitchFamily="18" charset="0"/>
            </a:rPr>
            <a:t>Limited Accessibility</a:t>
          </a:r>
          <a:endParaRPr lang="en-US" dirty="0">
            <a:latin typeface="Times New Roman" pitchFamily="18" charset="0"/>
            <a:cs typeface="Times New Roman" pitchFamily="18" charset="0"/>
          </a:endParaRPr>
        </a:p>
      </dgm:t>
    </dgm:pt>
    <dgm:pt modelId="{374F9397-BA42-448A-A857-59CEB2EA1EC9}" type="parTrans" cxnId="{B22ACD61-B10C-48F7-8B50-839C7721C39B}">
      <dgm:prSet/>
      <dgm:spPr/>
      <dgm:t>
        <a:bodyPr/>
        <a:lstStyle/>
        <a:p>
          <a:endParaRPr lang="en-US"/>
        </a:p>
      </dgm:t>
    </dgm:pt>
    <dgm:pt modelId="{FC3D631D-67B1-4541-8FE7-C980F4E5A02C}" type="sibTrans" cxnId="{B22ACD61-B10C-48F7-8B50-839C7721C39B}">
      <dgm:prSet/>
      <dgm:spPr/>
      <dgm:t>
        <a:bodyPr/>
        <a:lstStyle/>
        <a:p>
          <a:endParaRPr lang="en-US"/>
        </a:p>
      </dgm:t>
    </dgm:pt>
    <dgm:pt modelId="{94628098-8D11-4BE5-BD69-68E2E4DCDA46}">
      <dgm:prSet phldrT="[Text]" custT="1"/>
      <dgm:spPr/>
      <dgm:t>
        <a:bodyPr/>
        <a:lstStyle/>
        <a:p>
          <a:r>
            <a:rPr lang="en-US" sz="2000" spc="15" dirty="0" smtClean="0">
              <a:latin typeface="Times New Roman" pitchFamily="18" charset="0"/>
              <a:cs typeface="Times New Roman" pitchFamily="18" charset="0"/>
            </a:rPr>
            <a:t>2. </a:t>
          </a:r>
          <a:r>
            <a:rPr lang="en-US" sz="2000" spc="15" dirty="0" err="1" smtClean="0">
              <a:latin typeface="Times New Roman" pitchFamily="18" charset="0"/>
              <a:cs typeface="Times New Roman" pitchFamily="18" charset="0"/>
            </a:rPr>
            <a:t>Thelimited</a:t>
          </a:r>
          <a:r>
            <a:rPr lang="en-US" sz="2000" spc="15" dirty="0" smtClean="0">
              <a:latin typeface="Times New Roman" pitchFamily="18" charset="0"/>
              <a:cs typeface="Times New Roman" pitchFamily="18" charset="0"/>
            </a:rPr>
            <a:t> accessibility to  </a:t>
          </a:r>
          <a:r>
            <a:rPr lang="en-US" sz="2000" spc="15" dirty="0" smtClean="0">
              <a:latin typeface="Times New Roman" pitchFamily="18" charset="0"/>
              <a:cs typeface="Times New Roman" pitchFamily="18" charset="0"/>
            </a:rPr>
            <a:t>activities and information, particularly if it is not available in a format that is accessible to them, such as </a:t>
          </a:r>
          <a:r>
            <a:rPr lang="en-US" sz="2000" spc="15" dirty="0" err="1" smtClean="0">
              <a:latin typeface="Times New Roman" pitchFamily="18" charset="0"/>
              <a:cs typeface="Times New Roman" pitchFamily="18" charset="0"/>
            </a:rPr>
            <a:t>braille</a:t>
          </a:r>
          <a:r>
            <a:rPr lang="en-US" sz="2000" spc="15" dirty="0" smtClean="0">
              <a:latin typeface="Times New Roman" pitchFamily="18" charset="0"/>
              <a:cs typeface="Times New Roman" pitchFamily="18" charset="0"/>
            </a:rPr>
            <a:t> or audio recordings</a:t>
          </a:r>
          <a:r>
            <a:rPr lang="en-US" sz="1800" spc="15" dirty="0" smtClean="0">
              <a:latin typeface="Trebuchet MS"/>
              <a:cs typeface="Trebuchet MS"/>
            </a:rPr>
            <a:t>.</a:t>
          </a:r>
          <a:endParaRPr lang="en-US" sz="1800" dirty="0"/>
        </a:p>
      </dgm:t>
    </dgm:pt>
    <dgm:pt modelId="{BD659D80-8D0A-463F-BAD5-B8352369BE7F}" type="parTrans" cxnId="{F11DB1C9-AE48-4A11-A519-B7F0890BE7BC}">
      <dgm:prSet/>
      <dgm:spPr/>
      <dgm:t>
        <a:bodyPr/>
        <a:lstStyle/>
        <a:p>
          <a:endParaRPr lang="en-US"/>
        </a:p>
      </dgm:t>
    </dgm:pt>
    <dgm:pt modelId="{8CB18411-C51E-4884-8551-BF77F1867A45}" type="sibTrans" cxnId="{F11DB1C9-AE48-4A11-A519-B7F0890BE7BC}">
      <dgm:prSet/>
      <dgm:spPr/>
      <dgm:t>
        <a:bodyPr/>
        <a:lstStyle/>
        <a:p>
          <a:endParaRPr lang="en-US"/>
        </a:p>
      </dgm:t>
    </dgm:pt>
    <dgm:pt modelId="{7EEFAE35-FB8C-41A1-B383-EC2F312617C4}">
      <dgm:prSet phldrT="[Text]" custT="1"/>
      <dgm:spPr/>
      <dgm:t>
        <a:bodyPr/>
        <a:lstStyle/>
        <a:p>
          <a:r>
            <a:rPr lang="en-US" sz="1900" spc="15" dirty="0" smtClean="0">
              <a:latin typeface="Trebuchet MS"/>
              <a:cs typeface="Trebuchet MS"/>
            </a:rPr>
            <a:t> </a:t>
          </a:r>
          <a:r>
            <a:rPr lang="en-US" sz="2000" spc="15" dirty="0" smtClean="0">
              <a:latin typeface="Times New Roman" pitchFamily="18" charset="0"/>
              <a:cs typeface="Times New Roman" pitchFamily="18" charset="0"/>
            </a:rPr>
            <a:t>4. Blind people may have difficulty navigating unfamiliar environments, such as public spaces or buildings, which may not be designed with accessibility in mind</a:t>
          </a:r>
          <a:r>
            <a:rPr lang="en-US" sz="1900" spc="15" dirty="0" smtClean="0">
              <a:latin typeface="Trebuchet MS"/>
              <a:cs typeface="Trebuchet MS"/>
            </a:rPr>
            <a:t>.</a:t>
          </a:r>
          <a:endParaRPr lang="en-US" sz="1900" dirty="0"/>
        </a:p>
      </dgm:t>
    </dgm:pt>
    <dgm:pt modelId="{C7056715-650C-46E4-9A81-EB6958093C80}" type="parTrans" cxnId="{80374AA5-DA33-4DD3-BF06-7AD7F3130DE6}">
      <dgm:prSet/>
      <dgm:spPr/>
      <dgm:t>
        <a:bodyPr/>
        <a:lstStyle/>
        <a:p>
          <a:endParaRPr lang="en-US"/>
        </a:p>
      </dgm:t>
    </dgm:pt>
    <dgm:pt modelId="{7DE6882E-CB42-429C-A3BB-73169B3FE998}" type="sibTrans" cxnId="{80374AA5-DA33-4DD3-BF06-7AD7F3130DE6}">
      <dgm:prSet/>
      <dgm:spPr/>
      <dgm:t>
        <a:bodyPr/>
        <a:lstStyle/>
        <a:p>
          <a:endParaRPr lang="en-US"/>
        </a:p>
      </dgm:t>
    </dgm:pt>
    <dgm:pt modelId="{43584861-4D7F-4634-AC1E-26C2347BB836}" type="pres">
      <dgm:prSet presAssocID="{74A5B97A-5560-4233-9D57-C2E633180F81}" presName="diagram" presStyleCnt="0">
        <dgm:presLayoutVars>
          <dgm:chPref val="1"/>
          <dgm:dir/>
          <dgm:animOne val="branch"/>
          <dgm:animLvl val="lvl"/>
          <dgm:resizeHandles/>
        </dgm:presLayoutVars>
      </dgm:prSet>
      <dgm:spPr/>
      <dgm:t>
        <a:bodyPr/>
        <a:lstStyle/>
        <a:p>
          <a:endParaRPr lang="en-US"/>
        </a:p>
      </dgm:t>
    </dgm:pt>
    <dgm:pt modelId="{61059335-E2D2-4452-9227-833FE981ABA7}" type="pres">
      <dgm:prSet presAssocID="{2A53C8B8-2C3D-4E3A-A51C-63E5C7388F73}" presName="root" presStyleCnt="0"/>
      <dgm:spPr/>
    </dgm:pt>
    <dgm:pt modelId="{8742C7CD-95D7-482B-9639-F910316C2E9C}" type="pres">
      <dgm:prSet presAssocID="{2A53C8B8-2C3D-4E3A-A51C-63E5C7388F73}" presName="rootComposite" presStyleCnt="0"/>
      <dgm:spPr/>
    </dgm:pt>
    <dgm:pt modelId="{E45FB354-BE64-4BAD-ADF4-B8DDA83B192F}" type="pres">
      <dgm:prSet presAssocID="{2A53C8B8-2C3D-4E3A-A51C-63E5C7388F73}" presName="rootText" presStyleLbl="node1" presStyleIdx="0" presStyleCnt="2"/>
      <dgm:spPr/>
      <dgm:t>
        <a:bodyPr/>
        <a:lstStyle/>
        <a:p>
          <a:endParaRPr lang="en-US"/>
        </a:p>
      </dgm:t>
    </dgm:pt>
    <dgm:pt modelId="{014B0026-C9F2-41DE-B3FA-AEB13B919DE2}" type="pres">
      <dgm:prSet presAssocID="{2A53C8B8-2C3D-4E3A-A51C-63E5C7388F73}" presName="rootConnector" presStyleLbl="node1" presStyleIdx="0" presStyleCnt="2"/>
      <dgm:spPr/>
      <dgm:t>
        <a:bodyPr/>
        <a:lstStyle/>
        <a:p>
          <a:endParaRPr lang="en-US"/>
        </a:p>
      </dgm:t>
    </dgm:pt>
    <dgm:pt modelId="{EF029EBC-8199-4E49-9D08-F6773FE15CA9}" type="pres">
      <dgm:prSet presAssocID="{2A53C8B8-2C3D-4E3A-A51C-63E5C7388F73}" presName="childShape" presStyleCnt="0"/>
      <dgm:spPr/>
    </dgm:pt>
    <dgm:pt modelId="{E559AD5E-CEEA-489C-BD82-A1DDCA672018}" type="pres">
      <dgm:prSet presAssocID="{A8237329-0C61-4D62-882A-65B3E73197D9}" presName="Name13" presStyleLbl="parChTrans1D2" presStyleIdx="0" presStyleCnt="4"/>
      <dgm:spPr/>
      <dgm:t>
        <a:bodyPr/>
        <a:lstStyle/>
        <a:p>
          <a:endParaRPr lang="en-US"/>
        </a:p>
      </dgm:t>
    </dgm:pt>
    <dgm:pt modelId="{DF837D5E-2991-4A66-B6F0-D0E0384C6E50}" type="pres">
      <dgm:prSet presAssocID="{9777A7AE-CAFA-4E0C-B312-2000E33DF9D2}" presName="childText" presStyleLbl="bgAcc1" presStyleIdx="0" presStyleCnt="4">
        <dgm:presLayoutVars>
          <dgm:bulletEnabled val="1"/>
        </dgm:presLayoutVars>
      </dgm:prSet>
      <dgm:spPr/>
      <dgm:t>
        <a:bodyPr/>
        <a:lstStyle/>
        <a:p>
          <a:endParaRPr lang="en-US"/>
        </a:p>
      </dgm:t>
    </dgm:pt>
    <dgm:pt modelId="{36E358EF-2985-4319-B112-0BE64742D899}" type="pres">
      <dgm:prSet presAssocID="{AB267994-4E1B-4B8C-8B32-9C0C6121740C}" presName="Name13" presStyleLbl="parChTrans1D2" presStyleIdx="1" presStyleCnt="4"/>
      <dgm:spPr/>
      <dgm:t>
        <a:bodyPr/>
        <a:lstStyle/>
        <a:p>
          <a:endParaRPr lang="en-US"/>
        </a:p>
      </dgm:t>
    </dgm:pt>
    <dgm:pt modelId="{00644707-7C5B-4C68-AC35-3B8E9ECB1A92}" type="pres">
      <dgm:prSet presAssocID="{715876F3-B7B5-402B-A704-D6C20BFD9374}" presName="childText" presStyleLbl="bgAcc1" presStyleIdx="1" presStyleCnt="4">
        <dgm:presLayoutVars>
          <dgm:bulletEnabled val="1"/>
        </dgm:presLayoutVars>
      </dgm:prSet>
      <dgm:spPr/>
      <dgm:t>
        <a:bodyPr/>
        <a:lstStyle/>
        <a:p>
          <a:endParaRPr lang="en-US"/>
        </a:p>
      </dgm:t>
    </dgm:pt>
    <dgm:pt modelId="{7E9F8BC4-9830-4021-B212-D8C63CDFABBD}" type="pres">
      <dgm:prSet presAssocID="{DB0C8423-5A95-4B1D-810C-EA2136584A20}" presName="root" presStyleCnt="0"/>
      <dgm:spPr/>
    </dgm:pt>
    <dgm:pt modelId="{A0DB961F-0E43-468E-9C85-513FAB322E54}" type="pres">
      <dgm:prSet presAssocID="{DB0C8423-5A95-4B1D-810C-EA2136584A20}" presName="rootComposite" presStyleCnt="0"/>
      <dgm:spPr/>
    </dgm:pt>
    <dgm:pt modelId="{A39EA628-7200-4A89-B9E0-5CDFBE0A7260}" type="pres">
      <dgm:prSet presAssocID="{DB0C8423-5A95-4B1D-810C-EA2136584A20}" presName="rootText" presStyleLbl="node1" presStyleIdx="1" presStyleCnt="2"/>
      <dgm:spPr/>
      <dgm:t>
        <a:bodyPr/>
        <a:lstStyle/>
        <a:p>
          <a:endParaRPr lang="en-US"/>
        </a:p>
      </dgm:t>
    </dgm:pt>
    <dgm:pt modelId="{CEDBFCF9-63C2-4E25-ACBD-D36789FDCFF2}" type="pres">
      <dgm:prSet presAssocID="{DB0C8423-5A95-4B1D-810C-EA2136584A20}" presName="rootConnector" presStyleLbl="node1" presStyleIdx="1" presStyleCnt="2"/>
      <dgm:spPr/>
      <dgm:t>
        <a:bodyPr/>
        <a:lstStyle/>
        <a:p>
          <a:endParaRPr lang="en-US"/>
        </a:p>
      </dgm:t>
    </dgm:pt>
    <dgm:pt modelId="{9E0347F7-D4CA-43C1-9F6B-180723E6CB40}" type="pres">
      <dgm:prSet presAssocID="{DB0C8423-5A95-4B1D-810C-EA2136584A20}" presName="childShape" presStyleCnt="0"/>
      <dgm:spPr/>
    </dgm:pt>
    <dgm:pt modelId="{624132B5-7492-48EC-8FAE-81F43AD5AD5C}" type="pres">
      <dgm:prSet presAssocID="{BD659D80-8D0A-463F-BAD5-B8352369BE7F}" presName="Name13" presStyleLbl="parChTrans1D2" presStyleIdx="2" presStyleCnt="4"/>
      <dgm:spPr/>
      <dgm:t>
        <a:bodyPr/>
        <a:lstStyle/>
        <a:p>
          <a:endParaRPr lang="en-US"/>
        </a:p>
      </dgm:t>
    </dgm:pt>
    <dgm:pt modelId="{794A0C1F-78D9-4947-A6A3-7AA4D7438D32}" type="pres">
      <dgm:prSet presAssocID="{94628098-8D11-4BE5-BD69-68E2E4DCDA46}" presName="childText" presStyleLbl="bgAcc1" presStyleIdx="2" presStyleCnt="4">
        <dgm:presLayoutVars>
          <dgm:bulletEnabled val="1"/>
        </dgm:presLayoutVars>
      </dgm:prSet>
      <dgm:spPr/>
      <dgm:t>
        <a:bodyPr/>
        <a:lstStyle/>
        <a:p>
          <a:endParaRPr lang="en-US"/>
        </a:p>
      </dgm:t>
    </dgm:pt>
    <dgm:pt modelId="{816108AF-AE0E-4C46-A50E-63E547EF5DE2}" type="pres">
      <dgm:prSet presAssocID="{C7056715-650C-46E4-9A81-EB6958093C80}" presName="Name13" presStyleLbl="parChTrans1D2" presStyleIdx="3" presStyleCnt="4"/>
      <dgm:spPr/>
      <dgm:t>
        <a:bodyPr/>
        <a:lstStyle/>
        <a:p>
          <a:endParaRPr lang="en-US"/>
        </a:p>
      </dgm:t>
    </dgm:pt>
    <dgm:pt modelId="{62C26667-FFAF-4541-A638-9AD431622B8E}" type="pres">
      <dgm:prSet presAssocID="{7EEFAE35-FB8C-41A1-B383-EC2F312617C4}" presName="childText" presStyleLbl="bgAcc1" presStyleIdx="3" presStyleCnt="4">
        <dgm:presLayoutVars>
          <dgm:bulletEnabled val="1"/>
        </dgm:presLayoutVars>
      </dgm:prSet>
      <dgm:spPr/>
      <dgm:t>
        <a:bodyPr/>
        <a:lstStyle/>
        <a:p>
          <a:endParaRPr lang="en-US"/>
        </a:p>
      </dgm:t>
    </dgm:pt>
  </dgm:ptLst>
  <dgm:cxnLst>
    <dgm:cxn modelId="{80374AA5-DA33-4DD3-BF06-7AD7F3130DE6}" srcId="{DB0C8423-5A95-4B1D-810C-EA2136584A20}" destId="{7EEFAE35-FB8C-41A1-B383-EC2F312617C4}" srcOrd="1" destOrd="0" parTransId="{C7056715-650C-46E4-9A81-EB6958093C80}" sibTransId="{7DE6882E-CB42-429C-A3BB-73169B3FE998}"/>
    <dgm:cxn modelId="{FC17E5F3-9485-486A-BE1E-5FA2D38070F6}" type="presOf" srcId="{7EEFAE35-FB8C-41A1-B383-EC2F312617C4}" destId="{62C26667-FFAF-4541-A638-9AD431622B8E}" srcOrd="0" destOrd="0" presId="urn:microsoft.com/office/officeart/2005/8/layout/hierarchy3"/>
    <dgm:cxn modelId="{E03E43D8-9015-4B28-9106-B5DEA192D476}" srcId="{2A53C8B8-2C3D-4E3A-A51C-63E5C7388F73}" destId="{715876F3-B7B5-402B-A704-D6C20BFD9374}" srcOrd="1" destOrd="0" parTransId="{AB267994-4E1B-4B8C-8B32-9C0C6121740C}" sibTransId="{F42EF453-7250-4E36-8335-C4CA88476F15}"/>
    <dgm:cxn modelId="{B22ACD61-B10C-48F7-8B50-839C7721C39B}" srcId="{74A5B97A-5560-4233-9D57-C2E633180F81}" destId="{DB0C8423-5A95-4B1D-810C-EA2136584A20}" srcOrd="1" destOrd="0" parTransId="{374F9397-BA42-448A-A857-59CEB2EA1EC9}" sibTransId="{FC3D631D-67B1-4541-8FE7-C980F4E5A02C}"/>
    <dgm:cxn modelId="{C9A8EB74-11EA-4D49-8BA6-CAB0AC1366EC}" type="presOf" srcId="{2A53C8B8-2C3D-4E3A-A51C-63E5C7388F73}" destId="{014B0026-C9F2-41DE-B3FA-AEB13B919DE2}" srcOrd="1" destOrd="0" presId="urn:microsoft.com/office/officeart/2005/8/layout/hierarchy3"/>
    <dgm:cxn modelId="{45F35FE7-E6F8-4602-88FD-74ACCED1ABC0}" type="presOf" srcId="{9777A7AE-CAFA-4E0C-B312-2000E33DF9D2}" destId="{DF837D5E-2991-4A66-B6F0-D0E0384C6E50}" srcOrd="0" destOrd="0" presId="urn:microsoft.com/office/officeart/2005/8/layout/hierarchy3"/>
    <dgm:cxn modelId="{73296081-BA3F-4E66-BBBA-4A0C34F4EF4E}" srcId="{74A5B97A-5560-4233-9D57-C2E633180F81}" destId="{2A53C8B8-2C3D-4E3A-A51C-63E5C7388F73}" srcOrd="0" destOrd="0" parTransId="{59CE90F5-BF2B-4C0B-8291-B0B96851BC01}" sibTransId="{278F4E85-AE95-47B5-9D3A-C77F4666F270}"/>
    <dgm:cxn modelId="{81B1FCF6-5874-4EF1-8504-E24FE1288238}" type="presOf" srcId="{DB0C8423-5A95-4B1D-810C-EA2136584A20}" destId="{CEDBFCF9-63C2-4E25-ACBD-D36789FDCFF2}" srcOrd="1" destOrd="0" presId="urn:microsoft.com/office/officeart/2005/8/layout/hierarchy3"/>
    <dgm:cxn modelId="{21270ED5-C4CE-406D-8095-40207820809B}" srcId="{2A53C8B8-2C3D-4E3A-A51C-63E5C7388F73}" destId="{9777A7AE-CAFA-4E0C-B312-2000E33DF9D2}" srcOrd="0" destOrd="0" parTransId="{A8237329-0C61-4D62-882A-65B3E73197D9}" sibTransId="{C6122EE7-9ED5-485A-9BA7-498CBEFFCBA1}"/>
    <dgm:cxn modelId="{3440C48D-5E33-40B2-8BF2-F8562A4DDC3D}" type="presOf" srcId="{BD659D80-8D0A-463F-BAD5-B8352369BE7F}" destId="{624132B5-7492-48EC-8FAE-81F43AD5AD5C}" srcOrd="0" destOrd="0" presId="urn:microsoft.com/office/officeart/2005/8/layout/hierarchy3"/>
    <dgm:cxn modelId="{2193768E-D220-46C6-B23C-58094BB8CEA4}" type="presOf" srcId="{2A53C8B8-2C3D-4E3A-A51C-63E5C7388F73}" destId="{E45FB354-BE64-4BAD-ADF4-B8DDA83B192F}" srcOrd="0" destOrd="0" presId="urn:microsoft.com/office/officeart/2005/8/layout/hierarchy3"/>
    <dgm:cxn modelId="{9DBC5F71-4D85-4667-B504-00B0B42778A3}" type="presOf" srcId="{A8237329-0C61-4D62-882A-65B3E73197D9}" destId="{E559AD5E-CEEA-489C-BD82-A1DDCA672018}" srcOrd="0" destOrd="0" presId="urn:microsoft.com/office/officeart/2005/8/layout/hierarchy3"/>
    <dgm:cxn modelId="{7EB1FAF1-FAB3-4CED-9630-6730CB91EA9D}" type="presOf" srcId="{AB267994-4E1B-4B8C-8B32-9C0C6121740C}" destId="{36E358EF-2985-4319-B112-0BE64742D899}" srcOrd="0" destOrd="0" presId="urn:microsoft.com/office/officeart/2005/8/layout/hierarchy3"/>
    <dgm:cxn modelId="{384615F9-3106-4650-8DC4-DE1052148D66}" type="presOf" srcId="{C7056715-650C-46E4-9A81-EB6958093C80}" destId="{816108AF-AE0E-4C46-A50E-63E547EF5DE2}" srcOrd="0" destOrd="0" presId="urn:microsoft.com/office/officeart/2005/8/layout/hierarchy3"/>
    <dgm:cxn modelId="{B3C48565-F9F6-4B3D-BDF7-4FB63CA999B7}" type="presOf" srcId="{74A5B97A-5560-4233-9D57-C2E633180F81}" destId="{43584861-4D7F-4634-AC1E-26C2347BB836}" srcOrd="0" destOrd="0" presId="urn:microsoft.com/office/officeart/2005/8/layout/hierarchy3"/>
    <dgm:cxn modelId="{F11DB1C9-AE48-4A11-A519-B7F0890BE7BC}" srcId="{DB0C8423-5A95-4B1D-810C-EA2136584A20}" destId="{94628098-8D11-4BE5-BD69-68E2E4DCDA46}" srcOrd="0" destOrd="0" parTransId="{BD659D80-8D0A-463F-BAD5-B8352369BE7F}" sibTransId="{8CB18411-C51E-4884-8551-BF77F1867A45}"/>
    <dgm:cxn modelId="{149A6293-749A-4EA0-820C-0A3C62112003}" type="presOf" srcId="{94628098-8D11-4BE5-BD69-68E2E4DCDA46}" destId="{794A0C1F-78D9-4947-A6A3-7AA4D7438D32}" srcOrd="0" destOrd="0" presId="urn:microsoft.com/office/officeart/2005/8/layout/hierarchy3"/>
    <dgm:cxn modelId="{9CBC3F81-BE17-4952-9D36-EF8DD7678DA4}" type="presOf" srcId="{DB0C8423-5A95-4B1D-810C-EA2136584A20}" destId="{A39EA628-7200-4A89-B9E0-5CDFBE0A7260}" srcOrd="0" destOrd="0" presId="urn:microsoft.com/office/officeart/2005/8/layout/hierarchy3"/>
    <dgm:cxn modelId="{785BF2D3-71DE-476C-975E-10A1352E9B2F}" type="presOf" srcId="{715876F3-B7B5-402B-A704-D6C20BFD9374}" destId="{00644707-7C5B-4C68-AC35-3B8E9ECB1A92}" srcOrd="0" destOrd="0" presId="urn:microsoft.com/office/officeart/2005/8/layout/hierarchy3"/>
    <dgm:cxn modelId="{F1D3F6EF-4FE4-41AA-903C-039A2C2E7A62}" type="presParOf" srcId="{43584861-4D7F-4634-AC1E-26C2347BB836}" destId="{61059335-E2D2-4452-9227-833FE981ABA7}" srcOrd="0" destOrd="0" presId="urn:microsoft.com/office/officeart/2005/8/layout/hierarchy3"/>
    <dgm:cxn modelId="{7DD91BFF-1745-4E91-935D-7F7AEBC599B0}" type="presParOf" srcId="{61059335-E2D2-4452-9227-833FE981ABA7}" destId="{8742C7CD-95D7-482B-9639-F910316C2E9C}" srcOrd="0" destOrd="0" presId="urn:microsoft.com/office/officeart/2005/8/layout/hierarchy3"/>
    <dgm:cxn modelId="{3F98E227-F23D-45B4-B218-89A3BA4DA85C}" type="presParOf" srcId="{8742C7CD-95D7-482B-9639-F910316C2E9C}" destId="{E45FB354-BE64-4BAD-ADF4-B8DDA83B192F}" srcOrd="0" destOrd="0" presId="urn:microsoft.com/office/officeart/2005/8/layout/hierarchy3"/>
    <dgm:cxn modelId="{0B1A6252-9484-4FB1-BAA3-1DD3FA4A6444}" type="presParOf" srcId="{8742C7CD-95D7-482B-9639-F910316C2E9C}" destId="{014B0026-C9F2-41DE-B3FA-AEB13B919DE2}" srcOrd="1" destOrd="0" presId="urn:microsoft.com/office/officeart/2005/8/layout/hierarchy3"/>
    <dgm:cxn modelId="{14069EA3-6117-46C5-A51E-D9DE66E67662}" type="presParOf" srcId="{61059335-E2D2-4452-9227-833FE981ABA7}" destId="{EF029EBC-8199-4E49-9D08-F6773FE15CA9}" srcOrd="1" destOrd="0" presId="urn:microsoft.com/office/officeart/2005/8/layout/hierarchy3"/>
    <dgm:cxn modelId="{B5B0B9B5-3A41-43CF-8553-45A6274EAEDB}" type="presParOf" srcId="{EF029EBC-8199-4E49-9D08-F6773FE15CA9}" destId="{E559AD5E-CEEA-489C-BD82-A1DDCA672018}" srcOrd="0" destOrd="0" presId="urn:microsoft.com/office/officeart/2005/8/layout/hierarchy3"/>
    <dgm:cxn modelId="{AA2A7939-4F45-4942-A667-4F630EDCDB15}" type="presParOf" srcId="{EF029EBC-8199-4E49-9D08-F6773FE15CA9}" destId="{DF837D5E-2991-4A66-B6F0-D0E0384C6E50}" srcOrd="1" destOrd="0" presId="urn:microsoft.com/office/officeart/2005/8/layout/hierarchy3"/>
    <dgm:cxn modelId="{1421C89D-C5E1-4766-81C3-F0D5994050C7}" type="presParOf" srcId="{EF029EBC-8199-4E49-9D08-F6773FE15CA9}" destId="{36E358EF-2985-4319-B112-0BE64742D899}" srcOrd="2" destOrd="0" presId="urn:microsoft.com/office/officeart/2005/8/layout/hierarchy3"/>
    <dgm:cxn modelId="{3DD6F0CC-1A03-4E23-A625-9B26C7B8FCF4}" type="presParOf" srcId="{EF029EBC-8199-4E49-9D08-F6773FE15CA9}" destId="{00644707-7C5B-4C68-AC35-3B8E9ECB1A92}" srcOrd="3" destOrd="0" presId="urn:microsoft.com/office/officeart/2005/8/layout/hierarchy3"/>
    <dgm:cxn modelId="{E6891E5F-52A7-4FD3-B4E6-BC8DE69DFB12}" type="presParOf" srcId="{43584861-4D7F-4634-AC1E-26C2347BB836}" destId="{7E9F8BC4-9830-4021-B212-D8C63CDFABBD}" srcOrd="1" destOrd="0" presId="urn:microsoft.com/office/officeart/2005/8/layout/hierarchy3"/>
    <dgm:cxn modelId="{804B5855-4E40-41A5-9BDB-C3E5BC0483D3}" type="presParOf" srcId="{7E9F8BC4-9830-4021-B212-D8C63CDFABBD}" destId="{A0DB961F-0E43-468E-9C85-513FAB322E54}" srcOrd="0" destOrd="0" presId="urn:microsoft.com/office/officeart/2005/8/layout/hierarchy3"/>
    <dgm:cxn modelId="{1E90F19A-C846-4DC3-A7E7-630416CF8296}" type="presParOf" srcId="{A0DB961F-0E43-468E-9C85-513FAB322E54}" destId="{A39EA628-7200-4A89-B9E0-5CDFBE0A7260}" srcOrd="0" destOrd="0" presId="urn:microsoft.com/office/officeart/2005/8/layout/hierarchy3"/>
    <dgm:cxn modelId="{48F9A228-E64F-4184-9A28-A0C1C07FA76A}" type="presParOf" srcId="{A0DB961F-0E43-468E-9C85-513FAB322E54}" destId="{CEDBFCF9-63C2-4E25-ACBD-D36789FDCFF2}" srcOrd="1" destOrd="0" presId="urn:microsoft.com/office/officeart/2005/8/layout/hierarchy3"/>
    <dgm:cxn modelId="{FCE321AB-3ECF-4181-A6E0-D797C54A3DFE}" type="presParOf" srcId="{7E9F8BC4-9830-4021-B212-D8C63CDFABBD}" destId="{9E0347F7-D4CA-43C1-9F6B-180723E6CB40}" srcOrd="1" destOrd="0" presId="urn:microsoft.com/office/officeart/2005/8/layout/hierarchy3"/>
    <dgm:cxn modelId="{1D47B5E6-87B3-493A-A32E-8EB5713460D8}" type="presParOf" srcId="{9E0347F7-D4CA-43C1-9F6B-180723E6CB40}" destId="{624132B5-7492-48EC-8FAE-81F43AD5AD5C}" srcOrd="0" destOrd="0" presId="urn:microsoft.com/office/officeart/2005/8/layout/hierarchy3"/>
    <dgm:cxn modelId="{5AC26430-68C1-4677-9434-556DAB3B7024}" type="presParOf" srcId="{9E0347F7-D4CA-43C1-9F6B-180723E6CB40}" destId="{794A0C1F-78D9-4947-A6A3-7AA4D7438D32}" srcOrd="1" destOrd="0" presId="urn:microsoft.com/office/officeart/2005/8/layout/hierarchy3"/>
    <dgm:cxn modelId="{D750F3A9-8731-4A05-A645-9446B74FF21E}" type="presParOf" srcId="{9E0347F7-D4CA-43C1-9F6B-180723E6CB40}" destId="{816108AF-AE0E-4C46-A50E-63E547EF5DE2}" srcOrd="2" destOrd="0" presId="urn:microsoft.com/office/officeart/2005/8/layout/hierarchy3"/>
    <dgm:cxn modelId="{984F04B5-7E57-4BA7-BDB5-E717D0FBF479}" type="presParOf" srcId="{9E0347F7-D4CA-43C1-9F6B-180723E6CB40}" destId="{62C26667-FFAF-4541-A638-9AD431622B8E}" srcOrd="3" destOrd="0" presId="urn:microsoft.com/office/officeart/2005/8/layout/hierarchy3"/>
  </dgm:cxnLst>
  <dgm:bg/>
  <dgm:whole/>
</dgm:dataModel>
</file>

<file path=ppt/diagrams/data2.xml><?xml version="1.0" encoding="utf-8"?>
<dgm:dataModel xmlns:dgm="http://schemas.openxmlformats.org/drawingml/2006/diagram" xmlns:a="http://schemas.openxmlformats.org/drawingml/2006/main">
  <dgm:ptLst>
    <dgm:pt modelId="{B96BDFA8-6149-46FA-BA4A-E872515F437D}" type="doc">
      <dgm:prSet loTypeId="urn:microsoft.com/office/officeart/2005/8/layout/pyramid2" loCatId="list" qsTypeId="urn:microsoft.com/office/officeart/2005/8/quickstyle/3d2" qsCatId="3D" csTypeId="urn:microsoft.com/office/officeart/2005/8/colors/accent2_1" csCatId="accent2" phldr="1"/>
      <dgm:spPr/>
    </dgm:pt>
    <dgm:pt modelId="{F0C6B9A3-75A3-4FDA-9EED-80DB1F2D03B9}">
      <dgm:prSet phldrT="[Text]" custT="1"/>
      <dgm:spPr/>
      <dgm:t>
        <a:bodyPr/>
        <a:lstStyle/>
        <a:p>
          <a:r>
            <a:rPr lang="en-IN" sz="2400" b="1" spc="60" dirty="0" smtClean="0">
              <a:latin typeface="Times New Roman" pitchFamily="18" charset="0"/>
              <a:cs typeface="Times New Roman" pitchFamily="18" charset="0"/>
            </a:rPr>
            <a:t>1. </a:t>
          </a:r>
          <a:r>
            <a:rPr lang="en-IN" sz="2400" b="1" spc="60" dirty="0" smtClean="0">
              <a:latin typeface="Times New Roman" pitchFamily="18" charset="0"/>
              <a:cs typeface="Times New Roman" pitchFamily="18" charset="0"/>
            </a:rPr>
            <a:t>Object Detection :</a:t>
          </a:r>
          <a:endParaRPr lang="en-IN" sz="2400" dirty="0" smtClean="0">
            <a:latin typeface="Times New Roman" pitchFamily="18" charset="0"/>
            <a:cs typeface="Times New Roman" pitchFamily="18" charset="0"/>
          </a:endParaRPr>
        </a:p>
        <a:p>
          <a:r>
            <a:rPr lang="en-US" sz="2400" spc="15" dirty="0" smtClean="0">
              <a:latin typeface="Times New Roman" pitchFamily="18" charset="0"/>
              <a:cs typeface="Times New Roman" pitchFamily="18" charset="0"/>
            </a:rPr>
            <a:t>The smart cane could be equipped with sensors that detect obstacles in the user's path, alerting them through vibrations or sounds.</a:t>
          </a:r>
          <a:endParaRPr lang="en-US" sz="2400" dirty="0">
            <a:latin typeface="Times New Roman" pitchFamily="18" charset="0"/>
            <a:cs typeface="Times New Roman" pitchFamily="18" charset="0"/>
          </a:endParaRPr>
        </a:p>
      </dgm:t>
    </dgm:pt>
    <dgm:pt modelId="{7CD278DB-9D3A-46BB-ACBF-B7D9A09941D2}" type="parTrans" cxnId="{6C46EEF0-2D63-4769-932C-BF538CCB2946}">
      <dgm:prSet/>
      <dgm:spPr/>
      <dgm:t>
        <a:bodyPr/>
        <a:lstStyle/>
        <a:p>
          <a:endParaRPr lang="en-US"/>
        </a:p>
      </dgm:t>
    </dgm:pt>
    <dgm:pt modelId="{F9CBC38E-7D0E-4C8C-8A01-A1086E4BFA08}" type="sibTrans" cxnId="{6C46EEF0-2D63-4769-932C-BF538CCB2946}">
      <dgm:prSet/>
      <dgm:spPr/>
      <dgm:t>
        <a:bodyPr/>
        <a:lstStyle/>
        <a:p>
          <a:endParaRPr lang="en-US"/>
        </a:p>
      </dgm:t>
    </dgm:pt>
    <dgm:pt modelId="{6C4983BF-4F2B-4FA0-9173-601631AC5E94}">
      <dgm:prSet phldrT="[Text]" custT="1"/>
      <dgm:spPr/>
      <dgm:t>
        <a:bodyPr/>
        <a:lstStyle/>
        <a:p>
          <a:r>
            <a:rPr lang="en-US" sz="2000" b="1" spc="60" dirty="0" smtClean="0">
              <a:latin typeface="Times New Roman" pitchFamily="18" charset="0"/>
              <a:cs typeface="Times New Roman" pitchFamily="18" charset="0"/>
            </a:rPr>
            <a:t>2. GPS and navigation: </a:t>
          </a:r>
          <a:endParaRPr lang="en-US" sz="1800" b="0" spc="60" dirty="0" smtClean="0">
            <a:latin typeface="Times New Roman" pitchFamily="18" charset="0"/>
            <a:cs typeface="Times New Roman" pitchFamily="18" charset="0"/>
          </a:endParaRPr>
        </a:p>
        <a:p>
          <a:r>
            <a:rPr lang="en-US" sz="2000" b="0" spc="60" dirty="0" smtClean="0">
              <a:latin typeface="Times New Roman" pitchFamily="18" charset="0"/>
              <a:cs typeface="Times New Roman" pitchFamily="18" charset="0"/>
            </a:rPr>
            <a:t>The smart cane could use GPS and other navigation technologies to help the user navigate to their desired destination, providing turn-by-turn directions through audio or </a:t>
          </a:r>
          <a:r>
            <a:rPr lang="en-US" sz="2000" b="0" spc="60" dirty="0" err="1" smtClean="0">
              <a:latin typeface="Times New Roman" pitchFamily="18" charset="0"/>
              <a:cs typeface="Times New Roman" pitchFamily="18" charset="0"/>
            </a:rPr>
            <a:t>haptic</a:t>
          </a:r>
          <a:r>
            <a:rPr lang="en-US" sz="2000" b="0" spc="60" dirty="0" smtClean="0">
              <a:latin typeface="Times New Roman" pitchFamily="18" charset="0"/>
              <a:cs typeface="Times New Roman" pitchFamily="18" charset="0"/>
            </a:rPr>
            <a:t> feedback</a:t>
          </a:r>
          <a:endParaRPr lang="en-US" sz="2000" b="0" spc="60" dirty="0">
            <a:latin typeface="Times New Roman" pitchFamily="18" charset="0"/>
            <a:cs typeface="Times New Roman" pitchFamily="18" charset="0"/>
          </a:endParaRPr>
        </a:p>
      </dgm:t>
    </dgm:pt>
    <dgm:pt modelId="{8B02F05A-84CD-4BFA-AE12-BC5498006A41}" type="parTrans" cxnId="{30BCD47B-4BD4-4A3D-9B39-26D1E9B6C4C9}">
      <dgm:prSet/>
      <dgm:spPr/>
      <dgm:t>
        <a:bodyPr/>
        <a:lstStyle/>
        <a:p>
          <a:endParaRPr lang="en-US"/>
        </a:p>
      </dgm:t>
    </dgm:pt>
    <dgm:pt modelId="{B9F2E044-ACFC-4514-BD76-DB777C0D3D0B}" type="sibTrans" cxnId="{30BCD47B-4BD4-4A3D-9B39-26D1E9B6C4C9}">
      <dgm:prSet/>
      <dgm:spPr/>
      <dgm:t>
        <a:bodyPr/>
        <a:lstStyle/>
        <a:p>
          <a:endParaRPr lang="en-US"/>
        </a:p>
      </dgm:t>
    </dgm:pt>
    <dgm:pt modelId="{0D32DE67-6EB6-410C-9C7E-0A7C776650AD}">
      <dgm:prSet phldrT="[Text]" custT="1"/>
      <dgm:spPr/>
      <dgm:t>
        <a:bodyPr/>
        <a:lstStyle/>
        <a:p>
          <a:r>
            <a:rPr lang="en-US" sz="2000" b="1" spc="60" dirty="0" smtClean="0">
              <a:latin typeface="Times New Roman" pitchFamily="18" charset="0"/>
              <a:cs typeface="Times New Roman" pitchFamily="18" charset="0"/>
            </a:rPr>
            <a:t>3. Fall detection: </a:t>
          </a:r>
        </a:p>
        <a:p>
          <a:r>
            <a:rPr lang="en-US" sz="2400" b="0" spc="60" dirty="0" smtClean="0">
              <a:latin typeface="Times New Roman" pitchFamily="18" charset="0"/>
              <a:cs typeface="Times New Roman" pitchFamily="18" charset="0"/>
            </a:rPr>
            <a:t>The smart cane could be equipped with sensors that detect when the user falls, alerting emergency services or a designated contact</a:t>
          </a:r>
          <a:r>
            <a:rPr lang="en-US" sz="2000" b="0" spc="60" dirty="0" smtClean="0">
              <a:latin typeface="Times New Roman" pitchFamily="18" charset="0"/>
              <a:cs typeface="Times New Roman" pitchFamily="18" charset="0"/>
            </a:rPr>
            <a:t>..</a:t>
          </a:r>
          <a:endParaRPr lang="en-US" sz="2000" b="0" spc="60" dirty="0">
            <a:latin typeface="Times New Roman" pitchFamily="18" charset="0"/>
            <a:cs typeface="Times New Roman" pitchFamily="18" charset="0"/>
          </a:endParaRPr>
        </a:p>
      </dgm:t>
    </dgm:pt>
    <dgm:pt modelId="{BBA3C7DD-DC93-485F-8732-0B4433932815}" type="parTrans" cxnId="{E854C642-CC45-4A5F-8EA3-8A42E6470CF9}">
      <dgm:prSet/>
      <dgm:spPr/>
      <dgm:t>
        <a:bodyPr/>
        <a:lstStyle/>
        <a:p>
          <a:endParaRPr lang="en-US"/>
        </a:p>
      </dgm:t>
    </dgm:pt>
    <dgm:pt modelId="{8A3C1F9D-115A-4FEC-8DFF-99A63F468855}" type="sibTrans" cxnId="{E854C642-CC45-4A5F-8EA3-8A42E6470CF9}">
      <dgm:prSet/>
      <dgm:spPr/>
      <dgm:t>
        <a:bodyPr/>
        <a:lstStyle/>
        <a:p>
          <a:endParaRPr lang="en-US"/>
        </a:p>
      </dgm:t>
    </dgm:pt>
    <dgm:pt modelId="{326E01F3-76CB-4F21-8A43-64591AB67542}" type="pres">
      <dgm:prSet presAssocID="{B96BDFA8-6149-46FA-BA4A-E872515F437D}" presName="compositeShape" presStyleCnt="0">
        <dgm:presLayoutVars>
          <dgm:dir/>
          <dgm:resizeHandles/>
        </dgm:presLayoutVars>
      </dgm:prSet>
      <dgm:spPr/>
    </dgm:pt>
    <dgm:pt modelId="{7F73A5E3-3159-4F5D-9646-D49560657C53}" type="pres">
      <dgm:prSet presAssocID="{B96BDFA8-6149-46FA-BA4A-E872515F437D}" presName="pyramid" presStyleLbl="node1" presStyleIdx="0" presStyleCnt="1"/>
      <dgm:spPr/>
    </dgm:pt>
    <dgm:pt modelId="{90BF42E6-6B42-4973-B08B-CCBE02686E9B}" type="pres">
      <dgm:prSet presAssocID="{B96BDFA8-6149-46FA-BA4A-E872515F437D}" presName="theList" presStyleCnt="0"/>
      <dgm:spPr/>
    </dgm:pt>
    <dgm:pt modelId="{564F219E-4B61-452D-8013-85132D5E0E8A}" type="pres">
      <dgm:prSet presAssocID="{F0C6B9A3-75A3-4FDA-9EED-80DB1F2D03B9}" presName="aNode" presStyleLbl="fgAcc1" presStyleIdx="0" presStyleCnt="3">
        <dgm:presLayoutVars>
          <dgm:bulletEnabled val="1"/>
        </dgm:presLayoutVars>
      </dgm:prSet>
      <dgm:spPr/>
      <dgm:t>
        <a:bodyPr/>
        <a:lstStyle/>
        <a:p>
          <a:endParaRPr lang="en-US"/>
        </a:p>
      </dgm:t>
    </dgm:pt>
    <dgm:pt modelId="{A130587D-B86C-4001-80D9-6135EDCE1DDF}" type="pres">
      <dgm:prSet presAssocID="{F0C6B9A3-75A3-4FDA-9EED-80DB1F2D03B9}" presName="aSpace" presStyleCnt="0"/>
      <dgm:spPr/>
    </dgm:pt>
    <dgm:pt modelId="{C9D7DA79-BDE5-462D-967D-A0A01C9D512A}" type="pres">
      <dgm:prSet presAssocID="{6C4983BF-4F2B-4FA0-9173-601631AC5E94}" presName="aNode" presStyleLbl="fgAcc1" presStyleIdx="1" presStyleCnt="3">
        <dgm:presLayoutVars>
          <dgm:bulletEnabled val="1"/>
        </dgm:presLayoutVars>
      </dgm:prSet>
      <dgm:spPr/>
      <dgm:t>
        <a:bodyPr/>
        <a:lstStyle/>
        <a:p>
          <a:endParaRPr lang="en-US"/>
        </a:p>
      </dgm:t>
    </dgm:pt>
    <dgm:pt modelId="{82B04AF3-F859-4769-8975-CA8B435FBD79}" type="pres">
      <dgm:prSet presAssocID="{6C4983BF-4F2B-4FA0-9173-601631AC5E94}" presName="aSpace" presStyleCnt="0"/>
      <dgm:spPr/>
    </dgm:pt>
    <dgm:pt modelId="{9525E0FF-C1BE-4480-A8CA-7637CCC48D92}" type="pres">
      <dgm:prSet presAssocID="{0D32DE67-6EB6-410C-9C7E-0A7C776650AD}" presName="aNode" presStyleLbl="fgAcc1" presStyleIdx="2" presStyleCnt="3">
        <dgm:presLayoutVars>
          <dgm:bulletEnabled val="1"/>
        </dgm:presLayoutVars>
      </dgm:prSet>
      <dgm:spPr/>
      <dgm:t>
        <a:bodyPr/>
        <a:lstStyle/>
        <a:p>
          <a:endParaRPr lang="en-US"/>
        </a:p>
      </dgm:t>
    </dgm:pt>
    <dgm:pt modelId="{49FC950E-FBF6-42C1-BA68-27DABFBDAD83}" type="pres">
      <dgm:prSet presAssocID="{0D32DE67-6EB6-410C-9C7E-0A7C776650AD}" presName="aSpace" presStyleCnt="0"/>
      <dgm:spPr/>
    </dgm:pt>
  </dgm:ptLst>
  <dgm:cxnLst>
    <dgm:cxn modelId="{50B58757-DCE0-4AD7-BBD6-A16D3D06986B}" type="presOf" srcId="{B96BDFA8-6149-46FA-BA4A-E872515F437D}" destId="{326E01F3-76CB-4F21-8A43-64591AB67542}" srcOrd="0" destOrd="0" presId="urn:microsoft.com/office/officeart/2005/8/layout/pyramid2"/>
    <dgm:cxn modelId="{B6FF9C13-87D1-47ED-9A30-0133D5E677AF}" type="presOf" srcId="{6C4983BF-4F2B-4FA0-9173-601631AC5E94}" destId="{C9D7DA79-BDE5-462D-967D-A0A01C9D512A}" srcOrd="0" destOrd="0" presId="urn:microsoft.com/office/officeart/2005/8/layout/pyramid2"/>
    <dgm:cxn modelId="{6C46EEF0-2D63-4769-932C-BF538CCB2946}" srcId="{B96BDFA8-6149-46FA-BA4A-E872515F437D}" destId="{F0C6B9A3-75A3-4FDA-9EED-80DB1F2D03B9}" srcOrd="0" destOrd="0" parTransId="{7CD278DB-9D3A-46BB-ACBF-B7D9A09941D2}" sibTransId="{F9CBC38E-7D0E-4C8C-8A01-A1086E4BFA08}"/>
    <dgm:cxn modelId="{395F857A-5C1F-465B-833C-E04EC2CE4B32}" type="presOf" srcId="{F0C6B9A3-75A3-4FDA-9EED-80DB1F2D03B9}" destId="{564F219E-4B61-452D-8013-85132D5E0E8A}" srcOrd="0" destOrd="0" presId="urn:microsoft.com/office/officeart/2005/8/layout/pyramid2"/>
    <dgm:cxn modelId="{9BA04859-DD91-4894-921A-A3220ED445F3}" type="presOf" srcId="{0D32DE67-6EB6-410C-9C7E-0A7C776650AD}" destId="{9525E0FF-C1BE-4480-A8CA-7637CCC48D92}" srcOrd="0" destOrd="0" presId="urn:microsoft.com/office/officeart/2005/8/layout/pyramid2"/>
    <dgm:cxn modelId="{30BCD47B-4BD4-4A3D-9B39-26D1E9B6C4C9}" srcId="{B96BDFA8-6149-46FA-BA4A-E872515F437D}" destId="{6C4983BF-4F2B-4FA0-9173-601631AC5E94}" srcOrd="1" destOrd="0" parTransId="{8B02F05A-84CD-4BFA-AE12-BC5498006A41}" sibTransId="{B9F2E044-ACFC-4514-BD76-DB777C0D3D0B}"/>
    <dgm:cxn modelId="{E854C642-CC45-4A5F-8EA3-8A42E6470CF9}" srcId="{B96BDFA8-6149-46FA-BA4A-E872515F437D}" destId="{0D32DE67-6EB6-410C-9C7E-0A7C776650AD}" srcOrd="2" destOrd="0" parTransId="{BBA3C7DD-DC93-485F-8732-0B4433932815}" sibTransId="{8A3C1F9D-115A-4FEC-8DFF-99A63F468855}"/>
    <dgm:cxn modelId="{BDCADA22-7720-464E-AE4D-9ED48BEAABFB}" type="presParOf" srcId="{326E01F3-76CB-4F21-8A43-64591AB67542}" destId="{7F73A5E3-3159-4F5D-9646-D49560657C53}" srcOrd="0" destOrd="0" presId="urn:microsoft.com/office/officeart/2005/8/layout/pyramid2"/>
    <dgm:cxn modelId="{220C21AA-6EAA-4A10-9D84-1FEC0BA88A04}" type="presParOf" srcId="{326E01F3-76CB-4F21-8A43-64591AB67542}" destId="{90BF42E6-6B42-4973-B08B-CCBE02686E9B}" srcOrd="1" destOrd="0" presId="urn:microsoft.com/office/officeart/2005/8/layout/pyramid2"/>
    <dgm:cxn modelId="{CB008C7A-E3FE-4D0E-8963-CBF7B3DE2A18}" type="presParOf" srcId="{90BF42E6-6B42-4973-B08B-CCBE02686E9B}" destId="{564F219E-4B61-452D-8013-85132D5E0E8A}" srcOrd="0" destOrd="0" presId="urn:microsoft.com/office/officeart/2005/8/layout/pyramid2"/>
    <dgm:cxn modelId="{C8F8823C-77C9-496D-BCFD-15F72DD9F1D3}" type="presParOf" srcId="{90BF42E6-6B42-4973-B08B-CCBE02686E9B}" destId="{A130587D-B86C-4001-80D9-6135EDCE1DDF}" srcOrd="1" destOrd="0" presId="urn:microsoft.com/office/officeart/2005/8/layout/pyramid2"/>
    <dgm:cxn modelId="{46FF26D9-D481-4469-9949-C05EFE305171}" type="presParOf" srcId="{90BF42E6-6B42-4973-B08B-CCBE02686E9B}" destId="{C9D7DA79-BDE5-462D-967D-A0A01C9D512A}" srcOrd="2" destOrd="0" presId="urn:microsoft.com/office/officeart/2005/8/layout/pyramid2"/>
    <dgm:cxn modelId="{253613B1-6C84-40AD-8378-CBC48EAFBA3D}" type="presParOf" srcId="{90BF42E6-6B42-4973-B08B-CCBE02686E9B}" destId="{82B04AF3-F859-4769-8975-CA8B435FBD79}" srcOrd="3" destOrd="0" presId="urn:microsoft.com/office/officeart/2005/8/layout/pyramid2"/>
    <dgm:cxn modelId="{A4D799AD-8EEC-47C2-B086-5F58BEFD0E26}" type="presParOf" srcId="{90BF42E6-6B42-4973-B08B-CCBE02686E9B}" destId="{9525E0FF-C1BE-4480-A8CA-7637CCC48D92}" srcOrd="4" destOrd="0" presId="urn:microsoft.com/office/officeart/2005/8/layout/pyramid2"/>
    <dgm:cxn modelId="{FBD8FD23-BE9E-4531-851D-B11479E40998}" type="presParOf" srcId="{90BF42E6-6B42-4973-B08B-CCBE02686E9B}" destId="{49FC950E-FBF6-42C1-BA68-27DABFBDAD83}" srcOrd="5" destOrd="0" presId="urn:microsoft.com/office/officeart/2005/8/layout/pyramid2"/>
  </dgm:cxnLst>
  <dgm:bg/>
  <dgm:whole/>
</dgm:dataModel>
</file>

<file path=ppt/diagrams/data3.xml><?xml version="1.0" encoding="utf-8"?>
<dgm:dataModel xmlns:dgm="http://schemas.openxmlformats.org/drawingml/2006/diagram" xmlns:a="http://schemas.openxmlformats.org/drawingml/2006/main">
  <dgm:ptLst>
    <dgm:pt modelId="{D896CC07-5871-4F4E-AF7D-67C4E69A6F56}" type="doc">
      <dgm:prSet loTypeId="urn:microsoft.com/office/officeart/2005/8/layout/hProcess9" loCatId="process" qsTypeId="urn:microsoft.com/office/officeart/2005/8/quickstyle/simple3" qsCatId="simple" csTypeId="urn:microsoft.com/office/officeart/2005/8/colors/colorful3" csCatId="colorful" phldr="1"/>
      <dgm:spPr/>
    </dgm:pt>
    <dgm:pt modelId="{5857AFED-3177-4D21-97A2-947BE7704F43}">
      <dgm:prSet phldrT="[Text]" custT="1"/>
      <dgm:spPr/>
      <dgm:t>
        <a:bodyPr/>
        <a:lstStyle/>
        <a:p>
          <a:r>
            <a:rPr lang="en-US" sz="2400" spc="-5" dirty="0" smtClean="0">
              <a:latin typeface="Times New Roman" pitchFamily="18" charset="0"/>
              <a:cs typeface="Times New Roman" pitchFamily="18" charset="0"/>
            </a:rPr>
            <a:t>01. </a:t>
          </a:r>
        </a:p>
        <a:p>
          <a:r>
            <a:rPr lang="en-US" sz="2400" spc="-5" dirty="0" smtClean="0">
              <a:latin typeface="Times New Roman" pitchFamily="18" charset="0"/>
              <a:cs typeface="Times New Roman" pitchFamily="18" charset="0"/>
            </a:rPr>
            <a:t>The third eye is designed to act as an extension of the blind person's senses, providing them with a better understanding of their surroundings</a:t>
          </a:r>
          <a:endParaRPr lang="en-US" sz="2400" dirty="0">
            <a:latin typeface="Times New Roman" pitchFamily="18" charset="0"/>
            <a:cs typeface="Times New Roman" pitchFamily="18" charset="0"/>
          </a:endParaRPr>
        </a:p>
      </dgm:t>
    </dgm:pt>
    <dgm:pt modelId="{69E6F2DE-1E09-4F0E-BC3A-039789268247}" type="parTrans" cxnId="{A9144AB6-BBF2-459B-BE7B-05453A2C58D6}">
      <dgm:prSet/>
      <dgm:spPr/>
      <dgm:t>
        <a:bodyPr/>
        <a:lstStyle/>
        <a:p>
          <a:endParaRPr lang="en-US"/>
        </a:p>
      </dgm:t>
    </dgm:pt>
    <dgm:pt modelId="{E2849FBC-DF30-4246-8600-D196130B4EA0}" type="sibTrans" cxnId="{A9144AB6-BBF2-459B-BE7B-05453A2C58D6}">
      <dgm:prSet/>
      <dgm:spPr/>
      <dgm:t>
        <a:bodyPr/>
        <a:lstStyle/>
        <a:p>
          <a:endParaRPr lang="en-US"/>
        </a:p>
      </dgm:t>
    </dgm:pt>
    <dgm:pt modelId="{CFD694FB-C905-4690-A6A2-5C987EBEE188}">
      <dgm:prSet phldrT="[Text]" custT="1"/>
      <dgm:spPr/>
      <dgm:t>
        <a:bodyPr/>
        <a:lstStyle/>
        <a:p>
          <a:r>
            <a:rPr lang="en-US" sz="2400" spc="-5" dirty="0" smtClean="0">
              <a:latin typeface="Times New Roman" pitchFamily="18" charset="0"/>
              <a:cs typeface="Times New Roman" pitchFamily="18" charset="0"/>
            </a:rPr>
            <a:t>02. </a:t>
          </a:r>
        </a:p>
        <a:p>
          <a:r>
            <a:rPr lang="en-US" sz="2400" spc="-5" dirty="0" smtClean="0">
              <a:latin typeface="Times New Roman" pitchFamily="18" charset="0"/>
              <a:cs typeface="Times New Roman" pitchFamily="18" charset="0"/>
            </a:rPr>
            <a:t>Arduino -based third eye for blind people is to provide them with a tool that can enhance their ability to navigate their environment and improve their overall quality of life</a:t>
          </a:r>
          <a:endParaRPr lang="en-US" sz="2400" spc="-5" dirty="0">
            <a:latin typeface="Times New Roman" pitchFamily="18" charset="0"/>
            <a:cs typeface="Times New Roman" pitchFamily="18" charset="0"/>
          </a:endParaRPr>
        </a:p>
      </dgm:t>
    </dgm:pt>
    <dgm:pt modelId="{BAA800D3-B2D2-48D1-BA13-386A3993F8EC}" type="parTrans" cxnId="{3A55E610-EAF4-4D78-B44C-2AD63C3A71DC}">
      <dgm:prSet/>
      <dgm:spPr/>
      <dgm:t>
        <a:bodyPr/>
        <a:lstStyle/>
        <a:p>
          <a:endParaRPr lang="en-US"/>
        </a:p>
      </dgm:t>
    </dgm:pt>
    <dgm:pt modelId="{CF9186DF-0ABF-4B29-A2C5-21364C5DE99C}" type="sibTrans" cxnId="{3A55E610-EAF4-4D78-B44C-2AD63C3A71DC}">
      <dgm:prSet/>
      <dgm:spPr/>
      <dgm:t>
        <a:bodyPr/>
        <a:lstStyle/>
        <a:p>
          <a:endParaRPr lang="en-US"/>
        </a:p>
      </dgm:t>
    </dgm:pt>
    <dgm:pt modelId="{9A8B3BF4-54F3-4046-84BB-0929213A5A9B}">
      <dgm:prSet phldrT="[Text]" custT="1"/>
      <dgm:spPr/>
      <dgm:t>
        <a:bodyPr/>
        <a:lstStyle/>
        <a:p>
          <a:r>
            <a:rPr lang="en-US" sz="2000" spc="-5" dirty="0" smtClean="0">
              <a:latin typeface="Times New Roman" pitchFamily="18" charset="0"/>
              <a:cs typeface="Times New Roman" pitchFamily="18" charset="0"/>
            </a:rPr>
            <a:t>03. </a:t>
          </a:r>
        </a:p>
        <a:p>
          <a:r>
            <a:rPr lang="en-US" sz="2000" spc="-5" dirty="0" smtClean="0">
              <a:latin typeface="Times New Roman" pitchFamily="18" charset="0"/>
              <a:cs typeface="Times New Roman" pitchFamily="18" charset="0"/>
            </a:rPr>
            <a:t>The third eye aims to be easy to use and customizable, so that it can be adapted to suit the needs and preferences of different users to improve the quality of life for visually impaired individuals, by enhancing their mobility and enabling them to participate more fully in daily activities.</a:t>
          </a:r>
        </a:p>
      </dgm:t>
    </dgm:pt>
    <dgm:pt modelId="{B389107C-E254-4BBC-BAAD-066EF796591A}" type="parTrans" cxnId="{86C71573-61C0-4B3F-9713-B587A63B2721}">
      <dgm:prSet/>
      <dgm:spPr/>
      <dgm:t>
        <a:bodyPr/>
        <a:lstStyle/>
        <a:p>
          <a:endParaRPr lang="en-US"/>
        </a:p>
      </dgm:t>
    </dgm:pt>
    <dgm:pt modelId="{5BB9A22A-8A6F-48EF-988D-DB13CC868255}" type="sibTrans" cxnId="{86C71573-61C0-4B3F-9713-B587A63B2721}">
      <dgm:prSet/>
      <dgm:spPr/>
      <dgm:t>
        <a:bodyPr/>
        <a:lstStyle/>
        <a:p>
          <a:endParaRPr lang="en-US"/>
        </a:p>
      </dgm:t>
    </dgm:pt>
    <dgm:pt modelId="{B271E98E-29C1-4660-8196-346133D7237F}" type="pres">
      <dgm:prSet presAssocID="{D896CC07-5871-4F4E-AF7D-67C4E69A6F56}" presName="CompostProcess" presStyleCnt="0">
        <dgm:presLayoutVars>
          <dgm:dir/>
          <dgm:resizeHandles val="exact"/>
        </dgm:presLayoutVars>
      </dgm:prSet>
      <dgm:spPr/>
    </dgm:pt>
    <dgm:pt modelId="{1FD96772-9571-452A-8BEF-2594BE65EDF9}" type="pres">
      <dgm:prSet presAssocID="{D896CC07-5871-4F4E-AF7D-67C4E69A6F56}" presName="arrow" presStyleLbl="bgShp" presStyleIdx="0" presStyleCnt="1"/>
      <dgm:spPr/>
    </dgm:pt>
    <dgm:pt modelId="{E5B914C4-AB8A-475B-A336-3D61A51E4BF0}" type="pres">
      <dgm:prSet presAssocID="{D896CC07-5871-4F4E-AF7D-67C4E69A6F56}" presName="linearProcess" presStyleCnt="0"/>
      <dgm:spPr/>
    </dgm:pt>
    <dgm:pt modelId="{2D6E46E8-9F34-45F2-980D-CCC0012342CF}" type="pres">
      <dgm:prSet presAssocID="{5857AFED-3177-4D21-97A2-947BE7704F43}" presName="textNode" presStyleLbl="node1" presStyleIdx="0" presStyleCnt="3">
        <dgm:presLayoutVars>
          <dgm:bulletEnabled val="1"/>
        </dgm:presLayoutVars>
      </dgm:prSet>
      <dgm:spPr/>
      <dgm:t>
        <a:bodyPr/>
        <a:lstStyle/>
        <a:p>
          <a:endParaRPr lang="en-US"/>
        </a:p>
      </dgm:t>
    </dgm:pt>
    <dgm:pt modelId="{466AC227-49A2-4985-A466-937969E6F9D6}" type="pres">
      <dgm:prSet presAssocID="{E2849FBC-DF30-4246-8600-D196130B4EA0}" presName="sibTrans" presStyleCnt="0"/>
      <dgm:spPr/>
    </dgm:pt>
    <dgm:pt modelId="{93E40201-6860-43E9-B817-4B95A3070B00}" type="pres">
      <dgm:prSet presAssocID="{CFD694FB-C905-4690-A6A2-5C987EBEE188}" presName="textNode" presStyleLbl="node1" presStyleIdx="1" presStyleCnt="3">
        <dgm:presLayoutVars>
          <dgm:bulletEnabled val="1"/>
        </dgm:presLayoutVars>
      </dgm:prSet>
      <dgm:spPr/>
      <dgm:t>
        <a:bodyPr/>
        <a:lstStyle/>
        <a:p>
          <a:endParaRPr lang="en-US"/>
        </a:p>
      </dgm:t>
    </dgm:pt>
    <dgm:pt modelId="{DE341D28-7535-4799-B770-21B1C5836609}" type="pres">
      <dgm:prSet presAssocID="{CF9186DF-0ABF-4B29-A2C5-21364C5DE99C}" presName="sibTrans" presStyleCnt="0"/>
      <dgm:spPr/>
    </dgm:pt>
    <dgm:pt modelId="{B0B29A0C-9B26-42CE-A667-9C9ABED954F7}" type="pres">
      <dgm:prSet presAssocID="{9A8B3BF4-54F3-4046-84BB-0929213A5A9B}" presName="textNode" presStyleLbl="node1" presStyleIdx="2" presStyleCnt="3" custLinFactNeighborX="4975" custLinFactNeighborY="-277">
        <dgm:presLayoutVars>
          <dgm:bulletEnabled val="1"/>
        </dgm:presLayoutVars>
      </dgm:prSet>
      <dgm:spPr/>
      <dgm:t>
        <a:bodyPr/>
        <a:lstStyle/>
        <a:p>
          <a:endParaRPr lang="en-US"/>
        </a:p>
      </dgm:t>
    </dgm:pt>
  </dgm:ptLst>
  <dgm:cxnLst>
    <dgm:cxn modelId="{3A55E610-EAF4-4D78-B44C-2AD63C3A71DC}" srcId="{D896CC07-5871-4F4E-AF7D-67C4E69A6F56}" destId="{CFD694FB-C905-4690-A6A2-5C987EBEE188}" srcOrd="1" destOrd="0" parTransId="{BAA800D3-B2D2-48D1-BA13-386A3993F8EC}" sibTransId="{CF9186DF-0ABF-4B29-A2C5-21364C5DE99C}"/>
    <dgm:cxn modelId="{9730A7B4-8E08-4F77-830D-F6BCFDF05BE2}" type="presOf" srcId="{9A8B3BF4-54F3-4046-84BB-0929213A5A9B}" destId="{B0B29A0C-9B26-42CE-A667-9C9ABED954F7}" srcOrd="0" destOrd="0" presId="urn:microsoft.com/office/officeart/2005/8/layout/hProcess9"/>
    <dgm:cxn modelId="{E53DE9C7-3249-426A-81B4-17849F1B80D6}" type="presOf" srcId="{CFD694FB-C905-4690-A6A2-5C987EBEE188}" destId="{93E40201-6860-43E9-B817-4B95A3070B00}" srcOrd="0" destOrd="0" presId="urn:microsoft.com/office/officeart/2005/8/layout/hProcess9"/>
    <dgm:cxn modelId="{A9144AB6-BBF2-459B-BE7B-05453A2C58D6}" srcId="{D896CC07-5871-4F4E-AF7D-67C4E69A6F56}" destId="{5857AFED-3177-4D21-97A2-947BE7704F43}" srcOrd="0" destOrd="0" parTransId="{69E6F2DE-1E09-4F0E-BC3A-039789268247}" sibTransId="{E2849FBC-DF30-4246-8600-D196130B4EA0}"/>
    <dgm:cxn modelId="{127C4C62-4A15-47DE-911E-CEDFE0DACE52}" type="presOf" srcId="{5857AFED-3177-4D21-97A2-947BE7704F43}" destId="{2D6E46E8-9F34-45F2-980D-CCC0012342CF}" srcOrd="0" destOrd="0" presId="urn:microsoft.com/office/officeart/2005/8/layout/hProcess9"/>
    <dgm:cxn modelId="{2F2BAE61-11D6-48A7-990D-834A0891D7D8}" type="presOf" srcId="{D896CC07-5871-4F4E-AF7D-67C4E69A6F56}" destId="{B271E98E-29C1-4660-8196-346133D7237F}" srcOrd="0" destOrd="0" presId="urn:microsoft.com/office/officeart/2005/8/layout/hProcess9"/>
    <dgm:cxn modelId="{86C71573-61C0-4B3F-9713-B587A63B2721}" srcId="{D896CC07-5871-4F4E-AF7D-67C4E69A6F56}" destId="{9A8B3BF4-54F3-4046-84BB-0929213A5A9B}" srcOrd="2" destOrd="0" parTransId="{B389107C-E254-4BBC-BAAD-066EF796591A}" sibTransId="{5BB9A22A-8A6F-48EF-988D-DB13CC868255}"/>
    <dgm:cxn modelId="{DCB69A2E-B82F-4CC6-8BFF-8AE146A25EA3}" type="presParOf" srcId="{B271E98E-29C1-4660-8196-346133D7237F}" destId="{1FD96772-9571-452A-8BEF-2594BE65EDF9}" srcOrd="0" destOrd="0" presId="urn:microsoft.com/office/officeart/2005/8/layout/hProcess9"/>
    <dgm:cxn modelId="{A5BB6CF8-6BAD-4E5C-8182-070E0571D7B0}" type="presParOf" srcId="{B271E98E-29C1-4660-8196-346133D7237F}" destId="{E5B914C4-AB8A-475B-A336-3D61A51E4BF0}" srcOrd="1" destOrd="0" presId="urn:microsoft.com/office/officeart/2005/8/layout/hProcess9"/>
    <dgm:cxn modelId="{4A898B23-F0C3-47F5-B022-E6116A4B0C7B}" type="presParOf" srcId="{E5B914C4-AB8A-475B-A336-3D61A51E4BF0}" destId="{2D6E46E8-9F34-45F2-980D-CCC0012342CF}" srcOrd="0" destOrd="0" presId="urn:microsoft.com/office/officeart/2005/8/layout/hProcess9"/>
    <dgm:cxn modelId="{72A1CD06-E62A-4E54-AE71-AF30C3D14359}" type="presParOf" srcId="{E5B914C4-AB8A-475B-A336-3D61A51E4BF0}" destId="{466AC227-49A2-4985-A466-937969E6F9D6}" srcOrd="1" destOrd="0" presId="urn:microsoft.com/office/officeart/2005/8/layout/hProcess9"/>
    <dgm:cxn modelId="{C46773F7-9845-48A2-B27F-E74748F06094}" type="presParOf" srcId="{E5B914C4-AB8A-475B-A336-3D61A51E4BF0}" destId="{93E40201-6860-43E9-B817-4B95A3070B00}" srcOrd="2" destOrd="0" presId="urn:microsoft.com/office/officeart/2005/8/layout/hProcess9"/>
    <dgm:cxn modelId="{60014942-9E3B-46CF-957F-C54CEC4F7910}" type="presParOf" srcId="{E5B914C4-AB8A-475B-A336-3D61A51E4BF0}" destId="{DE341D28-7535-4799-B770-21B1C5836609}" srcOrd="3" destOrd="0" presId="urn:microsoft.com/office/officeart/2005/8/layout/hProcess9"/>
    <dgm:cxn modelId="{BFE3FC68-9BBF-41FB-A2D6-6D42E40109EC}" type="presParOf" srcId="{E5B914C4-AB8A-475B-A336-3D61A51E4BF0}" destId="{B0B29A0C-9B26-42CE-A667-9C9ABED954F7}" srcOrd="4" destOrd="0" presId="urn:microsoft.com/office/officeart/2005/8/layout/hProcess9"/>
  </dgm:cxnLst>
  <dgm:bg/>
  <dgm:whole/>
</dgm:dataModel>
</file>

<file path=ppt/diagrams/data4.xml><?xml version="1.0" encoding="utf-8"?>
<dgm:dataModel xmlns:dgm="http://schemas.openxmlformats.org/drawingml/2006/diagram" xmlns:a="http://schemas.openxmlformats.org/drawingml/2006/main">
  <dgm:ptLst>
    <dgm:pt modelId="{3590F170-8CA7-4F4A-B837-BC9570F140C6}" type="doc">
      <dgm:prSet loTypeId="urn:microsoft.com/office/officeart/2005/8/layout/cycle3" loCatId="cycle" qsTypeId="urn:microsoft.com/office/officeart/2005/8/quickstyle/3d2" qsCatId="3D" csTypeId="urn:microsoft.com/office/officeart/2005/8/colors/colorful4" csCatId="colorful" phldr="1"/>
      <dgm:spPr/>
      <dgm:t>
        <a:bodyPr/>
        <a:lstStyle/>
        <a:p>
          <a:endParaRPr lang="en-US"/>
        </a:p>
      </dgm:t>
    </dgm:pt>
    <dgm:pt modelId="{F3E2566A-F7D6-4224-B995-07F400542295}">
      <dgm:prSet phldrT="[Text]" custT="1"/>
      <dgm:spPr/>
      <dgm:t>
        <a:bodyPr/>
        <a:lstStyle/>
        <a:p>
          <a:r>
            <a:rPr lang="en-US" sz="2800" b="1" spc="50" dirty="0" smtClean="0">
              <a:solidFill>
                <a:schemeClr val="bg1"/>
              </a:solidFill>
              <a:latin typeface="Times New Roman" pitchFamily="18" charset="0"/>
              <a:cs typeface="Times New Roman" pitchFamily="18" charset="0"/>
            </a:rPr>
            <a:t>1.Object detection : </a:t>
          </a:r>
        </a:p>
        <a:p>
          <a:r>
            <a:rPr lang="en-US" sz="2800" spc="15" dirty="0" smtClean="0">
              <a:solidFill>
                <a:schemeClr val="bg1"/>
              </a:solidFill>
              <a:latin typeface="Times New Roman" pitchFamily="18" charset="0"/>
              <a:cs typeface="Times New Roman" pitchFamily="18" charset="0"/>
            </a:rPr>
            <a:t>The device should be able to detect obstacles in the path of a blind person and alert them to avoid collisions.</a:t>
          </a:r>
          <a:endParaRPr lang="en-US" sz="2800" dirty="0">
            <a:latin typeface="Times New Roman" pitchFamily="18" charset="0"/>
            <a:cs typeface="Times New Roman" pitchFamily="18" charset="0"/>
          </a:endParaRPr>
        </a:p>
      </dgm:t>
    </dgm:pt>
    <dgm:pt modelId="{EBB739AE-1E9C-4BDB-878E-5645AEA64BBA}" type="parTrans" cxnId="{3E9FD6F7-C1A6-4F5B-A37A-54E0B55AC401}">
      <dgm:prSet/>
      <dgm:spPr/>
      <dgm:t>
        <a:bodyPr/>
        <a:lstStyle/>
        <a:p>
          <a:endParaRPr lang="en-US"/>
        </a:p>
      </dgm:t>
    </dgm:pt>
    <dgm:pt modelId="{075FA27A-9BA4-4A2C-9791-51AA2A0DEBF8}" type="sibTrans" cxnId="{3E9FD6F7-C1A6-4F5B-A37A-54E0B55AC401}">
      <dgm:prSet/>
      <dgm:spPr/>
      <dgm:t>
        <a:bodyPr/>
        <a:lstStyle/>
        <a:p>
          <a:endParaRPr lang="en-US"/>
        </a:p>
      </dgm:t>
    </dgm:pt>
    <dgm:pt modelId="{F19BB083-18D7-418F-A7C2-4A79D2973903}">
      <dgm:prSet phldrT="[Text]" custT="1"/>
      <dgm:spPr/>
      <dgm:t>
        <a:bodyPr/>
        <a:lstStyle/>
        <a:p>
          <a:r>
            <a:rPr lang="en-US" sz="2400" b="1" spc="50" dirty="0" smtClean="0">
              <a:solidFill>
                <a:schemeClr val="bg1"/>
              </a:solidFill>
              <a:latin typeface="Times New Roman" pitchFamily="18" charset="0"/>
              <a:cs typeface="Times New Roman" pitchFamily="18" charset="0"/>
            </a:rPr>
            <a:t>2.Navigation assistance </a:t>
          </a:r>
          <a:r>
            <a:rPr lang="en-US" sz="2400" b="0" spc="50" dirty="0" smtClean="0">
              <a:solidFill>
                <a:schemeClr val="bg1"/>
              </a:solidFill>
              <a:latin typeface="Times New Roman" pitchFamily="18" charset="0"/>
              <a:cs typeface="Times New Roman" pitchFamily="18" charset="0"/>
            </a:rPr>
            <a:t>:</a:t>
          </a:r>
        </a:p>
        <a:p>
          <a:r>
            <a:rPr lang="en-US" sz="2400" b="0" spc="50" dirty="0" smtClean="0">
              <a:solidFill>
                <a:schemeClr val="bg1"/>
              </a:solidFill>
              <a:latin typeface="Times New Roman" pitchFamily="18" charset="0"/>
              <a:cs typeface="Times New Roman" pitchFamily="18" charset="0"/>
            </a:rPr>
            <a:t>The third eye should be able to provide navigation assistance to the user, such as indicating the direction of a destination or guiding them to a specific location.</a:t>
          </a:r>
          <a:endParaRPr lang="en-US" sz="2400" b="0" spc="50" dirty="0">
            <a:solidFill>
              <a:schemeClr val="bg1"/>
            </a:solidFill>
            <a:latin typeface="Times New Roman" pitchFamily="18" charset="0"/>
            <a:cs typeface="Times New Roman" pitchFamily="18" charset="0"/>
          </a:endParaRPr>
        </a:p>
      </dgm:t>
    </dgm:pt>
    <dgm:pt modelId="{4D43929A-3315-40E3-AF44-872AD5A3F321}" type="parTrans" cxnId="{D2703423-AF04-4DA4-8FB7-8F4C8F081CB8}">
      <dgm:prSet/>
      <dgm:spPr/>
      <dgm:t>
        <a:bodyPr/>
        <a:lstStyle/>
        <a:p>
          <a:endParaRPr lang="en-US"/>
        </a:p>
      </dgm:t>
    </dgm:pt>
    <dgm:pt modelId="{93E32200-3784-400F-B8AD-25B2DBE7336D}" type="sibTrans" cxnId="{D2703423-AF04-4DA4-8FB7-8F4C8F081CB8}">
      <dgm:prSet/>
      <dgm:spPr/>
      <dgm:t>
        <a:bodyPr/>
        <a:lstStyle/>
        <a:p>
          <a:endParaRPr lang="en-US"/>
        </a:p>
      </dgm:t>
    </dgm:pt>
    <dgm:pt modelId="{7B41D871-FFAE-4B2B-B2B8-C295395F4CD8}">
      <dgm:prSet phldrT="[Text]" custT="1"/>
      <dgm:spPr/>
      <dgm:t>
        <a:bodyPr/>
        <a:lstStyle/>
        <a:p>
          <a:r>
            <a:rPr lang="en-US" sz="2400" b="1" spc="50" dirty="0" smtClean="0">
              <a:solidFill>
                <a:schemeClr val="bg1"/>
              </a:solidFill>
              <a:latin typeface="Times New Roman" pitchFamily="18" charset="0"/>
              <a:cs typeface="Times New Roman" pitchFamily="18" charset="0"/>
            </a:rPr>
            <a:t>3.Obstacle </a:t>
          </a:r>
          <a:r>
            <a:rPr lang="en-US" sz="2400" b="1" spc="50" dirty="0" smtClean="0">
              <a:solidFill>
                <a:schemeClr val="bg1"/>
              </a:solidFill>
              <a:latin typeface="Times New Roman" pitchFamily="18" charset="0"/>
              <a:cs typeface="Times New Roman" pitchFamily="18" charset="0"/>
            </a:rPr>
            <a:t>avoidance :</a:t>
          </a:r>
        </a:p>
        <a:p>
          <a:r>
            <a:rPr lang="en-US" sz="2400" b="0" spc="50" dirty="0" smtClean="0">
              <a:solidFill>
                <a:schemeClr val="bg1"/>
              </a:solidFill>
              <a:latin typeface="Times New Roman" pitchFamily="18" charset="0"/>
              <a:cs typeface="Times New Roman" pitchFamily="18" charset="0"/>
            </a:rPr>
            <a:t>The third eye should be able to estimate the distance between the user and obstacles, as well as the distance to their destination.</a:t>
          </a:r>
        </a:p>
        <a:p>
          <a:endParaRPr lang="en-US" sz="2400" b="0" spc="50" dirty="0">
            <a:solidFill>
              <a:schemeClr val="bg1"/>
            </a:solidFill>
            <a:latin typeface="Times New Roman" pitchFamily="18" charset="0"/>
            <a:cs typeface="Times New Roman" pitchFamily="18" charset="0"/>
          </a:endParaRPr>
        </a:p>
      </dgm:t>
    </dgm:pt>
    <dgm:pt modelId="{F49D998D-4324-4AF3-AF0E-F3A367CC4BE6}" type="parTrans" cxnId="{FCB18A9C-E9F0-4917-BD6F-31F3C79E5F6C}">
      <dgm:prSet/>
      <dgm:spPr/>
      <dgm:t>
        <a:bodyPr/>
        <a:lstStyle/>
        <a:p>
          <a:endParaRPr lang="en-US"/>
        </a:p>
      </dgm:t>
    </dgm:pt>
    <dgm:pt modelId="{BCCDAC74-76D1-4A04-B65B-4F061CF985E9}" type="sibTrans" cxnId="{FCB18A9C-E9F0-4917-BD6F-31F3C79E5F6C}">
      <dgm:prSet/>
      <dgm:spPr/>
      <dgm:t>
        <a:bodyPr/>
        <a:lstStyle/>
        <a:p>
          <a:endParaRPr lang="en-US"/>
        </a:p>
      </dgm:t>
    </dgm:pt>
    <dgm:pt modelId="{BF6A19EE-1538-47A8-B46B-673891A75BEF}">
      <dgm:prSet phldrT="[Text]" custT="1"/>
      <dgm:spPr/>
      <dgm:t>
        <a:bodyPr/>
        <a:lstStyle/>
        <a:p>
          <a:r>
            <a:rPr lang="en-US" sz="2400" b="1" spc="50" dirty="0" smtClean="0">
              <a:solidFill>
                <a:schemeClr val="bg1"/>
              </a:solidFill>
              <a:latin typeface="Times New Roman" pitchFamily="18" charset="0"/>
              <a:cs typeface="Times New Roman" pitchFamily="18" charset="0"/>
            </a:rPr>
            <a:t>4. Low-cost </a:t>
          </a:r>
          <a:r>
            <a:rPr lang="en-US" sz="2400" b="1" spc="50" dirty="0" smtClean="0">
              <a:solidFill>
                <a:schemeClr val="bg1"/>
              </a:solidFill>
              <a:latin typeface="Times New Roman" pitchFamily="18" charset="0"/>
              <a:cs typeface="Times New Roman" pitchFamily="18" charset="0"/>
            </a:rPr>
            <a:t>and Portable:</a:t>
          </a:r>
        </a:p>
        <a:p>
          <a:r>
            <a:rPr lang="en-US" sz="2400" b="0" spc="50" dirty="0" smtClean="0">
              <a:solidFill>
                <a:schemeClr val="bg1"/>
              </a:solidFill>
              <a:latin typeface="Times New Roman" pitchFamily="18" charset="0"/>
              <a:cs typeface="Times New Roman" pitchFamily="18" charset="0"/>
            </a:rPr>
            <a:t>The device should be affordable for the target market, and be able to be built using inexpensive components</a:t>
          </a:r>
          <a:r>
            <a:rPr lang="en-US" sz="2200" spc="-60" dirty="0" smtClean="0">
              <a:latin typeface="Trebuchet MS"/>
              <a:cs typeface="Trebuchet MS"/>
            </a:rPr>
            <a:t>.</a:t>
          </a:r>
          <a:endParaRPr lang="en-US" sz="2200" dirty="0"/>
        </a:p>
      </dgm:t>
    </dgm:pt>
    <dgm:pt modelId="{AD457A3D-E74A-47CE-A922-75890E16209D}" type="parTrans" cxnId="{EED1BEC2-87B4-45B2-9B42-3220AA5731B0}">
      <dgm:prSet/>
      <dgm:spPr/>
      <dgm:t>
        <a:bodyPr/>
        <a:lstStyle/>
        <a:p>
          <a:endParaRPr lang="en-US"/>
        </a:p>
      </dgm:t>
    </dgm:pt>
    <dgm:pt modelId="{15A2489C-0E96-4264-B8F6-B72C11BDAA06}" type="sibTrans" cxnId="{EED1BEC2-87B4-45B2-9B42-3220AA5731B0}">
      <dgm:prSet/>
      <dgm:spPr/>
      <dgm:t>
        <a:bodyPr/>
        <a:lstStyle/>
        <a:p>
          <a:endParaRPr lang="en-US"/>
        </a:p>
      </dgm:t>
    </dgm:pt>
    <dgm:pt modelId="{E7462114-5FAC-4435-BD08-5AE2D9C85175}" type="pres">
      <dgm:prSet presAssocID="{3590F170-8CA7-4F4A-B837-BC9570F140C6}" presName="Name0" presStyleCnt="0">
        <dgm:presLayoutVars>
          <dgm:dir/>
          <dgm:resizeHandles val="exact"/>
        </dgm:presLayoutVars>
      </dgm:prSet>
      <dgm:spPr/>
      <dgm:t>
        <a:bodyPr/>
        <a:lstStyle/>
        <a:p>
          <a:endParaRPr lang="en-US"/>
        </a:p>
      </dgm:t>
    </dgm:pt>
    <dgm:pt modelId="{BD42E9D0-B869-4CE2-8C7E-458452A8B08C}" type="pres">
      <dgm:prSet presAssocID="{3590F170-8CA7-4F4A-B837-BC9570F140C6}" presName="cycle" presStyleCnt="0"/>
      <dgm:spPr/>
    </dgm:pt>
    <dgm:pt modelId="{B338DBF8-2E13-4D7E-8C64-8B2A7004A7C8}" type="pres">
      <dgm:prSet presAssocID="{F3E2566A-F7D6-4224-B995-07F400542295}" presName="nodeFirstNode" presStyleLbl="node1" presStyleIdx="0" presStyleCnt="4">
        <dgm:presLayoutVars>
          <dgm:bulletEnabled val="1"/>
        </dgm:presLayoutVars>
      </dgm:prSet>
      <dgm:spPr/>
      <dgm:t>
        <a:bodyPr/>
        <a:lstStyle/>
        <a:p>
          <a:endParaRPr lang="en-US"/>
        </a:p>
      </dgm:t>
    </dgm:pt>
    <dgm:pt modelId="{20D83BF1-99CC-421D-B034-E645ECFB00A2}" type="pres">
      <dgm:prSet presAssocID="{075FA27A-9BA4-4A2C-9791-51AA2A0DEBF8}" presName="sibTransFirstNode" presStyleLbl="bgShp" presStyleIdx="0" presStyleCnt="1"/>
      <dgm:spPr/>
      <dgm:t>
        <a:bodyPr/>
        <a:lstStyle/>
        <a:p>
          <a:endParaRPr lang="en-US"/>
        </a:p>
      </dgm:t>
    </dgm:pt>
    <dgm:pt modelId="{7AFFF311-12F8-4CBC-B4FD-E505FC0304C3}" type="pres">
      <dgm:prSet presAssocID="{F19BB083-18D7-418F-A7C2-4A79D2973903}" presName="nodeFollowingNodes" presStyleLbl="node1" presStyleIdx="1" presStyleCnt="4" custRadScaleRad="149161" custRadScaleInc="1223">
        <dgm:presLayoutVars>
          <dgm:bulletEnabled val="1"/>
        </dgm:presLayoutVars>
      </dgm:prSet>
      <dgm:spPr/>
      <dgm:t>
        <a:bodyPr/>
        <a:lstStyle/>
        <a:p>
          <a:endParaRPr lang="en-US"/>
        </a:p>
      </dgm:t>
    </dgm:pt>
    <dgm:pt modelId="{A6274222-AE30-4C75-8E5B-F333EA10345B}" type="pres">
      <dgm:prSet presAssocID="{7B41D871-FFAE-4B2B-B2B8-C295395F4CD8}" presName="nodeFollowingNodes" presStyleLbl="node1" presStyleIdx="2" presStyleCnt="4" custRadScaleRad="116054" custRadScaleInc="1081">
        <dgm:presLayoutVars>
          <dgm:bulletEnabled val="1"/>
        </dgm:presLayoutVars>
      </dgm:prSet>
      <dgm:spPr/>
      <dgm:t>
        <a:bodyPr/>
        <a:lstStyle/>
        <a:p>
          <a:endParaRPr lang="en-US"/>
        </a:p>
      </dgm:t>
    </dgm:pt>
    <dgm:pt modelId="{D75CD5C7-C323-46ED-9A30-835FB8FF11FE}" type="pres">
      <dgm:prSet presAssocID="{BF6A19EE-1538-47A8-B46B-673891A75BEF}" presName="nodeFollowingNodes" presStyleLbl="node1" presStyleIdx="3" presStyleCnt="4" custRadScaleRad="146609" custRadScaleInc="299">
        <dgm:presLayoutVars>
          <dgm:bulletEnabled val="1"/>
        </dgm:presLayoutVars>
      </dgm:prSet>
      <dgm:spPr/>
      <dgm:t>
        <a:bodyPr/>
        <a:lstStyle/>
        <a:p>
          <a:endParaRPr lang="en-US"/>
        </a:p>
      </dgm:t>
    </dgm:pt>
  </dgm:ptLst>
  <dgm:cxnLst>
    <dgm:cxn modelId="{BEDC44E8-7B92-4E8F-BA64-67F9A11CD0D0}" type="presOf" srcId="{3590F170-8CA7-4F4A-B837-BC9570F140C6}" destId="{E7462114-5FAC-4435-BD08-5AE2D9C85175}" srcOrd="0" destOrd="0" presId="urn:microsoft.com/office/officeart/2005/8/layout/cycle3"/>
    <dgm:cxn modelId="{582D3C65-4A3E-44E0-9F2C-165688E12E63}" type="presOf" srcId="{BF6A19EE-1538-47A8-B46B-673891A75BEF}" destId="{D75CD5C7-C323-46ED-9A30-835FB8FF11FE}" srcOrd="0" destOrd="0" presId="urn:microsoft.com/office/officeart/2005/8/layout/cycle3"/>
    <dgm:cxn modelId="{ABCF8B93-68D5-4FE4-A845-F951CAF3C7CC}" type="presOf" srcId="{7B41D871-FFAE-4B2B-B2B8-C295395F4CD8}" destId="{A6274222-AE30-4C75-8E5B-F333EA10345B}" srcOrd="0" destOrd="0" presId="urn:microsoft.com/office/officeart/2005/8/layout/cycle3"/>
    <dgm:cxn modelId="{A59BB2C8-6039-4069-A218-7A6CC4BB75E0}" type="presOf" srcId="{F3E2566A-F7D6-4224-B995-07F400542295}" destId="{B338DBF8-2E13-4D7E-8C64-8B2A7004A7C8}" srcOrd="0" destOrd="0" presId="urn:microsoft.com/office/officeart/2005/8/layout/cycle3"/>
    <dgm:cxn modelId="{2607D7CD-629A-4612-B597-FD59EBEF2D54}" type="presOf" srcId="{F19BB083-18D7-418F-A7C2-4A79D2973903}" destId="{7AFFF311-12F8-4CBC-B4FD-E505FC0304C3}" srcOrd="0" destOrd="0" presId="urn:microsoft.com/office/officeart/2005/8/layout/cycle3"/>
    <dgm:cxn modelId="{EED1BEC2-87B4-45B2-9B42-3220AA5731B0}" srcId="{3590F170-8CA7-4F4A-B837-BC9570F140C6}" destId="{BF6A19EE-1538-47A8-B46B-673891A75BEF}" srcOrd="3" destOrd="0" parTransId="{AD457A3D-E74A-47CE-A922-75890E16209D}" sibTransId="{15A2489C-0E96-4264-B8F6-B72C11BDAA06}"/>
    <dgm:cxn modelId="{D2703423-AF04-4DA4-8FB7-8F4C8F081CB8}" srcId="{3590F170-8CA7-4F4A-B837-BC9570F140C6}" destId="{F19BB083-18D7-418F-A7C2-4A79D2973903}" srcOrd="1" destOrd="0" parTransId="{4D43929A-3315-40E3-AF44-872AD5A3F321}" sibTransId="{93E32200-3784-400F-B8AD-25B2DBE7336D}"/>
    <dgm:cxn modelId="{3E9FD6F7-C1A6-4F5B-A37A-54E0B55AC401}" srcId="{3590F170-8CA7-4F4A-B837-BC9570F140C6}" destId="{F3E2566A-F7D6-4224-B995-07F400542295}" srcOrd="0" destOrd="0" parTransId="{EBB739AE-1E9C-4BDB-878E-5645AEA64BBA}" sibTransId="{075FA27A-9BA4-4A2C-9791-51AA2A0DEBF8}"/>
    <dgm:cxn modelId="{FCB18A9C-E9F0-4917-BD6F-31F3C79E5F6C}" srcId="{3590F170-8CA7-4F4A-B837-BC9570F140C6}" destId="{7B41D871-FFAE-4B2B-B2B8-C295395F4CD8}" srcOrd="2" destOrd="0" parTransId="{F49D998D-4324-4AF3-AF0E-F3A367CC4BE6}" sibTransId="{BCCDAC74-76D1-4A04-B65B-4F061CF985E9}"/>
    <dgm:cxn modelId="{C5E6048E-ECA3-4A99-81CD-A486DF8250D9}" type="presOf" srcId="{075FA27A-9BA4-4A2C-9791-51AA2A0DEBF8}" destId="{20D83BF1-99CC-421D-B034-E645ECFB00A2}" srcOrd="0" destOrd="0" presId="urn:microsoft.com/office/officeart/2005/8/layout/cycle3"/>
    <dgm:cxn modelId="{219C0BEC-AA00-490A-AE98-685602F5C534}" type="presParOf" srcId="{E7462114-5FAC-4435-BD08-5AE2D9C85175}" destId="{BD42E9D0-B869-4CE2-8C7E-458452A8B08C}" srcOrd="0" destOrd="0" presId="urn:microsoft.com/office/officeart/2005/8/layout/cycle3"/>
    <dgm:cxn modelId="{30307CBF-3856-4927-A856-90DB0C388051}" type="presParOf" srcId="{BD42E9D0-B869-4CE2-8C7E-458452A8B08C}" destId="{B338DBF8-2E13-4D7E-8C64-8B2A7004A7C8}" srcOrd="0" destOrd="0" presId="urn:microsoft.com/office/officeart/2005/8/layout/cycle3"/>
    <dgm:cxn modelId="{419EE639-3577-4F2C-BB44-0733BC38FD5A}" type="presParOf" srcId="{BD42E9D0-B869-4CE2-8C7E-458452A8B08C}" destId="{20D83BF1-99CC-421D-B034-E645ECFB00A2}" srcOrd="1" destOrd="0" presId="urn:microsoft.com/office/officeart/2005/8/layout/cycle3"/>
    <dgm:cxn modelId="{DC36A807-E553-419D-98D8-201E513B2B74}" type="presParOf" srcId="{BD42E9D0-B869-4CE2-8C7E-458452A8B08C}" destId="{7AFFF311-12F8-4CBC-B4FD-E505FC0304C3}" srcOrd="2" destOrd="0" presId="urn:microsoft.com/office/officeart/2005/8/layout/cycle3"/>
    <dgm:cxn modelId="{AC948264-4DE5-42B9-BE10-933A7B592F15}" type="presParOf" srcId="{BD42E9D0-B869-4CE2-8C7E-458452A8B08C}" destId="{A6274222-AE30-4C75-8E5B-F333EA10345B}" srcOrd="3" destOrd="0" presId="urn:microsoft.com/office/officeart/2005/8/layout/cycle3"/>
    <dgm:cxn modelId="{B4E5A868-EA75-4C69-91F8-840F26C2F863}" type="presParOf" srcId="{BD42E9D0-B869-4CE2-8C7E-458452A8B08C}" destId="{D75CD5C7-C323-46ED-9A30-835FB8FF11FE}" srcOrd="4" destOrd="0" presId="urn:microsoft.com/office/officeart/2005/8/layout/cycle3"/>
  </dgm:cxnLst>
  <dgm:bg/>
  <dgm:whole/>
</dgm:dataModel>
</file>

<file path=ppt/diagrams/data5.xml><?xml version="1.0" encoding="utf-8"?>
<dgm:dataModel xmlns:dgm="http://schemas.openxmlformats.org/drawingml/2006/diagram" xmlns:a="http://schemas.openxmlformats.org/drawingml/2006/main">
  <dgm:ptLst>
    <dgm:pt modelId="{E0FA1759-767E-42DC-8388-280197DF8B39}" type="doc">
      <dgm:prSet loTypeId="urn:microsoft.com/office/officeart/2005/8/layout/chevron2" loCatId="process" qsTypeId="urn:microsoft.com/office/officeart/2005/8/quickstyle/3d1" qsCatId="3D" csTypeId="urn:microsoft.com/office/officeart/2005/8/colors/accent4_2" csCatId="accent4" phldr="1"/>
      <dgm:spPr/>
      <dgm:t>
        <a:bodyPr/>
        <a:lstStyle/>
        <a:p>
          <a:endParaRPr lang="en-US"/>
        </a:p>
      </dgm:t>
    </dgm:pt>
    <dgm:pt modelId="{981F1B2B-BA90-4AC4-B02A-AFBDBF12836B}">
      <dgm:prSet phldrT="[Text]"/>
      <dgm:spPr/>
      <dgm:t>
        <a:bodyPr/>
        <a:lstStyle/>
        <a:p>
          <a:r>
            <a:rPr lang="en-IN" dirty="0" smtClean="0"/>
            <a:t>1.</a:t>
          </a:r>
          <a:endParaRPr lang="en-US" dirty="0"/>
        </a:p>
      </dgm:t>
    </dgm:pt>
    <dgm:pt modelId="{70D9A3C3-E65F-489B-9513-3B1A57DD25AB}" type="parTrans" cxnId="{5937DC64-FB67-40AD-A828-8043A4EEC65A}">
      <dgm:prSet/>
      <dgm:spPr/>
      <dgm:t>
        <a:bodyPr/>
        <a:lstStyle/>
        <a:p>
          <a:endParaRPr lang="en-US"/>
        </a:p>
      </dgm:t>
    </dgm:pt>
    <dgm:pt modelId="{9A52DA86-3FEF-4B52-A282-C7012398E674}" type="sibTrans" cxnId="{5937DC64-FB67-40AD-A828-8043A4EEC65A}">
      <dgm:prSet/>
      <dgm:spPr/>
      <dgm:t>
        <a:bodyPr/>
        <a:lstStyle/>
        <a:p>
          <a:endParaRPr lang="en-US"/>
        </a:p>
      </dgm:t>
    </dgm:pt>
    <dgm:pt modelId="{46204D54-BF16-4111-BB40-90B4DBE6F546}">
      <dgm:prSet phldrT="[Text]" custT="1"/>
      <dgm:spPr/>
      <dgm:t>
        <a:bodyPr/>
        <a:lstStyle/>
        <a:p>
          <a:r>
            <a:rPr lang="en-US" sz="2000" b="1" spc="60" dirty="0" smtClean="0">
              <a:latin typeface="Times New Roman" pitchFamily="18" charset="0"/>
              <a:cs typeface="Times New Roman" pitchFamily="18" charset="0"/>
            </a:rPr>
            <a:t>Increased independence</a:t>
          </a:r>
          <a:endParaRPr lang="en-US" sz="2000" dirty="0">
            <a:latin typeface="Times New Roman" pitchFamily="18" charset="0"/>
            <a:cs typeface="Times New Roman" pitchFamily="18" charset="0"/>
          </a:endParaRPr>
        </a:p>
      </dgm:t>
    </dgm:pt>
    <dgm:pt modelId="{CCE7B4E4-0934-495B-AF6F-117434A4ACC1}" type="parTrans" cxnId="{637224B8-EACF-4AC8-AB1B-957E38EFAEE9}">
      <dgm:prSet/>
      <dgm:spPr/>
      <dgm:t>
        <a:bodyPr/>
        <a:lstStyle/>
        <a:p>
          <a:endParaRPr lang="en-US"/>
        </a:p>
      </dgm:t>
    </dgm:pt>
    <dgm:pt modelId="{826AA907-AC63-424E-9D93-F15314A7B2F8}" type="sibTrans" cxnId="{637224B8-EACF-4AC8-AB1B-957E38EFAEE9}">
      <dgm:prSet/>
      <dgm:spPr/>
      <dgm:t>
        <a:bodyPr/>
        <a:lstStyle/>
        <a:p>
          <a:endParaRPr lang="en-US"/>
        </a:p>
      </dgm:t>
    </dgm:pt>
    <dgm:pt modelId="{67146CE5-FBC9-47BA-BB1C-C333E11C6D63}">
      <dgm:prSet phldrT="[Text]"/>
      <dgm:spPr/>
      <dgm:t>
        <a:bodyPr/>
        <a:lstStyle/>
        <a:p>
          <a:r>
            <a:rPr lang="en-IN" dirty="0" smtClean="0"/>
            <a:t>2.</a:t>
          </a:r>
          <a:endParaRPr lang="en-US" dirty="0"/>
        </a:p>
      </dgm:t>
    </dgm:pt>
    <dgm:pt modelId="{49E56556-E98E-4E8F-ADCA-F5277477335E}" type="parTrans" cxnId="{57C82571-B196-479B-AD6D-2CC86B4921CE}">
      <dgm:prSet/>
      <dgm:spPr/>
      <dgm:t>
        <a:bodyPr/>
        <a:lstStyle/>
        <a:p>
          <a:endParaRPr lang="en-US"/>
        </a:p>
      </dgm:t>
    </dgm:pt>
    <dgm:pt modelId="{6235FC6A-7A19-465F-A6E4-3F7F263C4E6D}" type="sibTrans" cxnId="{57C82571-B196-479B-AD6D-2CC86B4921CE}">
      <dgm:prSet/>
      <dgm:spPr/>
      <dgm:t>
        <a:bodyPr/>
        <a:lstStyle/>
        <a:p>
          <a:endParaRPr lang="en-US"/>
        </a:p>
      </dgm:t>
    </dgm:pt>
    <dgm:pt modelId="{34A4EE14-2F59-49CE-8C6F-29FA0DC5DEAD}">
      <dgm:prSet phldrT="[Text]" custT="1"/>
      <dgm:spPr/>
      <dgm:t>
        <a:bodyPr/>
        <a:lstStyle/>
        <a:p>
          <a:r>
            <a:rPr lang="en-US" sz="2000" b="1" spc="60" dirty="0" smtClean="0">
              <a:latin typeface="Times New Roman" pitchFamily="18" charset="0"/>
              <a:cs typeface="Times New Roman" pitchFamily="18" charset="0"/>
            </a:rPr>
            <a:t>Enhanced spatial awareness and Improved quality of life</a:t>
          </a:r>
          <a:endParaRPr lang="en-US" sz="2000" b="1" spc="60" dirty="0">
            <a:latin typeface="Times New Roman" pitchFamily="18" charset="0"/>
            <a:cs typeface="Times New Roman" pitchFamily="18" charset="0"/>
          </a:endParaRPr>
        </a:p>
      </dgm:t>
    </dgm:pt>
    <dgm:pt modelId="{157B5E77-6FA2-4560-B93B-B44167713417}" type="parTrans" cxnId="{BE746E18-5EEF-404E-BA1E-9E664D4E3148}">
      <dgm:prSet/>
      <dgm:spPr/>
      <dgm:t>
        <a:bodyPr/>
        <a:lstStyle/>
        <a:p>
          <a:endParaRPr lang="en-US"/>
        </a:p>
      </dgm:t>
    </dgm:pt>
    <dgm:pt modelId="{E1049545-2C57-4CB8-B335-30D8400C6AA8}" type="sibTrans" cxnId="{BE746E18-5EEF-404E-BA1E-9E664D4E3148}">
      <dgm:prSet/>
      <dgm:spPr/>
      <dgm:t>
        <a:bodyPr/>
        <a:lstStyle/>
        <a:p>
          <a:endParaRPr lang="en-US"/>
        </a:p>
      </dgm:t>
    </dgm:pt>
    <dgm:pt modelId="{3EE5C96A-A29E-4C8C-B93B-9E42F8FA21A1}">
      <dgm:prSet phldrT="[Text]"/>
      <dgm:spPr/>
      <dgm:t>
        <a:bodyPr/>
        <a:lstStyle/>
        <a:p>
          <a:r>
            <a:rPr lang="en-IN" dirty="0" smtClean="0"/>
            <a:t>3.</a:t>
          </a:r>
          <a:endParaRPr lang="en-US" dirty="0"/>
        </a:p>
      </dgm:t>
    </dgm:pt>
    <dgm:pt modelId="{721BBE3A-EA79-40A2-88BA-C28098EABCF3}" type="parTrans" cxnId="{9D262EC0-AC77-419F-9475-FA9EFBCBB792}">
      <dgm:prSet/>
      <dgm:spPr/>
      <dgm:t>
        <a:bodyPr/>
        <a:lstStyle/>
        <a:p>
          <a:endParaRPr lang="en-US"/>
        </a:p>
      </dgm:t>
    </dgm:pt>
    <dgm:pt modelId="{7E031325-614F-4EB8-BB82-CFD505F21DB4}" type="sibTrans" cxnId="{9D262EC0-AC77-419F-9475-FA9EFBCBB792}">
      <dgm:prSet/>
      <dgm:spPr/>
      <dgm:t>
        <a:bodyPr/>
        <a:lstStyle/>
        <a:p>
          <a:endParaRPr lang="en-US"/>
        </a:p>
      </dgm:t>
    </dgm:pt>
    <dgm:pt modelId="{73D14DC9-4751-4DC3-8435-0D4145AFF9E7}">
      <dgm:prSet phldrT="[Text]" custT="1"/>
      <dgm:spPr/>
      <dgm:t>
        <a:bodyPr/>
        <a:lstStyle/>
        <a:p>
          <a:r>
            <a:rPr lang="en-US" sz="2000" b="1" spc="60" dirty="0" smtClean="0">
              <a:latin typeface="Times New Roman" pitchFamily="18" charset="0"/>
              <a:cs typeface="Times New Roman" pitchFamily="18" charset="0"/>
            </a:rPr>
            <a:t>Potential for future development</a:t>
          </a:r>
          <a:endParaRPr lang="en-US" sz="2000" b="1" spc="60" dirty="0">
            <a:latin typeface="Times New Roman" pitchFamily="18" charset="0"/>
            <a:cs typeface="Times New Roman" pitchFamily="18" charset="0"/>
          </a:endParaRPr>
        </a:p>
      </dgm:t>
    </dgm:pt>
    <dgm:pt modelId="{E872CC9F-CF5E-49E5-A505-33028A3C6B68}" type="parTrans" cxnId="{F20B41E7-58A8-47E1-9F67-3986910FD985}">
      <dgm:prSet/>
      <dgm:spPr/>
      <dgm:t>
        <a:bodyPr/>
        <a:lstStyle/>
        <a:p>
          <a:endParaRPr lang="en-US"/>
        </a:p>
      </dgm:t>
    </dgm:pt>
    <dgm:pt modelId="{AAF9EAC7-044B-446C-AA7D-2C3CF21BF377}" type="sibTrans" cxnId="{F20B41E7-58A8-47E1-9F67-3986910FD985}">
      <dgm:prSet/>
      <dgm:spPr/>
      <dgm:t>
        <a:bodyPr/>
        <a:lstStyle/>
        <a:p>
          <a:endParaRPr lang="en-US"/>
        </a:p>
      </dgm:t>
    </dgm:pt>
    <dgm:pt modelId="{3B91A838-9414-474D-BE99-B62C3A15B52A}">
      <dgm:prSet custT="1"/>
      <dgm:spPr/>
      <dgm:t>
        <a:bodyPr/>
        <a:lstStyle/>
        <a:p>
          <a:r>
            <a:rPr lang="en-US" sz="2000" spc="40" dirty="0" smtClean="0">
              <a:latin typeface="Times New Roman" pitchFamily="18" charset="0"/>
              <a:cs typeface="Times New Roman" pitchFamily="18" charset="0"/>
            </a:rPr>
            <a:t>  The device can provide users with information about their surroundings, such as the location of objects and the distance to nearby obstacles. By providing visually impaired individuals with greater independence and the ability to navigate their surroundings more easily, the third eye can improve their overall quality of life..</a:t>
          </a:r>
          <a:endParaRPr lang="en-US" sz="2000" spc="40" dirty="0">
            <a:latin typeface="Times New Roman" pitchFamily="18" charset="0"/>
            <a:cs typeface="Times New Roman" pitchFamily="18" charset="0"/>
          </a:endParaRPr>
        </a:p>
      </dgm:t>
    </dgm:pt>
    <dgm:pt modelId="{DC43558B-AF35-4FF5-AD14-6DC8184E3D7F}" type="parTrans" cxnId="{40968053-307B-4885-8CB2-C6755913B7BA}">
      <dgm:prSet/>
      <dgm:spPr/>
      <dgm:t>
        <a:bodyPr/>
        <a:lstStyle/>
        <a:p>
          <a:endParaRPr lang="en-US"/>
        </a:p>
      </dgm:t>
    </dgm:pt>
    <dgm:pt modelId="{0CE4FCA2-820C-42BF-B490-340AFF64CFB1}" type="sibTrans" cxnId="{40968053-307B-4885-8CB2-C6755913B7BA}">
      <dgm:prSet/>
      <dgm:spPr/>
      <dgm:t>
        <a:bodyPr/>
        <a:lstStyle/>
        <a:p>
          <a:endParaRPr lang="en-US"/>
        </a:p>
      </dgm:t>
    </dgm:pt>
    <dgm:pt modelId="{510517A0-A178-4F06-8A0F-D0FEC7810D01}">
      <dgm:prSet phldrT="[Text]" custT="1"/>
      <dgm:spPr/>
      <dgm:t>
        <a:bodyPr/>
        <a:lstStyle/>
        <a:p>
          <a:r>
            <a:rPr lang="en-US" sz="2000" spc="40" dirty="0" smtClean="0">
              <a:latin typeface="Times New Roman" pitchFamily="18" charset="0"/>
              <a:cs typeface="Times New Roman" pitchFamily="18" charset="0"/>
            </a:rPr>
            <a:t>   With the help of the Arduino -based third eye, visually impaired individuals may be able to navigate unfamiliar places with greater ease, reducing their reliance on others for assistance. Improved safety: The third eye can detect obstacles and alert the user to potential hazards, helping them to avoid accidents..</a:t>
          </a:r>
          <a:endParaRPr lang="en-US" sz="2000" dirty="0">
            <a:latin typeface="Times New Roman" pitchFamily="18" charset="0"/>
            <a:cs typeface="Times New Roman" pitchFamily="18" charset="0"/>
          </a:endParaRPr>
        </a:p>
      </dgm:t>
    </dgm:pt>
    <dgm:pt modelId="{038BBFEC-C3A2-49BB-B659-B1D4E87C04F6}" type="parTrans" cxnId="{F2BF9644-0201-48FF-B99E-A09DA71C079F}">
      <dgm:prSet/>
      <dgm:spPr/>
      <dgm:t>
        <a:bodyPr/>
        <a:lstStyle/>
        <a:p>
          <a:endParaRPr lang="en-US"/>
        </a:p>
      </dgm:t>
    </dgm:pt>
    <dgm:pt modelId="{899B947F-A451-4A2C-83D4-678C8D3FB64A}" type="sibTrans" cxnId="{F2BF9644-0201-48FF-B99E-A09DA71C079F}">
      <dgm:prSet/>
      <dgm:spPr/>
      <dgm:t>
        <a:bodyPr/>
        <a:lstStyle/>
        <a:p>
          <a:endParaRPr lang="en-US"/>
        </a:p>
      </dgm:t>
    </dgm:pt>
    <dgm:pt modelId="{B2191EE2-E201-4F40-8EA7-AF3AEB3BFD12}">
      <dgm:prSet custT="1"/>
      <dgm:spPr/>
      <dgm:t>
        <a:bodyPr/>
        <a:lstStyle/>
        <a:p>
          <a:r>
            <a:rPr lang="en-US" sz="2400" spc="40" dirty="0" smtClean="0">
              <a:latin typeface="Times New Roman" pitchFamily="18" charset="0"/>
              <a:cs typeface="Times New Roman" pitchFamily="18" charset="0"/>
            </a:rPr>
            <a:t>The </a:t>
          </a:r>
          <a:r>
            <a:rPr lang="en-US" sz="2400" spc="40" dirty="0" err="1" smtClean="0">
              <a:latin typeface="Times New Roman" pitchFamily="18" charset="0"/>
              <a:cs typeface="Times New Roman" pitchFamily="18" charset="0"/>
            </a:rPr>
            <a:t>Arduino</a:t>
          </a:r>
          <a:r>
            <a:rPr lang="en-US" sz="2400" spc="40" dirty="0" smtClean="0">
              <a:latin typeface="Times New Roman" pitchFamily="18" charset="0"/>
              <a:cs typeface="Times New Roman" pitchFamily="18" charset="0"/>
            </a:rPr>
            <a:t>-based third eye project could serve as a starting point for future research and development in the field of assistive technology, leading to the creation of even more sophisticated devices to help visually impaired individuals.</a:t>
          </a:r>
          <a:endParaRPr lang="en-US" sz="2400" spc="40" dirty="0">
            <a:latin typeface="Times New Roman" pitchFamily="18" charset="0"/>
            <a:cs typeface="Times New Roman" pitchFamily="18" charset="0"/>
          </a:endParaRPr>
        </a:p>
      </dgm:t>
    </dgm:pt>
    <dgm:pt modelId="{75AF6F9C-6338-46C7-88D6-455008B7C459}" type="parTrans" cxnId="{01F96AD6-92ED-4F31-AEC3-EE425F4BEB66}">
      <dgm:prSet/>
      <dgm:spPr/>
      <dgm:t>
        <a:bodyPr/>
        <a:lstStyle/>
        <a:p>
          <a:endParaRPr lang="en-US"/>
        </a:p>
      </dgm:t>
    </dgm:pt>
    <dgm:pt modelId="{C2FF8E24-6ABC-4F32-98AB-F43B39ED2136}" type="sibTrans" cxnId="{01F96AD6-92ED-4F31-AEC3-EE425F4BEB66}">
      <dgm:prSet/>
      <dgm:spPr/>
      <dgm:t>
        <a:bodyPr/>
        <a:lstStyle/>
        <a:p>
          <a:endParaRPr lang="en-US"/>
        </a:p>
      </dgm:t>
    </dgm:pt>
    <dgm:pt modelId="{52DC4D9B-4D1B-4663-95E2-BCBA022D4E7F}" type="pres">
      <dgm:prSet presAssocID="{E0FA1759-767E-42DC-8388-280197DF8B39}" presName="linearFlow" presStyleCnt="0">
        <dgm:presLayoutVars>
          <dgm:dir/>
          <dgm:animLvl val="lvl"/>
          <dgm:resizeHandles val="exact"/>
        </dgm:presLayoutVars>
      </dgm:prSet>
      <dgm:spPr/>
      <dgm:t>
        <a:bodyPr/>
        <a:lstStyle/>
        <a:p>
          <a:endParaRPr lang="en-US"/>
        </a:p>
      </dgm:t>
    </dgm:pt>
    <dgm:pt modelId="{90493395-854B-4C4F-83F7-CD4BF74EA625}" type="pres">
      <dgm:prSet presAssocID="{981F1B2B-BA90-4AC4-B02A-AFBDBF12836B}" presName="composite" presStyleCnt="0"/>
      <dgm:spPr/>
      <dgm:t>
        <a:bodyPr/>
        <a:lstStyle/>
        <a:p>
          <a:endParaRPr lang="en-US"/>
        </a:p>
      </dgm:t>
    </dgm:pt>
    <dgm:pt modelId="{4B81BAD2-4E0B-4472-9983-69C746B256A3}" type="pres">
      <dgm:prSet presAssocID="{981F1B2B-BA90-4AC4-B02A-AFBDBF12836B}" presName="parentText" presStyleLbl="alignNode1" presStyleIdx="0" presStyleCnt="3">
        <dgm:presLayoutVars>
          <dgm:chMax val="1"/>
          <dgm:bulletEnabled val="1"/>
        </dgm:presLayoutVars>
      </dgm:prSet>
      <dgm:spPr/>
      <dgm:t>
        <a:bodyPr/>
        <a:lstStyle/>
        <a:p>
          <a:endParaRPr lang="en-US"/>
        </a:p>
      </dgm:t>
    </dgm:pt>
    <dgm:pt modelId="{FAA70560-91EE-4772-BE27-89714B86A81D}" type="pres">
      <dgm:prSet presAssocID="{981F1B2B-BA90-4AC4-B02A-AFBDBF12836B}" presName="descendantText" presStyleLbl="alignAcc1" presStyleIdx="0" presStyleCnt="3">
        <dgm:presLayoutVars>
          <dgm:bulletEnabled val="1"/>
        </dgm:presLayoutVars>
      </dgm:prSet>
      <dgm:spPr/>
      <dgm:t>
        <a:bodyPr/>
        <a:lstStyle/>
        <a:p>
          <a:endParaRPr lang="en-US"/>
        </a:p>
      </dgm:t>
    </dgm:pt>
    <dgm:pt modelId="{1D752A62-CBF7-4AF0-8DFA-8A93010D963C}" type="pres">
      <dgm:prSet presAssocID="{9A52DA86-3FEF-4B52-A282-C7012398E674}" presName="sp" presStyleCnt="0"/>
      <dgm:spPr/>
      <dgm:t>
        <a:bodyPr/>
        <a:lstStyle/>
        <a:p>
          <a:endParaRPr lang="en-US"/>
        </a:p>
      </dgm:t>
    </dgm:pt>
    <dgm:pt modelId="{757BBB6B-05F2-4E33-9042-55299AE92BDE}" type="pres">
      <dgm:prSet presAssocID="{67146CE5-FBC9-47BA-BB1C-C333E11C6D63}" presName="composite" presStyleCnt="0"/>
      <dgm:spPr/>
      <dgm:t>
        <a:bodyPr/>
        <a:lstStyle/>
        <a:p>
          <a:endParaRPr lang="en-US"/>
        </a:p>
      </dgm:t>
    </dgm:pt>
    <dgm:pt modelId="{580D83FC-2E05-4A77-92FC-B83C101E3E8F}" type="pres">
      <dgm:prSet presAssocID="{67146CE5-FBC9-47BA-BB1C-C333E11C6D63}" presName="parentText" presStyleLbl="alignNode1" presStyleIdx="1" presStyleCnt="3">
        <dgm:presLayoutVars>
          <dgm:chMax val="1"/>
          <dgm:bulletEnabled val="1"/>
        </dgm:presLayoutVars>
      </dgm:prSet>
      <dgm:spPr/>
      <dgm:t>
        <a:bodyPr/>
        <a:lstStyle/>
        <a:p>
          <a:endParaRPr lang="en-US"/>
        </a:p>
      </dgm:t>
    </dgm:pt>
    <dgm:pt modelId="{E5C36084-72E4-467D-82E7-C2FCFD00ACAD}" type="pres">
      <dgm:prSet presAssocID="{67146CE5-FBC9-47BA-BB1C-C333E11C6D63}" presName="descendantText" presStyleLbl="alignAcc1" presStyleIdx="1" presStyleCnt="3" custLinFactNeighborX="-770" custLinFactNeighborY="2456">
        <dgm:presLayoutVars>
          <dgm:bulletEnabled val="1"/>
        </dgm:presLayoutVars>
      </dgm:prSet>
      <dgm:spPr/>
      <dgm:t>
        <a:bodyPr/>
        <a:lstStyle/>
        <a:p>
          <a:endParaRPr lang="en-US"/>
        </a:p>
      </dgm:t>
    </dgm:pt>
    <dgm:pt modelId="{CC17D9CC-7F7C-44F3-A0EC-5A5973032688}" type="pres">
      <dgm:prSet presAssocID="{6235FC6A-7A19-465F-A6E4-3F7F263C4E6D}" presName="sp" presStyleCnt="0"/>
      <dgm:spPr/>
      <dgm:t>
        <a:bodyPr/>
        <a:lstStyle/>
        <a:p>
          <a:endParaRPr lang="en-US"/>
        </a:p>
      </dgm:t>
    </dgm:pt>
    <dgm:pt modelId="{7989B8EE-164B-460B-B20A-4888F2BA4945}" type="pres">
      <dgm:prSet presAssocID="{3EE5C96A-A29E-4C8C-B93B-9E42F8FA21A1}" presName="composite" presStyleCnt="0"/>
      <dgm:spPr/>
      <dgm:t>
        <a:bodyPr/>
        <a:lstStyle/>
        <a:p>
          <a:endParaRPr lang="en-US"/>
        </a:p>
      </dgm:t>
    </dgm:pt>
    <dgm:pt modelId="{0D632BD1-42D7-4E0A-8B61-8CF7BC47F74B}" type="pres">
      <dgm:prSet presAssocID="{3EE5C96A-A29E-4C8C-B93B-9E42F8FA21A1}" presName="parentText" presStyleLbl="alignNode1" presStyleIdx="2" presStyleCnt="3">
        <dgm:presLayoutVars>
          <dgm:chMax val="1"/>
          <dgm:bulletEnabled val="1"/>
        </dgm:presLayoutVars>
      </dgm:prSet>
      <dgm:spPr/>
      <dgm:t>
        <a:bodyPr/>
        <a:lstStyle/>
        <a:p>
          <a:endParaRPr lang="en-US"/>
        </a:p>
      </dgm:t>
    </dgm:pt>
    <dgm:pt modelId="{310C87BC-5C42-4EA7-B10F-3E7A37346DFF}" type="pres">
      <dgm:prSet presAssocID="{3EE5C96A-A29E-4C8C-B93B-9E42F8FA21A1}" presName="descendantText" presStyleLbl="alignAcc1" presStyleIdx="2" presStyleCnt="3">
        <dgm:presLayoutVars>
          <dgm:bulletEnabled val="1"/>
        </dgm:presLayoutVars>
      </dgm:prSet>
      <dgm:spPr/>
      <dgm:t>
        <a:bodyPr/>
        <a:lstStyle/>
        <a:p>
          <a:endParaRPr lang="en-US"/>
        </a:p>
      </dgm:t>
    </dgm:pt>
  </dgm:ptLst>
  <dgm:cxnLst>
    <dgm:cxn modelId="{40968053-307B-4885-8CB2-C6755913B7BA}" srcId="{67146CE5-FBC9-47BA-BB1C-C333E11C6D63}" destId="{3B91A838-9414-474D-BE99-B62C3A15B52A}" srcOrd="1" destOrd="0" parTransId="{DC43558B-AF35-4FF5-AD14-6DC8184E3D7F}" sibTransId="{0CE4FCA2-820C-42BF-B490-340AFF64CFB1}"/>
    <dgm:cxn modelId="{A560D239-5CC6-4EE6-B058-48580CD6065D}" type="presOf" srcId="{3B91A838-9414-474D-BE99-B62C3A15B52A}" destId="{E5C36084-72E4-467D-82E7-C2FCFD00ACAD}" srcOrd="0" destOrd="1" presId="urn:microsoft.com/office/officeart/2005/8/layout/chevron2"/>
    <dgm:cxn modelId="{19B210B5-577F-4298-8730-6783DFEF8B1F}" type="presOf" srcId="{510517A0-A178-4F06-8A0F-D0FEC7810D01}" destId="{FAA70560-91EE-4772-BE27-89714B86A81D}" srcOrd="0" destOrd="1" presId="urn:microsoft.com/office/officeart/2005/8/layout/chevron2"/>
    <dgm:cxn modelId="{7D94158E-D7AE-4C97-91A7-DE5FD436FAF4}" type="presOf" srcId="{46204D54-BF16-4111-BB40-90B4DBE6F546}" destId="{FAA70560-91EE-4772-BE27-89714B86A81D}" srcOrd="0" destOrd="0" presId="urn:microsoft.com/office/officeart/2005/8/layout/chevron2"/>
    <dgm:cxn modelId="{08F120EC-CD45-4583-9B95-0275BC9A66A2}" type="presOf" srcId="{34A4EE14-2F59-49CE-8C6F-29FA0DC5DEAD}" destId="{E5C36084-72E4-467D-82E7-C2FCFD00ACAD}" srcOrd="0" destOrd="0" presId="urn:microsoft.com/office/officeart/2005/8/layout/chevron2"/>
    <dgm:cxn modelId="{BE746E18-5EEF-404E-BA1E-9E664D4E3148}" srcId="{67146CE5-FBC9-47BA-BB1C-C333E11C6D63}" destId="{34A4EE14-2F59-49CE-8C6F-29FA0DC5DEAD}" srcOrd="0" destOrd="0" parTransId="{157B5E77-6FA2-4560-B93B-B44167713417}" sibTransId="{E1049545-2C57-4CB8-B335-30D8400C6AA8}"/>
    <dgm:cxn modelId="{723E2802-64A8-4174-88F1-D22774B29CC8}" type="presOf" srcId="{3EE5C96A-A29E-4C8C-B93B-9E42F8FA21A1}" destId="{0D632BD1-42D7-4E0A-8B61-8CF7BC47F74B}" srcOrd="0" destOrd="0" presId="urn:microsoft.com/office/officeart/2005/8/layout/chevron2"/>
    <dgm:cxn modelId="{57C82571-B196-479B-AD6D-2CC86B4921CE}" srcId="{E0FA1759-767E-42DC-8388-280197DF8B39}" destId="{67146CE5-FBC9-47BA-BB1C-C333E11C6D63}" srcOrd="1" destOrd="0" parTransId="{49E56556-E98E-4E8F-ADCA-F5277477335E}" sibTransId="{6235FC6A-7A19-465F-A6E4-3F7F263C4E6D}"/>
    <dgm:cxn modelId="{F2BF9644-0201-48FF-B99E-A09DA71C079F}" srcId="{981F1B2B-BA90-4AC4-B02A-AFBDBF12836B}" destId="{510517A0-A178-4F06-8A0F-D0FEC7810D01}" srcOrd="1" destOrd="0" parTransId="{038BBFEC-C3A2-49BB-B659-B1D4E87C04F6}" sibTransId="{899B947F-A451-4A2C-83D4-678C8D3FB64A}"/>
    <dgm:cxn modelId="{F20B41E7-58A8-47E1-9F67-3986910FD985}" srcId="{3EE5C96A-A29E-4C8C-B93B-9E42F8FA21A1}" destId="{73D14DC9-4751-4DC3-8435-0D4145AFF9E7}" srcOrd="0" destOrd="0" parTransId="{E872CC9F-CF5E-49E5-A505-33028A3C6B68}" sibTransId="{AAF9EAC7-044B-446C-AA7D-2C3CF21BF377}"/>
    <dgm:cxn modelId="{01F96AD6-92ED-4F31-AEC3-EE425F4BEB66}" srcId="{3EE5C96A-A29E-4C8C-B93B-9E42F8FA21A1}" destId="{B2191EE2-E201-4F40-8EA7-AF3AEB3BFD12}" srcOrd="1" destOrd="0" parTransId="{75AF6F9C-6338-46C7-88D6-455008B7C459}" sibTransId="{C2FF8E24-6ABC-4F32-98AB-F43B39ED2136}"/>
    <dgm:cxn modelId="{E789903A-FA05-47A3-B35A-29B5ED26831C}" type="presOf" srcId="{B2191EE2-E201-4F40-8EA7-AF3AEB3BFD12}" destId="{310C87BC-5C42-4EA7-B10F-3E7A37346DFF}" srcOrd="0" destOrd="1" presId="urn:microsoft.com/office/officeart/2005/8/layout/chevron2"/>
    <dgm:cxn modelId="{6E499C4B-E20D-40DC-AEED-F8FDAD56517F}" type="presOf" srcId="{E0FA1759-767E-42DC-8388-280197DF8B39}" destId="{52DC4D9B-4D1B-4663-95E2-BCBA022D4E7F}" srcOrd="0" destOrd="0" presId="urn:microsoft.com/office/officeart/2005/8/layout/chevron2"/>
    <dgm:cxn modelId="{9D262EC0-AC77-419F-9475-FA9EFBCBB792}" srcId="{E0FA1759-767E-42DC-8388-280197DF8B39}" destId="{3EE5C96A-A29E-4C8C-B93B-9E42F8FA21A1}" srcOrd="2" destOrd="0" parTransId="{721BBE3A-EA79-40A2-88BA-C28098EABCF3}" sibTransId="{7E031325-614F-4EB8-BB82-CFD505F21DB4}"/>
    <dgm:cxn modelId="{C3610D2B-6287-4223-B5D8-727E85E3E809}" type="presOf" srcId="{73D14DC9-4751-4DC3-8435-0D4145AFF9E7}" destId="{310C87BC-5C42-4EA7-B10F-3E7A37346DFF}" srcOrd="0" destOrd="0" presId="urn:microsoft.com/office/officeart/2005/8/layout/chevron2"/>
    <dgm:cxn modelId="{DB748580-E8CC-47B6-A94F-7D42BE76E543}" type="presOf" srcId="{981F1B2B-BA90-4AC4-B02A-AFBDBF12836B}" destId="{4B81BAD2-4E0B-4472-9983-69C746B256A3}" srcOrd="0" destOrd="0" presId="urn:microsoft.com/office/officeart/2005/8/layout/chevron2"/>
    <dgm:cxn modelId="{637224B8-EACF-4AC8-AB1B-957E38EFAEE9}" srcId="{981F1B2B-BA90-4AC4-B02A-AFBDBF12836B}" destId="{46204D54-BF16-4111-BB40-90B4DBE6F546}" srcOrd="0" destOrd="0" parTransId="{CCE7B4E4-0934-495B-AF6F-117434A4ACC1}" sibTransId="{826AA907-AC63-424E-9D93-F15314A7B2F8}"/>
    <dgm:cxn modelId="{5937DC64-FB67-40AD-A828-8043A4EEC65A}" srcId="{E0FA1759-767E-42DC-8388-280197DF8B39}" destId="{981F1B2B-BA90-4AC4-B02A-AFBDBF12836B}" srcOrd="0" destOrd="0" parTransId="{70D9A3C3-E65F-489B-9513-3B1A57DD25AB}" sibTransId="{9A52DA86-3FEF-4B52-A282-C7012398E674}"/>
    <dgm:cxn modelId="{A86CA051-DF1C-4232-AE7A-137F1962895E}" type="presOf" srcId="{67146CE5-FBC9-47BA-BB1C-C333E11C6D63}" destId="{580D83FC-2E05-4A77-92FC-B83C101E3E8F}" srcOrd="0" destOrd="0" presId="urn:microsoft.com/office/officeart/2005/8/layout/chevron2"/>
    <dgm:cxn modelId="{94A9BDC6-6C90-4053-9091-0DFED509398D}" type="presParOf" srcId="{52DC4D9B-4D1B-4663-95E2-BCBA022D4E7F}" destId="{90493395-854B-4C4F-83F7-CD4BF74EA625}" srcOrd="0" destOrd="0" presId="urn:microsoft.com/office/officeart/2005/8/layout/chevron2"/>
    <dgm:cxn modelId="{05D21429-E324-4D57-964C-89AE205372E9}" type="presParOf" srcId="{90493395-854B-4C4F-83F7-CD4BF74EA625}" destId="{4B81BAD2-4E0B-4472-9983-69C746B256A3}" srcOrd="0" destOrd="0" presId="urn:microsoft.com/office/officeart/2005/8/layout/chevron2"/>
    <dgm:cxn modelId="{8AA8E101-270F-486C-8DE8-C6EDF5B8B0B8}" type="presParOf" srcId="{90493395-854B-4C4F-83F7-CD4BF74EA625}" destId="{FAA70560-91EE-4772-BE27-89714B86A81D}" srcOrd="1" destOrd="0" presId="urn:microsoft.com/office/officeart/2005/8/layout/chevron2"/>
    <dgm:cxn modelId="{F9B86900-4F1D-4CBF-935D-547D99F7756C}" type="presParOf" srcId="{52DC4D9B-4D1B-4663-95E2-BCBA022D4E7F}" destId="{1D752A62-CBF7-4AF0-8DFA-8A93010D963C}" srcOrd="1" destOrd="0" presId="urn:microsoft.com/office/officeart/2005/8/layout/chevron2"/>
    <dgm:cxn modelId="{99AEB4AB-82FA-4B44-A80F-B335412240F8}" type="presParOf" srcId="{52DC4D9B-4D1B-4663-95E2-BCBA022D4E7F}" destId="{757BBB6B-05F2-4E33-9042-55299AE92BDE}" srcOrd="2" destOrd="0" presId="urn:microsoft.com/office/officeart/2005/8/layout/chevron2"/>
    <dgm:cxn modelId="{FEA0648C-298F-45BB-9CC0-707EEA53B21B}" type="presParOf" srcId="{757BBB6B-05F2-4E33-9042-55299AE92BDE}" destId="{580D83FC-2E05-4A77-92FC-B83C101E3E8F}" srcOrd="0" destOrd="0" presId="urn:microsoft.com/office/officeart/2005/8/layout/chevron2"/>
    <dgm:cxn modelId="{37C22D37-7AD9-49C1-B914-F2D1DD6BDD1F}" type="presParOf" srcId="{757BBB6B-05F2-4E33-9042-55299AE92BDE}" destId="{E5C36084-72E4-467D-82E7-C2FCFD00ACAD}" srcOrd="1" destOrd="0" presId="urn:microsoft.com/office/officeart/2005/8/layout/chevron2"/>
    <dgm:cxn modelId="{DB1B6E9D-45FC-4797-ABCC-2834C38203FA}" type="presParOf" srcId="{52DC4D9B-4D1B-4663-95E2-BCBA022D4E7F}" destId="{CC17D9CC-7F7C-44F3-A0EC-5A5973032688}" srcOrd="3" destOrd="0" presId="urn:microsoft.com/office/officeart/2005/8/layout/chevron2"/>
    <dgm:cxn modelId="{7E5FDBAF-2C06-4DC9-82DE-997B32B01BDA}" type="presParOf" srcId="{52DC4D9B-4D1B-4663-95E2-BCBA022D4E7F}" destId="{7989B8EE-164B-460B-B20A-4888F2BA4945}" srcOrd="4" destOrd="0" presId="urn:microsoft.com/office/officeart/2005/8/layout/chevron2"/>
    <dgm:cxn modelId="{0F2EC0F9-F91C-4118-9B3F-3C0948E35A6B}" type="presParOf" srcId="{7989B8EE-164B-460B-B20A-4888F2BA4945}" destId="{0D632BD1-42D7-4E0A-8B61-8CF7BC47F74B}" srcOrd="0" destOrd="0" presId="urn:microsoft.com/office/officeart/2005/8/layout/chevron2"/>
    <dgm:cxn modelId="{B6607A43-B7EC-4F55-9106-D25EB956DB82}" type="presParOf" srcId="{7989B8EE-164B-460B-B20A-4888F2BA4945}" destId="{310C87BC-5C42-4EA7-B10F-3E7A37346DFF}" srcOrd="1" destOrd="0" presId="urn:microsoft.com/office/officeart/2005/8/layout/chevron2"/>
  </dgm:cxnLst>
  <dgm:bg/>
  <dgm:whole/>
</dgm:dataModel>
</file>

<file path=ppt/diagrams/data6.xml><?xml version="1.0" encoding="utf-8"?>
<dgm:dataModel xmlns:dgm="http://schemas.openxmlformats.org/drawingml/2006/diagram" xmlns:a="http://schemas.openxmlformats.org/drawingml/2006/main">
  <dgm:ptLst>
    <dgm:pt modelId="{CE957E3E-33DB-4E2B-9250-BDF465946A63}" type="doc">
      <dgm:prSet loTypeId="urn:microsoft.com/office/officeart/2005/8/layout/venn3" loCatId="relationship" qsTypeId="urn:microsoft.com/office/officeart/2005/8/quickstyle/3d2" qsCatId="3D" csTypeId="urn:microsoft.com/office/officeart/2005/8/colors/colorful4" csCatId="colorful" phldr="1"/>
      <dgm:spPr/>
      <dgm:t>
        <a:bodyPr/>
        <a:lstStyle/>
        <a:p>
          <a:endParaRPr lang="en-US"/>
        </a:p>
      </dgm:t>
    </dgm:pt>
    <dgm:pt modelId="{F1982256-5470-406F-B953-AB9ED9BC85BD}">
      <dgm:prSet phldrT="[Text]" custT="1"/>
      <dgm:spPr/>
      <dgm:t>
        <a:bodyPr/>
        <a:lstStyle/>
        <a:p>
          <a:r>
            <a:rPr lang="en-US" sz="1800" dirty="0" smtClean="0">
              <a:solidFill>
                <a:schemeClr val="bg1"/>
              </a:solidFill>
              <a:latin typeface="Times New Roman" pitchFamily="18" charset="0"/>
              <a:cs typeface="Times New Roman" pitchFamily="18" charset="0"/>
            </a:rPr>
            <a:t>1.</a:t>
          </a:r>
        </a:p>
        <a:p>
          <a:r>
            <a:rPr lang="en-US" sz="1800" dirty="0" smtClean="0">
              <a:solidFill>
                <a:schemeClr val="bg1"/>
              </a:solidFill>
              <a:latin typeface="Times New Roman" pitchFamily="18" charset="0"/>
              <a:cs typeface="Times New Roman" pitchFamily="18" charset="0"/>
            </a:rPr>
            <a:t>Arduino  - based third eye for blind people is to provide them with a tool that can enhance their ability to navigate their environment and improve their overall quality of life.</a:t>
          </a:r>
        </a:p>
        <a:p>
          <a:r>
            <a:rPr lang="en-US" sz="1800" dirty="0" smtClean="0">
              <a:solidFill>
                <a:schemeClr val="bg1"/>
              </a:solidFill>
              <a:latin typeface="Times New Roman" pitchFamily="18" charset="0"/>
              <a:cs typeface="Times New Roman" pitchFamily="18" charset="0"/>
            </a:rPr>
            <a:t>The third eye is designed to act as an extension of the blind person's senses, providing them with a better understanding of their surroundings.  </a:t>
          </a:r>
          <a:endParaRPr lang="en-US" sz="1800" dirty="0">
            <a:solidFill>
              <a:schemeClr val="bg1"/>
            </a:solidFill>
            <a:latin typeface="Times New Roman" pitchFamily="18" charset="0"/>
            <a:cs typeface="Times New Roman" pitchFamily="18" charset="0"/>
          </a:endParaRPr>
        </a:p>
      </dgm:t>
    </dgm:pt>
    <dgm:pt modelId="{F109D391-1982-476B-92CA-B76C8C043C0E}" type="parTrans" cxnId="{9E74747C-6C80-4163-8AF7-CB99C42E2C2D}">
      <dgm:prSet/>
      <dgm:spPr/>
      <dgm:t>
        <a:bodyPr/>
        <a:lstStyle/>
        <a:p>
          <a:endParaRPr lang="en-US"/>
        </a:p>
      </dgm:t>
    </dgm:pt>
    <dgm:pt modelId="{D181E1EA-0E6F-4866-924D-07727218DBDB}" type="sibTrans" cxnId="{9E74747C-6C80-4163-8AF7-CB99C42E2C2D}">
      <dgm:prSet/>
      <dgm:spPr/>
      <dgm:t>
        <a:bodyPr/>
        <a:lstStyle/>
        <a:p>
          <a:endParaRPr lang="en-US"/>
        </a:p>
      </dgm:t>
    </dgm:pt>
    <dgm:pt modelId="{74A2064F-19DF-4957-9C07-658471AB66BE}">
      <dgm:prSet phldrT="[Text]" custT="1"/>
      <dgm:spPr/>
      <dgm:t>
        <a:bodyPr/>
        <a:lstStyle/>
        <a:p>
          <a:r>
            <a:rPr lang="en-US" sz="2000" dirty="0" smtClean="0">
              <a:solidFill>
                <a:schemeClr val="bg1"/>
              </a:solidFill>
              <a:latin typeface="Times New Roman" pitchFamily="18" charset="0"/>
              <a:cs typeface="Times New Roman" pitchFamily="18" charset="0"/>
            </a:rPr>
            <a:t>2.</a:t>
          </a:r>
        </a:p>
        <a:p>
          <a:r>
            <a:rPr lang="en-US" sz="2000" dirty="0" smtClean="0">
              <a:solidFill>
                <a:schemeClr val="bg1"/>
              </a:solidFill>
              <a:latin typeface="Times New Roman" pitchFamily="18" charset="0"/>
              <a:cs typeface="Times New Roman" pitchFamily="18" charset="0"/>
            </a:rPr>
            <a:t>Blindness is a challenging condition that affects millions of people worldwide, and it can severely limit their ability to perform daily tasks independently</a:t>
          </a:r>
          <a:r>
            <a:rPr lang="en-US" sz="1500" dirty="0" smtClean="0"/>
            <a:t>.</a:t>
          </a:r>
        </a:p>
      </dgm:t>
    </dgm:pt>
    <dgm:pt modelId="{BD475E27-F6DD-4A38-B47D-847F7A504FA6}" type="parTrans" cxnId="{188B4E5C-F712-46DE-9112-6630DA3A24E7}">
      <dgm:prSet/>
      <dgm:spPr/>
      <dgm:t>
        <a:bodyPr/>
        <a:lstStyle/>
        <a:p>
          <a:endParaRPr lang="en-US"/>
        </a:p>
      </dgm:t>
    </dgm:pt>
    <dgm:pt modelId="{D729A51F-8DF6-41B1-812D-CE9C7007EB92}" type="sibTrans" cxnId="{188B4E5C-F712-46DE-9112-6630DA3A24E7}">
      <dgm:prSet/>
      <dgm:spPr/>
      <dgm:t>
        <a:bodyPr/>
        <a:lstStyle/>
        <a:p>
          <a:endParaRPr lang="en-US"/>
        </a:p>
      </dgm:t>
    </dgm:pt>
    <dgm:pt modelId="{B1C0A4E0-A9DC-41B7-ABE7-1F5A98C74D0C}">
      <dgm:prSet phldrT="[Text]" custT="1"/>
      <dgm:spPr/>
      <dgm:t>
        <a:bodyPr/>
        <a:lstStyle/>
        <a:p>
          <a:r>
            <a:rPr lang="en-US" sz="2400" dirty="0" smtClean="0">
              <a:solidFill>
                <a:schemeClr val="bg1"/>
              </a:solidFill>
              <a:latin typeface="Times New Roman" pitchFamily="18" charset="0"/>
              <a:cs typeface="Times New Roman" pitchFamily="18" charset="0"/>
            </a:rPr>
            <a:t>3.</a:t>
          </a:r>
        </a:p>
        <a:p>
          <a:r>
            <a:rPr lang="en-US" sz="2400" dirty="0" smtClean="0">
              <a:solidFill>
                <a:schemeClr val="bg1"/>
              </a:solidFill>
              <a:latin typeface="Times New Roman" pitchFamily="18" charset="0"/>
              <a:cs typeface="Times New Roman" pitchFamily="18" charset="0"/>
            </a:rPr>
            <a:t>The third eye is designed to act as an extension of the blind person's senses, providing them with a better understanding of their surroundings</a:t>
          </a:r>
          <a:r>
            <a:rPr lang="en-US" sz="1500" dirty="0" smtClean="0"/>
            <a:t>. </a:t>
          </a:r>
          <a:endParaRPr lang="en-US" sz="1500" dirty="0"/>
        </a:p>
      </dgm:t>
    </dgm:pt>
    <dgm:pt modelId="{9A52F400-A00A-4935-A828-524029EBBDC2}" type="parTrans" cxnId="{4968B2B2-76A7-461F-ABEC-BE72AE33A6C3}">
      <dgm:prSet/>
      <dgm:spPr/>
      <dgm:t>
        <a:bodyPr/>
        <a:lstStyle/>
        <a:p>
          <a:endParaRPr lang="en-US"/>
        </a:p>
      </dgm:t>
    </dgm:pt>
    <dgm:pt modelId="{561180B4-1211-437B-9F50-18897472C8A8}" type="sibTrans" cxnId="{4968B2B2-76A7-461F-ABEC-BE72AE33A6C3}">
      <dgm:prSet/>
      <dgm:spPr/>
      <dgm:t>
        <a:bodyPr/>
        <a:lstStyle/>
        <a:p>
          <a:endParaRPr lang="en-US"/>
        </a:p>
      </dgm:t>
    </dgm:pt>
    <dgm:pt modelId="{BBA29A51-2021-4FEB-9D34-184756A7293A}">
      <dgm:prSet phldrT="[Text]" custT="1"/>
      <dgm:spPr/>
      <dgm:t>
        <a:bodyPr/>
        <a:lstStyle/>
        <a:p>
          <a:r>
            <a:rPr lang="en-US" sz="1800" dirty="0" smtClean="0">
              <a:solidFill>
                <a:schemeClr val="bg1"/>
              </a:solidFill>
              <a:latin typeface="Times New Roman" pitchFamily="18" charset="0"/>
              <a:cs typeface="Times New Roman" pitchFamily="18" charset="0"/>
            </a:rPr>
            <a:t>4.</a:t>
          </a:r>
        </a:p>
        <a:p>
          <a:r>
            <a:rPr lang="en-US" sz="1800" dirty="0" smtClean="0">
              <a:solidFill>
                <a:schemeClr val="bg1"/>
              </a:solidFill>
              <a:latin typeface="Times New Roman" pitchFamily="18" charset="0"/>
              <a:cs typeface="Times New Roman" pitchFamily="18" charset="0"/>
            </a:rPr>
            <a:t>This feedback allows the user to perceive the distance and location of objects in their environment, making it easier for them to navigate their surroundings safely . By creating an affordable and accessible device that can assist blind people in their daily lives, the project aims to improve their independence, mobility, and overall quality of life. </a:t>
          </a:r>
          <a:endParaRPr lang="en-US" sz="1800" dirty="0">
            <a:solidFill>
              <a:schemeClr val="bg1"/>
            </a:solidFill>
            <a:latin typeface="Times New Roman" pitchFamily="18" charset="0"/>
            <a:cs typeface="Times New Roman" pitchFamily="18" charset="0"/>
          </a:endParaRPr>
        </a:p>
      </dgm:t>
    </dgm:pt>
    <dgm:pt modelId="{480E860B-D686-4020-8791-E15D5AFF88DE}" type="parTrans" cxnId="{C2280D3C-DDB4-4226-BA98-D03CAEF2D357}">
      <dgm:prSet/>
      <dgm:spPr/>
      <dgm:t>
        <a:bodyPr/>
        <a:lstStyle/>
        <a:p>
          <a:endParaRPr lang="en-US"/>
        </a:p>
      </dgm:t>
    </dgm:pt>
    <dgm:pt modelId="{E1633EB1-AC60-401A-8F07-9CAEF0ACE52C}" type="sibTrans" cxnId="{C2280D3C-DDB4-4226-BA98-D03CAEF2D357}">
      <dgm:prSet/>
      <dgm:spPr/>
      <dgm:t>
        <a:bodyPr/>
        <a:lstStyle/>
        <a:p>
          <a:endParaRPr lang="en-US"/>
        </a:p>
      </dgm:t>
    </dgm:pt>
    <dgm:pt modelId="{72BC3982-CC3D-4E55-9C14-35E9D0017642}" type="pres">
      <dgm:prSet presAssocID="{CE957E3E-33DB-4E2B-9250-BDF465946A63}" presName="Name0" presStyleCnt="0">
        <dgm:presLayoutVars>
          <dgm:dir/>
          <dgm:resizeHandles val="exact"/>
        </dgm:presLayoutVars>
      </dgm:prSet>
      <dgm:spPr/>
      <dgm:t>
        <a:bodyPr/>
        <a:lstStyle/>
        <a:p>
          <a:endParaRPr lang="en-US"/>
        </a:p>
      </dgm:t>
    </dgm:pt>
    <dgm:pt modelId="{A9757192-C66C-4A47-830F-6995525BC5CE}" type="pres">
      <dgm:prSet presAssocID="{F1982256-5470-406F-B953-AB9ED9BC85BD}" presName="Name5" presStyleLbl="vennNode1" presStyleIdx="0" presStyleCnt="4">
        <dgm:presLayoutVars>
          <dgm:bulletEnabled val="1"/>
        </dgm:presLayoutVars>
      </dgm:prSet>
      <dgm:spPr/>
      <dgm:t>
        <a:bodyPr/>
        <a:lstStyle/>
        <a:p>
          <a:endParaRPr lang="en-US"/>
        </a:p>
      </dgm:t>
    </dgm:pt>
    <dgm:pt modelId="{4E5CE42C-BBCD-433E-B9CC-F08F997465EC}" type="pres">
      <dgm:prSet presAssocID="{D181E1EA-0E6F-4866-924D-07727218DBDB}" presName="space" presStyleCnt="0"/>
      <dgm:spPr/>
    </dgm:pt>
    <dgm:pt modelId="{F6EB9758-D6C1-49E3-91DA-30F01901B110}" type="pres">
      <dgm:prSet presAssocID="{74A2064F-19DF-4957-9C07-658471AB66BE}" presName="Name5" presStyleLbl="vennNode1" presStyleIdx="1" presStyleCnt="4">
        <dgm:presLayoutVars>
          <dgm:bulletEnabled val="1"/>
        </dgm:presLayoutVars>
      </dgm:prSet>
      <dgm:spPr/>
      <dgm:t>
        <a:bodyPr/>
        <a:lstStyle/>
        <a:p>
          <a:endParaRPr lang="en-US"/>
        </a:p>
      </dgm:t>
    </dgm:pt>
    <dgm:pt modelId="{938F8927-33E3-41EF-AFA5-8BC92C508C56}" type="pres">
      <dgm:prSet presAssocID="{D729A51F-8DF6-41B1-812D-CE9C7007EB92}" presName="space" presStyleCnt="0"/>
      <dgm:spPr/>
    </dgm:pt>
    <dgm:pt modelId="{4D2D1E74-8331-4422-96DC-FDDE5B361E15}" type="pres">
      <dgm:prSet presAssocID="{B1C0A4E0-A9DC-41B7-ABE7-1F5A98C74D0C}" presName="Name5" presStyleLbl="vennNode1" presStyleIdx="2" presStyleCnt="4" custLinFactNeighborX="-29" custLinFactNeighborY="-333">
        <dgm:presLayoutVars>
          <dgm:bulletEnabled val="1"/>
        </dgm:presLayoutVars>
      </dgm:prSet>
      <dgm:spPr/>
      <dgm:t>
        <a:bodyPr/>
        <a:lstStyle/>
        <a:p>
          <a:endParaRPr lang="en-US"/>
        </a:p>
      </dgm:t>
    </dgm:pt>
    <dgm:pt modelId="{0E0501D9-61C2-4693-9F87-78A20AD11C68}" type="pres">
      <dgm:prSet presAssocID="{561180B4-1211-437B-9F50-18897472C8A8}" presName="space" presStyleCnt="0"/>
      <dgm:spPr/>
    </dgm:pt>
    <dgm:pt modelId="{4AFE0D31-A1F7-4F56-A0E0-5B86CF6494EC}" type="pres">
      <dgm:prSet presAssocID="{BBA29A51-2021-4FEB-9D34-184756A7293A}" presName="Name5" presStyleLbl="vennNode1" presStyleIdx="3" presStyleCnt="4">
        <dgm:presLayoutVars>
          <dgm:bulletEnabled val="1"/>
        </dgm:presLayoutVars>
      </dgm:prSet>
      <dgm:spPr/>
      <dgm:t>
        <a:bodyPr/>
        <a:lstStyle/>
        <a:p>
          <a:endParaRPr lang="en-US"/>
        </a:p>
      </dgm:t>
    </dgm:pt>
  </dgm:ptLst>
  <dgm:cxnLst>
    <dgm:cxn modelId="{3A4C4FCF-3DD6-4F91-B379-2A24C78B21BE}" type="presOf" srcId="{74A2064F-19DF-4957-9C07-658471AB66BE}" destId="{F6EB9758-D6C1-49E3-91DA-30F01901B110}" srcOrd="0" destOrd="0" presId="urn:microsoft.com/office/officeart/2005/8/layout/venn3"/>
    <dgm:cxn modelId="{4735DC20-802C-4FBB-8B6D-598A8BA751AA}" type="presOf" srcId="{F1982256-5470-406F-B953-AB9ED9BC85BD}" destId="{A9757192-C66C-4A47-830F-6995525BC5CE}" srcOrd="0" destOrd="0" presId="urn:microsoft.com/office/officeart/2005/8/layout/venn3"/>
    <dgm:cxn modelId="{80DBCE65-C4B6-4405-9942-9245282F0498}" type="presOf" srcId="{B1C0A4E0-A9DC-41B7-ABE7-1F5A98C74D0C}" destId="{4D2D1E74-8331-4422-96DC-FDDE5B361E15}" srcOrd="0" destOrd="0" presId="urn:microsoft.com/office/officeart/2005/8/layout/venn3"/>
    <dgm:cxn modelId="{4968B2B2-76A7-461F-ABEC-BE72AE33A6C3}" srcId="{CE957E3E-33DB-4E2B-9250-BDF465946A63}" destId="{B1C0A4E0-A9DC-41B7-ABE7-1F5A98C74D0C}" srcOrd="2" destOrd="0" parTransId="{9A52F400-A00A-4935-A828-524029EBBDC2}" sibTransId="{561180B4-1211-437B-9F50-18897472C8A8}"/>
    <dgm:cxn modelId="{9E74747C-6C80-4163-8AF7-CB99C42E2C2D}" srcId="{CE957E3E-33DB-4E2B-9250-BDF465946A63}" destId="{F1982256-5470-406F-B953-AB9ED9BC85BD}" srcOrd="0" destOrd="0" parTransId="{F109D391-1982-476B-92CA-B76C8C043C0E}" sibTransId="{D181E1EA-0E6F-4866-924D-07727218DBDB}"/>
    <dgm:cxn modelId="{700B6D4F-917B-4CFC-9EF6-C632F835E808}" type="presOf" srcId="{BBA29A51-2021-4FEB-9D34-184756A7293A}" destId="{4AFE0D31-A1F7-4F56-A0E0-5B86CF6494EC}" srcOrd="0" destOrd="0" presId="urn:microsoft.com/office/officeart/2005/8/layout/venn3"/>
    <dgm:cxn modelId="{C2280D3C-DDB4-4226-BA98-D03CAEF2D357}" srcId="{CE957E3E-33DB-4E2B-9250-BDF465946A63}" destId="{BBA29A51-2021-4FEB-9D34-184756A7293A}" srcOrd="3" destOrd="0" parTransId="{480E860B-D686-4020-8791-E15D5AFF88DE}" sibTransId="{E1633EB1-AC60-401A-8F07-9CAEF0ACE52C}"/>
    <dgm:cxn modelId="{188B4E5C-F712-46DE-9112-6630DA3A24E7}" srcId="{CE957E3E-33DB-4E2B-9250-BDF465946A63}" destId="{74A2064F-19DF-4957-9C07-658471AB66BE}" srcOrd="1" destOrd="0" parTransId="{BD475E27-F6DD-4A38-B47D-847F7A504FA6}" sibTransId="{D729A51F-8DF6-41B1-812D-CE9C7007EB92}"/>
    <dgm:cxn modelId="{52FDFC2A-19A5-4747-8C0B-073FBFC8BB62}" type="presOf" srcId="{CE957E3E-33DB-4E2B-9250-BDF465946A63}" destId="{72BC3982-CC3D-4E55-9C14-35E9D0017642}" srcOrd="0" destOrd="0" presId="urn:microsoft.com/office/officeart/2005/8/layout/venn3"/>
    <dgm:cxn modelId="{42BF27F8-49A1-43A1-A154-20DF22B7B72D}" type="presParOf" srcId="{72BC3982-CC3D-4E55-9C14-35E9D0017642}" destId="{A9757192-C66C-4A47-830F-6995525BC5CE}" srcOrd="0" destOrd="0" presId="urn:microsoft.com/office/officeart/2005/8/layout/venn3"/>
    <dgm:cxn modelId="{7C180EB4-5EE3-4EDD-938D-D3C1529BB518}" type="presParOf" srcId="{72BC3982-CC3D-4E55-9C14-35E9D0017642}" destId="{4E5CE42C-BBCD-433E-B9CC-F08F997465EC}" srcOrd="1" destOrd="0" presId="urn:microsoft.com/office/officeart/2005/8/layout/venn3"/>
    <dgm:cxn modelId="{0F116196-E16B-4976-99D3-875AE42B31DD}" type="presParOf" srcId="{72BC3982-CC3D-4E55-9C14-35E9D0017642}" destId="{F6EB9758-D6C1-49E3-91DA-30F01901B110}" srcOrd="2" destOrd="0" presId="urn:microsoft.com/office/officeart/2005/8/layout/venn3"/>
    <dgm:cxn modelId="{F666F25C-8B10-4F9D-BEAA-F9146904F07F}" type="presParOf" srcId="{72BC3982-CC3D-4E55-9C14-35E9D0017642}" destId="{938F8927-33E3-41EF-AFA5-8BC92C508C56}" srcOrd="3" destOrd="0" presId="urn:microsoft.com/office/officeart/2005/8/layout/venn3"/>
    <dgm:cxn modelId="{F54DBB15-EFDA-4A20-8EBE-0E0FA3035A50}" type="presParOf" srcId="{72BC3982-CC3D-4E55-9C14-35E9D0017642}" destId="{4D2D1E74-8331-4422-96DC-FDDE5B361E15}" srcOrd="4" destOrd="0" presId="urn:microsoft.com/office/officeart/2005/8/layout/venn3"/>
    <dgm:cxn modelId="{6EB28D5B-0D16-462B-BD3E-44C6A588355A}" type="presParOf" srcId="{72BC3982-CC3D-4E55-9C14-35E9D0017642}" destId="{0E0501D9-61C2-4693-9F87-78A20AD11C68}" srcOrd="5" destOrd="0" presId="urn:microsoft.com/office/officeart/2005/8/layout/venn3"/>
    <dgm:cxn modelId="{F18CB747-DC2A-4CBB-A5DA-33AF5BCC2DF7}" type="presParOf" srcId="{72BC3982-CC3D-4E55-9C14-35E9D0017642}" destId="{4AFE0D31-A1F7-4F56-A0E0-5B86CF6494EC}" srcOrd="6" destOrd="0" presId="urn:microsoft.com/office/officeart/2005/8/layout/venn3"/>
  </dgm:cxnLst>
  <dgm:bg/>
  <dgm:whole/>
</dgm:dataModel>
</file>

<file path=ppt/diagrams/data7.xml><?xml version="1.0" encoding="utf-8"?>
<dgm:dataModel xmlns:dgm="http://schemas.openxmlformats.org/drawingml/2006/diagram" xmlns:a="http://schemas.openxmlformats.org/drawingml/2006/main">
  <dgm:ptLst>
    <dgm:pt modelId="{1AB0739F-C9A6-43C7-B3A7-9F519A9BDEDF}" type="doc">
      <dgm:prSet loTypeId="urn:microsoft.com/office/officeart/2005/8/layout/vList3" loCatId="list" qsTypeId="urn:microsoft.com/office/officeart/2005/8/quickstyle/simple1" qsCatId="simple" csTypeId="urn:microsoft.com/office/officeart/2005/8/colors/accent1_2" csCatId="accent1" phldr="1"/>
      <dgm:spPr/>
    </dgm:pt>
    <dgm:pt modelId="{61342ABB-6345-488C-9D29-0B6447A58F6D}">
      <dgm:prSet phldrT="[Text]" custT="1"/>
      <dgm:spPr/>
      <dgm:t>
        <a:bodyPr/>
        <a:lstStyle/>
        <a:p>
          <a:endParaRPr lang="en-IN" sz="2400" dirty="0" smtClean="0"/>
        </a:p>
        <a:p>
          <a:r>
            <a:rPr lang="en-IN" sz="2400" b="1" dirty="0" smtClean="0">
              <a:solidFill>
                <a:schemeClr val="bg1"/>
              </a:solidFill>
              <a:latin typeface="Times New Roman" pitchFamily="18" charset="0"/>
              <a:cs typeface="Times New Roman" pitchFamily="18" charset="0"/>
            </a:rPr>
            <a:t>Ultrasonic </a:t>
          </a:r>
          <a:r>
            <a:rPr lang="en-IN" sz="2400" b="1" dirty="0" smtClean="0">
              <a:solidFill>
                <a:schemeClr val="bg1"/>
              </a:solidFill>
              <a:latin typeface="Times New Roman" pitchFamily="18" charset="0"/>
              <a:cs typeface="Times New Roman" pitchFamily="18" charset="0"/>
            </a:rPr>
            <a:t>Sensor </a:t>
          </a:r>
          <a:r>
            <a:rPr lang="en-IN"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The HC-SR04 Ultrasonic Distance Sensor is a sensor used for
detecting the distance to an object using sonar).</a:t>
          </a:r>
          <a:endParaRPr lang="en-IN" sz="2400" dirty="0" smtClean="0">
            <a:latin typeface="Times New Roman" pitchFamily="18" charset="0"/>
            <a:cs typeface="Times New Roman" pitchFamily="18" charset="0"/>
          </a:endParaRPr>
        </a:p>
        <a:p>
          <a:r>
            <a:rPr lang="en-IN" sz="1800" dirty="0" smtClean="0"/>
            <a:t> </a:t>
          </a:r>
        </a:p>
        <a:p>
          <a:endParaRPr lang="en-US" sz="1800" dirty="0"/>
        </a:p>
      </dgm:t>
    </dgm:pt>
    <dgm:pt modelId="{AB770C67-D840-49BD-8FA6-0516E5531A48}" type="parTrans" cxnId="{E560FBF0-DD69-4E15-AEA1-518031EAAD81}">
      <dgm:prSet/>
      <dgm:spPr/>
      <dgm:t>
        <a:bodyPr/>
        <a:lstStyle/>
        <a:p>
          <a:endParaRPr lang="en-US"/>
        </a:p>
      </dgm:t>
    </dgm:pt>
    <dgm:pt modelId="{C062191A-BEE2-4817-8EF0-F8407DC54C0C}" type="sibTrans" cxnId="{E560FBF0-DD69-4E15-AEA1-518031EAAD81}">
      <dgm:prSet/>
      <dgm:spPr/>
      <dgm:t>
        <a:bodyPr/>
        <a:lstStyle/>
        <a:p>
          <a:endParaRPr lang="en-US"/>
        </a:p>
      </dgm:t>
    </dgm:pt>
    <dgm:pt modelId="{4E9319F7-29C2-445A-8BEF-7CD50817D88F}">
      <dgm:prSet phldrT="[Text]" custT="1"/>
      <dgm:spPr/>
      <dgm:t>
        <a:bodyPr/>
        <a:lstStyle/>
        <a:p>
          <a:r>
            <a:rPr lang="en-US" sz="2000" b="1" dirty="0" smtClean="0">
              <a:latin typeface="Times New Roman" pitchFamily="18" charset="0"/>
              <a:cs typeface="Times New Roman" pitchFamily="18" charset="0"/>
            </a:rPr>
            <a:t>Arduino UNO</a:t>
          </a:r>
          <a:r>
            <a:rPr lang="en-US" sz="2000" dirty="0" smtClean="0">
              <a:latin typeface="Times New Roman" pitchFamily="18" charset="0"/>
              <a:cs typeface="Times New Roman" pitchFamily="18" charset="0"/>
            </a:rPr>
            <a:t>
(The Arduino UNO is an open-source
microcontroller board based on the Microchip
ATmega328P microcontroller and developed
by Arduinocc . The board is equipped with sets
of digital and analog input/output pins).</a:t>
          </a:r>
          <a:endParaRPr lang="en-US" sz="2000" dirty="0">
            <a:latin typeface="Times New Roman" pitchFamily="18" charset="0"/>
            <a:cs typeface="Times New Roman" pitchFamily="18" charset="0"/>
          </a:endParaRPr>
        </a:p>
      </dgm:t>
    </dgm:pt>
    <dgm:pt modelId="{F7C13CA8-02D7-4A9E-8A01-7CAEF421933E}" type="parTrans" cxnId="{58739B52-BE8C-4495-8FC7-E32958CA5963}">
      <dgm:prSet/>
      <dgm:spPr/>
      <dgm:t>
        <a:bodyPr/>
        <a:lstStyle/>
        <a:p>
          <a:endParaRPr lang="en-US"/>
        </a:p>
      </dgm:t>
    </dgm:pt>
    <dgm:pt modelId="{957EEFFF-895D-43BE-99C7-3648D2F65E94}" type="sibTrans" cxnId="{58739B52-BE8C-4495-8FC7-E32958CA5963}">
      <dgm:prSet/>
      <dgm:spPr/>
      <dgm:t>
        <a:bodyPr/>
        <a:lstStyle/>
        <a:p>
          <a:endParaRPr lang="en-US"/>
        </a:p>
      </dgm:t>
    </dgm:pt>
    <dgm:pt modelId="{6D77A411-7A7A-48FD-BDCF-6E66018F21C9}">
      <dgm:prSet phldrT="[Text]" custT="1"/>
      <dgm:spPr/>
      <dgm:t>
        <a:bodyPr/>
        <a:lstStyle/>
        <a:p>
          <a:r>
            <a:rPr lang="en-US" sz="2400" b="1" dirty="0" smtClean="0">
              <a:latin typeface="Times New Roman" pitchFamily="18" charset="0"/>
              <a:cs typeface="Times New Roman" pitchFamily="18" charset="0"/>
            </a:rPr>
            <a:t>Piezo Buzzer</a:t>
          </a:r>
        </a:p>
        <a:p>
          <a:r>
            <a:rPr lang="en-US" sz="2400" dirty="0" smtClean="0">
              <a:latin typeface="Times New Roman" pitchFamily="18" charset="0"/>
              <a:cs typeface="Times New Roman" pitchFamily="18" charset="0"/>
            </a:rPr>
            <a:t>(A piezo buzzer is basically a tiny
speaker that you can connect directly to
an Arduino; from the </a:t>
          </a:r>
          <a:r>
            <a:rPr lang="en-US" sz="2400" dirty="0" err="1" smtClean="0">
              <a:latin typeface="Times New Roman" pitchFamily="18" charset="0"/>
              <a:cs typeface="Times New Roman" pitchFamily="18" charset="0"/>
            </a:rPr>
            <a:t>arduino</a:t>
          </a:r>
          <a:r>
            <a:rPr lang="en-US" sz="2400" dirty="0" smtClean="0">
              <a:latin typeface="Times New Roman" pitchFamily="18" charset="0"/>
              <a:cs typeface="Times New Roman" pitchFamily="18" charset="0"/>
            </a:rPr>
            <a:t> you can
make sounds with a buzzer by using
tone</a:t>
          </a:r>
          <a:r>
            <a:rPr lang="en-US" sz="1800" dirty="0" smtClean="0"/>
            <a:t>).</a:t>
          </a:r>
          <a:endParaRPr lang="en-US" sz="1800" dirty="0"/>
        </a:p>
      </dgm:t>
    </dgm:pt>
    <dgm:pt modelId="{9EA81250-E2B7-4F33-83F2-9FBF0BBD15B8}" type="parTrans" cxnId="{889BB6CD-852B-427B-9337-D44B6196D477}">
      <dgm:prSet/>
      <dgm:spPr/>
      <dgm:t>
        <a:bodyPr/>
        <a:lstStyle/>
        <a:p>
          <a:endParaRPr lang="en-US"/>
        </a:p>
      </dgm:t>
    </dgm:pt>
    <dgm:pt modelId="{B7CE3128-D8C1-4F84-BD2B-A509CC4102A8}" type="sibTrans" cxnId="{889BB6CD-852B-427B-9337-D44B6196D477}">
      <dgm:prSet/>
      <dgm:spPr/>
      <dgm:t>
        <a:bodyPr/>
        <a:lstStyle/>
        <a:p>
          <a:endParaRPr lang="en-US"/>
        </a:p>
      </dgm:t>
    </dgm:pt>
    <dgm:pt modelId="{38181E72-BCA4-4653-810B-9BE337695AAA}" type="pres">
      <dgm:prSet presAssocID="{1AB0739F-C9A6-43C7-B3A7-9F519A9BDEDF}" presName="linearFlow" presStyleCnt="0">
        <dgm:presLayoutVars>
          <dgm:dir/>
          <dgm:resizeHandles val="exact"/>
        </dgm:presLayoutVars>
      </dgm:prSet>
      <dgm:spPr/>
    </dgm:pt>
    <dgm:pt modelId="{7E602715-F552-49A4-A74E-BB574ABD47AF}" type="pres">
      <dgm:prSet presAssocID="{61342ABB-6345-488C-9D29-0B6447A58F6D}" presName="composite" presStyleCnt="0"/>
      <dgm:spPr/>
    </dgm:pt>
    <dgm:pt modelId="{3A59D7C3-AB5D-43A2-A8AC-A7D88ED96A2E}" type="pres">
      <dgm:prSet presAssocID="{61342ABB-6345-488C-9D29-0B6447A58F6D}" presName="imgShp" presStyleLbl="fgImgPlace1" presStyleIdx="0" presStyleCnt="3"/>
      <dgm:spPr>
        <a:blipFill rotWithShape="0">
          <a:blip xmlns:r="http://schemas.openxmlformats.org/officeDocument/2006/relationships" r:embed="rId1"/>
          <a:stretch>
            <a:fillRect/>
          </a:stretch>
        </a:blipFill>
      </dgm:spPr>
    </dgm:pt>
    <dgm:pt modelId="{2FE01214-CC65-49BA-99DC-8B1F3F2E467E}" type="pres">
      <dgm:prSet presAssocID="{61342ABB-6345-488C-9D29-0B6447A58F6D}" presName="txShp" presStyleLbl="node1" presStyleIdx="0" presStyleCnt="3" custLinFactNeighborX="8" custLinFactNeighborY="-178">
        <dgm:presLayoutVars>
          <dgm:bulletEnabled val="1"/>
        </dgm:presLayoutVars>
      </dgm:prSet>
      <dgm:spPr/>
      <dgm:t>
        <a:bodyPr/>
        <a:lstStyle/>
        <a:p>
          <a:endParaRPr lang="en-US"/>
        </a:p>
      </dgm:t>
    </dgm:pt>
    <dgm:pt modelId="{4EAEB0FC-21F3-44D5-B97E-387C431867ED}" type="pres">
      <dgm:prSet presAssocID="{C062191A-BEE2-4817-8EF0-F8407DC54C0C}" presName="spacing" presStyleCnt="0"/>
      <dgm:spPr/>
    </dgm:pt>
    <dgm:pt modelId="{4792B52A-B564-481D-B742-77EF1F8A5D50}" type="pres">
      <dgm:prSet presAssocID="{4E9319F7-29C2-445A-8BEF-7CD50817D88F}" presName="composite" presStyleCnt="0"/>
      <dgm:spPr/>
    </dgm:pt>
    <dgm:pt modelId="{EE28B534-6677-4B70-B11A-CC17EDA06E07}" type="pres">
      <dgm:prSet presAssocID="{4E9319F7-29C2-445A-8BEF-7CD50817D88F}" presName="imgShp" presStyleLbl="fgImgPlace1" presStyleIdx="1" presStyleCnt="3" custScaleX="128519" custScaleY="125196"/>
      <dgm:spPr>
        <a:blipFill rotWithShape="0">
          <a:blip xmlns:r="http://schemas.openxmlformats.org/officeDocument/2006/relationships" r:embed="rId2"/>
          <a:stretch>
            <a:fillRect/>
          </a:stretch>
        </a:blipFill>
      </dgm:spPr>
    </dgm:pt>
    <dgm:pt modelId="{DF30AB84-E3F1-4449-879E-B95439A574F0}" type="pres">
      <dgm:prSet presAssocID="{4E9319F7-29C2-445A-8BEF-7CD50817D88F}" presName="txShp" presStyleLbl="node1" presStyleIdx="1" presStyleCnt="3" custScaleX="103918" custScaleY="117478">
        <dgm:presLayoutVars>
          <dgm:bulletEnabled val="1"/>
        </dgm:presLayoutVars>
      </dgm:prSet>
      <dgm:spPr/>
      <dgm:t>
        <a:bodyPr/>
        <a:lstStyle/>
        <a:p>
          <a:endParaRPr lang="en-US"/>
        </a:p>
      </dgm:t>
    </dgm:pt>
    <dgm:pt modelId="{CE7F10CA-36D1-4D70-BA58-AB51CC0DCF21}" type="pres">
      <dgm:prSet presAssocID="{957EEFFF-895D-43BE-99C7-3648D2F65E94}" presName="spacing" presStyleCnt="0"/>
      <dgm:spPr/>
    </dgm:pt>
    <dgm:pt modelId="{2B736F26-3D29-43FE-8F2D-590091F523D6}" type="pres">
      <dgm:prSet presAssocID="{6D77A411-7A7A-48FD-BDCF-6E66018F21C9}" presName="composite" presStyleCnt="0"/>
      <dgm:spPr/>
    </dgm:pt>
    <dgm:pt modelId="{2C9DF371-4B24-4822-ADAF-628F881BFC6B}" type="pres">
      <dgm:prSet presAssocID="{6D77A411-7A7A-48FD-BDCF-6E66018F21C9}" presName="imgShp" presStyleLbl="fgImgPlace1" presStyleIdx="2" presStyleCnt="3"/>
      <dgm:spPr>
        <a:blipFill rotWithShape="0">
          <a:blip xmlns:r="http://schemas.openxmlformats.org/officeDocument/2006/relationships" r:embed="rId3"/>
          <a:stretch>
            <a:fillRect/>
          </a:stretch>
        </a:blipFill>
      </dgm:spPr>
    </dgm:pt>
    <dgm:pt modelId="{1998DBCA-9967-4010-AD26-F914AC4D5D58}" type="pres">
      <dgm:prSet presAssocID="{6D77A411-7A7A-48FD-BDCF-6E66018F21C9}" presName="txShp" presStyleLbl="node1" presStyleIdx="2" presStyleCnt="3" custScaleX="105494" custScaleY="132946">
        <dgm:presLayoutVars>
          <dgm:bulletEnabled val="1"/>
        </dgm:presLayoutVars>
      </dgm:prSet>
      <dgm:spPr/>
      <dgm:t>
        <a:bodyPr/>
        <a:lstStyle/>
        <a:p>
          <a:endParaRPr lang="en-US"/>
        </a:p>
      </dgm:t>
    </dgm:pt>
  </dgm:ptLst>
  <dgm:cxnLst>
    <dgm:cxn modelId="{7880B734-2D78-4B10-832A-37CA8AAF142E}" type="presOf" srcId="{4E9319F7-29C2-445A-8BEF-7CD50817D88F}" destId="{DF30AB84-E3F1-4449-879E-B95439A574F0}" srcOrd="0" destOrd="0" presId="urn:microsoft.com/office/officeart/2005/8/layout/vList3"/>
    <dgm:cxn modelId="{58739B52-BE8C-4495-8FC7-E32958CA5963}" srcId="{1AB0739F-C9A6-43C7-B3A7-9F519A9BDEDF}" destId="{4E9319F7-29C2-445A-8BEF-7CD50817D88F}" srcOrd="1" destOrd="0" parTransId="{F7C13CA8-02D7-4A9E-8A01-7CAEF421933E}" sibTransId="{957EEFFF-895D-43BE-99C7-3648D2F65E94}"/>
    <dgm:cxn modelId="{D0480603-30B1-447A-BF82-65C3FA49713D}" type="presOf" srcId="{6D77A411-7A7A-48FD-BDCF-6E66018F21C9}" destId="{1998DBCA-9967-4010-AD26-F914AC4D5D58}" srcOrd="0" destOrd="0" presId="urn:microsoft.com/office/officeart/2005/8/layout/vList3"/>
    <dgm:cxn modelId="{DA0A1443-5757-41FB-9EB1-97D6EF14774D}" type="presOf" srcId="{61342ABB-6345-488C-9D29-0B6447A58F6D}" destId="{2FE01214-CC65-49BA-99DC-8B1F3F2E467E}" srcOrd="0" destOrd="0" presId="urn:microsoft.com/office/officeart/2005/8/layout/vList3"/>
    <dgm:cxn modelId="{E560FBF0-DD69-4E15-AEA1-518031EAAD81}" srcId="{1AB0739F-C9A6-43C7-B3A7-9F519A9BDEDF}" destId="{61342ABB-6345-488C-9D29-0B6447A58F6D}" srcOrd="0" destOrd="0" parTransId="{AB770C67-D840-49BD-8FA6-0516E5531A48}" sibTransId="{C062191A-BEE2-4817-8EF0-F8407DC54C0C}"/>
    <dgm:cxn modelId="{4F676C4F-39DA-4C6B-9827-4818C9EBAC3E}" type="presOf" srcId="{1AB0739F-C9A6-43C7-B3A7-9F519A9BDEDF}" destId="{38181E72-BCA4-4653-810B-9BE337695AAA}" srcOrd="0" destOrd="0" presId="urn:microsoft.com/office/officeart/2005/8/layout/vList3"/>
    <dgm:cxn modelId="{889BB6CD-852B-427B-9337-D44B6196D477}" srcId="{1AB0739F-C9A6-43C7-B3A7-9F519A9BDEDF}" destId="{6D77A411-7A7A-48FD-BDCF-6E66018F21C9}" srcOrd="2" destOrd="0" parTransId="{9EA81250-E2B7-4F33-83F2-9FBF0BBD15B8}" sibTransId="{B7CE3128-D8C1-4F84-BD2B-A509CC4102A8}"/>
    <dgm:cxn modelId="{CF82C203-5C2B-4AAD-8A48-0348EC4A1EB7}" type="presParOf" srcId="{38181E72-BCA4-4653-810B-9BE337695AAA}" destId="{7E602715-F552-49A4-A74E-BB574ABD47AF}" srcOrd="0" destOrd="0" presId="urn:microsoft.com/office/officeart/2005/8/layout/vList3"/>
    <dgm:cxn modelId="{816D9491-0C91-43CA-8525-994BB6632C26}" type="presParOf" srcId="{7E602715-F552-49A4-A74E-BB574ABD47AF}" destId="{3A59D7C3-AB5D-43A2-A8AC-A7D88ED96A2E}" srcOrd="0" destOrd="0" presId="urn:microsoft.com/office/officeart/2005/8/layout/vList3"/>
    <dgm:cxn modelId="{007578C7-31B7-4824-949C-B780CC860AB0}" type="presParOf" srcId="{7E602715-F552-49A4-A74E-BB574ABD47AF}" destId="{2FE01214-CC65-49BA-99DC-8B1F3F2E467E}" srcOrd="1" destOrd="0" presId="urn:microsoft.com/office/officeart/2005/8/layout/vList3"/>
    <dgm:cxn modelId="{E020663A-E18B-4362-8AA8-1E2F2F2DCA90}" type="presParOf" srcId="{38181E72-BCA4-4653-810B-9BE337695AAA}" destId="{4EAEB0FC-21F3-44D5-B97E-387C431867ED}" srcOrd="1" destOrd="0" presId="urn:microsoft.com/office/officeart/2005/8/layout/vList3"/>
    <dgm:cxn modelId="{9226FE88-BAF1-4BF9-9623-AC9B8AC6E06B}" type="presParOf" srcId="{38181E72-BCA4-4653-810B-9BE337695AAA}" destId="{4792B52A-B564-481D-B742-77EF1F8A5D50}" srcOrd="2" destOrd="0" presId="urn:microsoft.com/office/officeart/2005/8/layout/vList3"/>
    <dgm:cxn modelId="{57CFC8E8-298A-4437-9FF6-2F771B84E6D8}" type="presParOf" srcId="{4792B52A-B564-481D-B742-77EF1F8A5D50}" destId="{EE28B534-6677-4B70-B11A-CC17EDA06E07}" srcOrd="0" destOrd="0" presId="urn:microsoft.com/office/officeart/2005/8/layout/vList3"/>
    <dgm:cxn modelId="{DCA6A717-9675-404A-AFA2-27AE8658CF92}" type="presParOf" srcId="{4792B52A-B564-481D-B742-77EF1F8A5D50}" destId="{DF30AB84-E3F1-4449-879E-B95439A574F0}" srcOrd="1" destOrd="0" presId="urn:microsoft.com/office/officeart/2005/8/layout/vList3"/>
    <dgm:cxn modelId="{55F5179A-E312-4806-9F3E-FED009B9C016}" type="presParOf" srcId="{38181E72-BCA4-4653-810B-9BE337695AAA}" destId="{CE7F10CA-36D1-4D70-BA58-AB51CC0DCF21}" srcOrd="3" destOrd="0" presId="urn:microsoft.com/office/officeart/2005/8/layout/vList3"/>
    <dgm:cxn modelId="{B3A5C238-3D1E-490A-AE53-E4D62A8403FF}" type="presParOf" srcId="{38181E72-BCA4-4653-810B-9BE337695AAA}" destId="{2B736F26-3D29-43FE-8F2D-590091F523D6}" srcOrd="4" destOrd="0" presId="urn:microsoft.com/office/officeart/2005/8/layout/vList3"/>
    <dgm:cxn modelId="{D68E77B3-F926-4267-8931-FF85CDCF8C81}" type="presParOf" srcId="{2B736F26-3D29-43FE-8F2D-590091F523D6}" destId="{2C9DF371-4B24-4822-ADAF-628F881BFC6B}" srcOrd="0" destOrd="0" presId="urn:microsoft.com/office/officeart/2005/8/layout/vList3"/>
    <dgm:cxn modelId="{5F578787-CAD0-4055-9E40-437BFFB88B98}" type="presParOf" srcId="{2B736F26-3D29-43FE-8F2D-590091F523D6}" destId="{1998DBCA-9967-4010-AD26-F914AC4D5D58}" srcOrd="1" destOrd="0" presId="urn:microsoft.com/office/officeart/2005/8/layout/vList3"/>
  </dgm:cxnLst>
  <dgm:bg/>
  <dgm:whole/>
</dgm:dataModel>
</file>

<file path=ppt/diagrams/data8.xml><?xml version="1.0" encoding="utf-8"?>
<dgm:dataModel xmlns:dgm="http://schemas.openxmlformats.org/drawingml/2006/diagram" xmlns:a="http://schemas.openxmlformats.org/drawingml/2006/main">
  <dgm:ptLst>
    <dgm:pt modelId="{A16169DD-530F-466E-B05B-03874AED1A8A}" type="doc">
      <dgm:prSet loTypeId="urn:microsoft.com/office/officeart/2005/8/layout/hProcess4" loCatId="process" qsTypeId="urn:microsoft.com/office/officeart/2005/8/quickstyle/3d2" qsCatId="3D" csTypeId="urn:microsoft.com/office/officeart/2005/8/colors/accent4_2" csCatId="accent4" phldr="1"/>
      <dgm:spPr/>
      <dgm:t>
        <a:bodyPr/>
        <a:lstStyle/>
        <a:p>
          <a:endParaRPr lang="en-US"/>
        </a:p>
      </dgm:t>
    </dgm:pt>
    <dgm:pt modelId="{9EEE16E1-40EA-4473-9949-FE8D9A37B607}">
      <dgm:prSet phldrT="[Text]"/>
      <dgm:spPr/>
      <dgm:t>
        <a:bodyPr/>
        <a:lstStyle/>
        <a:p>
          <a:r>
            <a:rPr lang="en-IN" dirty="0" smtClean="0"/>
            <a:t>01</a:t>
          </a:r>
          <a:endParaRPr lang="en-US" dirty="0"/>
        </a:p>
      </dgm:t>
    </dgm:pt>
    <dgm:pt modelId="{490F762E-0F99-4AEF-B11A-E0D154CDAFF3}" type="parTrans" cxnId="{321E35C5-B4C1-4078-9155-3BE4D9E3D7DB}">
      <dgm:prSet/>
      <dgm:spPr/>
      <dgm:t>
        <a:bodyPr/>
        <a:lstStyle/>
        <a:p>
          <a:endParaRPr lang="en-US"/>
        </a:p>
      </dgm:t>
    </dgm:pt>
    <dgm:pt modelId="{96B2185F-A083-4FC1-872D-94564917A146}" type="sibTrans" cxnId="{321E35C5-B4C1-4078-9155-3BE4D9E3D7DB}">
      <dgm:prSet/>
      <dgm:spPr/>
      <dgm:t>
        <a:bodyPr/>
        <a:lstStyle/>
        <a:p>
          <a:endParaRPr lang="en-US"/>
        </a:p>
      </dgm:t>
    </dgm:pt>
    <dgm:pt modelId="{AEA04E51-AD9D-48B2-B922-1F9568D0044A}">
      <dgm:prSet phldrT="[Text]" custT="1"/>
      <dgm:spPr/>
      <dgm:t>
        <a:bodyPr/>
        <a:lstStyle/>
        <a:p>
          <a:r>
            <a:rPr lang="en-US" sz="2000" spc="15" dirty="0" smtClean="0">
              <a:latin typeface="Times New Roman" pitchFamily="18" charset="0"/>
              <a:cs typeface="Times New Roman" pitchFamily="18" charset="0"/>
            </a:rPr>
            <a:t>connected 9 volt battery for the power  supply which provides power to </a:t>
          </a:r>
          <a:r>
            <a:rPr lang="en-US" sz="2000" spc="15" dirty="0" err="1" smtClean="0">
              <a:latin typeface="Times New Roman" pitchFamily="18" charset="0"/>
              <a:cs typeface="Times New Roman" pitchFamily="18" charset="0"/>
            </a:rPr>
            <a:t>arduino</a:t>
          </a:r>
          <a:endParaRPr lang="en-US" sz="2000" dirty="0">
            <a:latin typeface="Times New Roman" pitchFamily="18" charset="0"/>
            <a:cs typeface="Times New Roman" pitchFamily="18" charset="0"/>
          </a:endParaRPr>
        </a:p>
      </dgm:t>
    </dgm:pt>
    <dgm:pt modelId="{CE54738C-6137-4678-87AE-5A575458F97B}" type="parTrans" cxnId="{384B338F-95BF-43D4-9295-3F30C37BE490}">
      <dgm:prSet/>
      <dgm:spPr/>
      <dgm:t>
        <a:bodyPr/>
        <a:lstStyle/>
        <a:p>
          <a:endParaRPr lang="en-US"/>
        </a:p>
      </dgm:t>
    </dgm:pt>
    <dgm:pt modelId="{1581B705-28C5-489B-9783-08CCEB66EFBD}" type="sibTrans" cxnId="{384B338F-95BF-43D4-9295-3F30C37BE490}">
      <dgm:prSet/>
      <dgm:spPr/>
      <dgm:t>
        <a:bodyPr/>
        <a:lstStyle/>
        <a:p>
          <a:endParaRPr lang="en-US"/>
        </a:p>
      </dgm:t>
    </dgm:pt>
    <dgm:pt modelId="{25EC643C-AD2B-4744-AF61-458499E6C384}">
      <dgm:prSet phldrT="[Text]"/>
      <dgm:spPr/>
      <dgm:t>
        <a:bodyPr/>
        <a:lstStyle/>
        <a:p>
          <a:r>
            <a:rPr lang="en-IN" dirty="0" smtClean="0"/>
            <a:t>02</a:t>
          </a:r>
          <a:endParaRPr lang="en-US" dirty="0"/>
        </a:p>
      </dgm:t>
    </dgm:pt>
    <dgm:pt modelId="{C136C6B9-73A6-4813-90CC-7E10458299C4}" type="parTrans" cxnId="{A2C611A2-3BBA-4F41-AFF5-01D60F776514}">
      <dgm:prSet/>
      <dgm:spPr/>
      <dgm:t>
        <a:bodyPr/>
        <a:lstStyle/>
        <a:p>
          <a:endParaRPr lang="en-US"/>
        </a:p>
      </dgm:t>
    </dgm:pt>
    <dgm:pt modelId="{470765BA-AA44-49D5-A7F4-74A6F5154751}" type="sibTrans" cxnId="{A2C611A2-3BBA-4F41-AFF5-01D60F776514}">
      <dgm:prSet/>
      <dgm:spPr/>
      <dgm:t>
        <a:bodyPr/>
        <a:lstStyle/>
        <a:p>
          <a:endParaRPr lang="en-US"/>
        </a:p>
      </dgm:t>
    </dgm:pt>
    <dgm:pt modelId="{70F53DEA-716A-4EC2-84DC-A8B16D881EA2}">
      <dgm:prSet phldrT="[Text]"/>
      <dgm:spPr/>
      <dgm:t>
        <a:bodyPr/>
        <a:lstStyle/>
        <a:p>
          <a:r>
            <a:rPr lang="en-IN" dirty="0" smtClean="0"/>
            <a:t>03</a:t>
          </a:r>
          <a:endParaRPr lang="en-US" dirty="0"/>
        </a:p>
      </dgm:t>
    </dgm:pt>
    <dgm:pt modelId="{C441D9B2-8C4B-4F16-B8C2-1BF23892D3C7}" type="parTrans" cxnId="{84EEBA18-8033-4D95-B693-DF2759EC516A}">
      <dgm:prSet/>
      <dgm:spPr/>
      <dgm:t>
        <a:bodyPr/>
        <a:lstStyle/>
        <a:p>
          <a:endParaRPr lang="en-US"/>
        </a:p>
      </dgm:t>
    </dgm:pt>
    <dgm:pt modelId="{4CB0846A-C11C-4B79-8E0A-D86DADB97B68}" type="sibTrans" cxnId="{84EEBA18-8033-4D95-B693-DF2759EC516A}">
      <dgm:prSet/>
      <dgm:spPr/>
      <dgm:t>
        <a:bodyPr/>
        <a:lstStyle/>
        <a:p>
          <a:endParaRPr lang="en-US"/>
        </a:p>
      </dgm:t>
    </dgm:pt>
    <dgm:pt modelId="{7283A2AA-FE74-4E79-9311-D73626808E9B}">
      <dgm:prSet phldrT="[Text]" custT="1"/>
      <dgm:spPr/>
      <dgm:t>
        <a:bodyPr/>
        <a:lstStyle/>
        <a:p>
          <a:r>
            <a:rPr lang="en-US" sz="1600" spc="15" dirty="0" err="1" smtClean="0">
              <a:latin typeface="Times New Roman" pitchFamily="18" charset="0"/>
              <a:cs typeface="Times New Roman" pitchFamily="18" charset="0"/>
            </a:rPr>
            <a:t>Arduino</a:t>
          </a:r>
          <a:r>
            <a:rPr lang="en-US" sz="1600" spc="15" dirty="0" smtClean="0">
              <a:latin typeface="Times New Roman" pitchFamily="18" charset="0"/>
              <a:cs typeface="Times New Roman" pitchFamily="18" charset="0"/>
            </a:rPr>
            <a:t> Uno send a signal to the  Buzzer and vibrator motor. vibrator motor and buzzer get vibrate and buzzed</a:t>
          </a:r>
          <a:endParaRPr lang="en-US" sz="1600" spc="15" dirty="0">
            <a:latin typeface="Times New Roman" pitchFamily="18" charset="0"/>
            <a:cs typeface="Times New Roman" pitchFamily="18" charset="0"/>
          </a:endParaRPr>
        </a:p>
      </dgm:t>
    </dgm:pt>
    <dgm:pt modelId="{23E255C2-82C0-455F-92A1-203CBB1147D6}" type="parTrans" cxnId="{81B708A9-7557-496E-8E4A-1BD50BEE757A}">
      <dgm:prSet/>
      <dgm:spPr/>
      <dgm:t>
        <a:bodyPr/>
        <a:lstStyle/>
        <a:p>
          <a:endParaRPr lang="en-US"/>
        </a:p>
      </dgm:t>
    </dgm:pt>
    <dgm:pt modelId="{63E8BC08-FD67-48BC-A426-B69A1883E10F}" type="sibTrans" cxnId="{81B708A9-7557-496E-8E4A-1BD50BEE757A}">
      <dgm:prSet/>
      <dgm:spPr/>
      <dgm:t>
        <a:bodyPr/>
        <a:lstStyle/>
        <a:p>
          <a:endParaRPr lang="en-US"/>
        </a:p>
      </dgm:t>
    </dgm:pt>
    <dgm:pt modelId="{64645560-8204-4820-A6DC-2F887802495C}">
      <dgm:prSet phldrT="[Text]"/>
      <dgm:spPr/>
      <dgm:t>
        <a:bodyPr/>
        <a:lstStyle/>
        <a:p>
          <a:r>
            <a:rPr lang="en-IN" dirty="0" smtClean="0"/>
            <a:t>04</a:t>
          </a:r>
          <a:endParaRPr lang="en-US" dirty="0"/>
        </a:p>
      </dgm:t>
    </dgm:pt>
    <dgm:pt modelId="{9B6F5DBA-4F8C-4BFE-8614-5F7740444276}" type="parTrans" cxnId="{4E5BAF99-EB5C-4A87-9C7E-9C0C3FEECB9C}">
      <dgm:prSet/>
      <dgm:spPr/>
      <dgm:t>
        <a:bodyPr/>
        <a:lstStyle/>
        <a:p>
          <a:endParaRPr lang="en-US"/>
        </a:p>
      </dgm:t>
    </dgm:pt>
    <dgm:pt modelId="{0DA6EC38-F024-4751-BD67-20A0D5EDD7FC}" type="sibTrans" cxnId="{4E5BAF99-EB5C-4A87-9C7E-9C0C3FEECB9C}">
      <dgm:prSet/>
      <dgm:spPr/>
      <dgm:t>
        <a:bodyPr/>
        <a:lstStyle/>
        <a:p>
          <a:endParaRPr lang="en-US"/>
        </a:p>
      </dgm:t>
    </dgm:pt>
    <dgm:pt modelId="{E5EFC16D-3A63-4379-9F68-0017A47FB282}">
      <dgm:prSet/>
      <dgm:spPr/>
      <dgm:t>
        <a:bodyPr/>
        <a:lstStyle/>
        <a:p>
          <a:r>
            <a:rPr lang="en-US" spc="-5" dirty="0" smtClean="0">
              <a:latin typeface="Times New Roman" pitchFamily="18" charset="0"/>
              <a:cs typeface="Times New Roman" pitchFamily="18" charset="0"/>
            </a:rPr>
            <a:t>Then respected user (the blind  person) will easily manage his work with safety</a:t>
          </a:r>
          <a:endParaRPr lang="en-US" dirty="0">
            <a:latin typeface="Times New Roman" pitchFamily="18" charset="0"/>
            <a:cs typeface="Times New Roman" pitchFamily="18" charset="0"/>
          </a:endParaRPr>
        </a:p>
      </dgm:t>
    </dgm:pt>
    <dgm:pt modelId="{19EE0523-B50F-4BFE-B5A7-88C9362AECC8}" type="parTrans" cxnId="{F4CD9FFC-A59E-48B0-9FAC-43191C2413F7}">
      <dgm:prSet/>
      <dgm:spPr/>
      <dgm:t>
        <a:bodyPr/>
        <a:lstStyle/>
        <a:p>
          <a:endParaRPr lang="en-US"/>
        </a:p>
      </dgm:t>
    </dgm:pt>
    <dgm:pt modelId="{B6A06D80-059C-47FE-A462-3B02D1C5AD4E}" type="sibTrans" cxnId="{F4CD9FFC-A59E-48B0-9FAC-43191C2413F7}">
      <dgm:prSet/>
      <dgm:spPr/>
      <dgm:t>
        <a:bodyPr/>
        <a:lstStyle/>
        <a:p>
          <a:endParaRPr lang="en-US"/>
        </a:p>
      </dgm:t>
    </dgm:pt>
    <dgm:pt modelId="{28475F7C-8643-45D7-B44B-A038425D581E}">
      <dgm:prSet/>
      <dgm:spPr/>
      <dgm:t>
        <a:bodyPr/>
        <a:lstStyle/>
        <a:p>
          <a:endParaRPr lang="en-US" dirty="0"/>
        </a:p>
      </dgm:t>
    </dgm:pt>
    <dgm:pt modelId="{C620CC7F-6646-4E58-8F4E-C4BDC5AD8278}" type="parTrans" cxnId="{8E040840-2681-4A88-9FD6-0B60673BB990}">
      <dgm:prSet/>
      <dgm:spPr/>
      <dgm:t>
        <a:bodyPr/>
        <a:lstStyle/>
        <a:p>
          <a:endParaRPr lang="en-US"/>
        </a:p>
      </dgm:t>
    </dgm:pt>
    <dgm:pt modelId="{34EB948A-4238-430F-AF0F-39E1DB6E9611}" type="sibTrans" cxnId="{8E040840-2681-4A88-9FD6-0B60673BB990}">
      <dgm:prSet/>
      <dgm:spPr/>
      <dgm:t>
        <a:bodyPr/>
        <a:lstStyle/>
        <a:p>
          <a:endParaRPr lang="en-US"/>
        </a:p>
      </dgm:t>
    </dgm:pt>
    <dgm:pt modelId="{E1B66A4C-62D3-4137-B6D2-4FC7B05D0188}">
      <dgm:prSet phldrT="[Text]"/>
      <dgm:spPr/>
      <dgm:t>
        <a:bodyPr/>
        <a:lstStyle/>
        <a:p>
          <a:endParaRPr lang="en-US" sz="1400" dirty="0"/>
        </a:p>
      </dgm:t>
    </dgm:pt>
    <dgm:pt modelId="{B18CB704-358D-4710-A140-FC41E054BC5D}" type="parTrans" cxnId="{F5A37AD3-F8AF-49F5-A566-B7EC981C536C}">
      <dgm:prSet/>
      <dgm:spPr/>
      <dgm:t>
        <a:bodyPr/>
        <a:lstStyle/>
        <a:p>
          <a:endParaRPr lang="en-US"/>
        </a:p>
      </dgm:t>
    </dgm:pt>
    <dgm:pt modelId="{D52A3F48-9F76-4978-99CE-5E116B8F27D0}" type="sibTrans" cxnId="{F5A37AD3-F8AF-49F5-A566-B7EC981C536C}">
      <dgm:prSet/>
      <dgm:spPr/>
      <dgm:t>
        <a:bodyPr/>
        <a:lstStyle/>
        <a:p>
          <a:endParaRPr lang="en-US"/>
        </a:p>
      </dgm:t>
    </dgm:pt>
    <dgm:pt modelId="{D9119B4F-0FF4-407A-AF2A-60F55CCFF8DC}">
      <dgm:prSet phldrT="[Text]"/>
      <dgm:spPr/>
      <dgm:t>
        <a:bodyPr/>
        <a:lstStyle/>
        <a:p>
          <a:endParaRPr lang="en-US" sz="1400" dirty="0"/>
        </a:p>
      </dgm:t>
    </dgm:pt>
    <dgm:pt modelId="{9E8C0EE1-73DF-47D4-BD92-6826A9052C74}" type="parTrans" cxnId="{79E5468B-7161-4B72-A76B-91D33BAD4D44}">
      <dgm:prSet/>
      <dgm:spPr/>
      <dgm:t>
        <a:bodyPr/>
        <a:lstStyle/>
        <a:p>
          <a:endParaRPr lang="en-US"/>
        </a:p>
      </dgm:t>
    </dgm:pt>
    <dgm:pt modelId="{0A838CE2-A0B7-4E48-9CB6-1A98F64819D5}" type="sibTrans" cxnId="{79E5468B-7161-4B72-A76B-91D33BAD4D44}">
      <dgm:prSet/>
      <dgm:spPr/>
      <dgm:t>
        <a:bodyPr/>
        <a:lstStyle/>
        <a:p>
          <a:endParaRPr lang="en-US"/>
        </a:p>
      </dgm:t>
    </dgm:pt>
    <dgm:pt modelId="{F806C013-C062-4E8D-98D7-47DE3A4D497B}">
      <dgm:prSet phldrT="[Text]" custT="1"/>
      <dgm:spPr/>
      <dgm:t>
        <a:bodyPr/>
        <a:lstStyle/>
        <a:p>
          <a:r>
            <a:rPr lang="en-US" sz="1600" spc="15" dirty="0" err="1" smtClean="0">
              <a:latin typeface="Times New Roman" pitchFamily="18" charset="0"/>
              <a:cs typeface="Times New Roman" pitchFamily="18" charset="0"/>
            </a:rPr>
            <a:t>Arduino</a:t>
          </a:r>
          <a:r>
            <a:rPr lang="en-US" sz="1600" spc="15" dirty="0" smtClean="0">
              <a:latin typeface="Times New Roman" pitchFamily="18" charset="0"/>
              <a:cs typeface="Times New Roman" pitchFamily="18" charset="0"/>
            </a:rPr>
            <a:t> Uno distributes the power to all  components Also we will connect a ultrasonic sensor in the circuit to  detect obstacles which will send the signal to the </a:t>
          </a:r>
          <a:r>
            <a:rPr lang="en-US" sz="1600" spc="15" dirty="0" err="1" smtClean="0">
              <a:latin typeface="Times New Roman" pitchFamily="18" charset="0"/>
              <a:cs typeface="Times New Roman" pitchFamily="18" charset="0"/>
            </a:rPr>
            <a:t>Arduino</a:t>
          </a:r>
          <a:r>
            <a:rPr lang="en-US" sz="1600" spc="15" dirty="0" smtClean="0">
              <a:latin typeface="Times New Roman" pitchFamily="18" charset="0"/>
              <a:cs typeface="Times New Roman" pitchFamily="18" charset="0"/>
            </a:rPr>
            <a:t> Uno</a:t>
          </a:r>
          <a:endParaRPr lang="en-US" sz="1400" dirty="0"/>
        </a:p>
      </dgm:t>
    </dgm:pt>
    <dgm:pt modelId="{74148B0B-69CA-4CFB-8253-BB2CEF534697}" type="parTrans" cxnId="{55D6C65C-642B-49D8-884E-D0DC37F1A2A9}">
      <dgm:prSet/>
      <dgm:spPr/>
      <dgm:t>
        <a:bodyPr/>
        <a:lstStyle/>
        <a:p>
          <a:endParaRPr lang="en-US"/>
        </a:p>
      </dgm:t>
    </dgm:pt>
    <dgm:pt modelId="{3B5501A5-8DE1-4B72-AD78-3EB790A53578}" type="sibTrans" cxnId="{55D6C65C-642B-49D8-884E-D0DC37F1A2A9}">
      <dgm:prSet/>
      <dgm:spPr/>
      <dgm:t>
        <a:bodyPr/>
        <a:lstStyle/>
        <a:p>
          <a:endParaRPr lang="en-US"/>
        </a:p>
      </dgm:t>
    </dgm:pt>
    <dgm:pt modelId="{9A16098A-737E-4C4C-BC60-12452F14B53D}">
      <dgm:prSet phldrT="[Text]"/>
      <dgm:spPr/>
      <dgm:t>
        <a:bodyPr/>
        <a:lstStyle/>
        <a:p>
          <a:endParaRPr lang="en-US" sz="1400" dirty="0"/>
        </a:p>
      </dgm:t>
    </dgm:pt>
    <dgm:pt modelId="{58685B52-1455-4D43-9442-A23EA29C1970}" type="parTrans" cxnId="{584F4D6D-FE20-4C91-91CA-F591D34AC641}">
      <dgm:prSet/>
      <dgm:spPr/>
      <dgm:t>
        <a:bodyPr/>
        <a:lstStyle/>
        <a:p>
          <a:endParaRPr lang="en-US"/>
        </a:p>
      </dgm:t>
    </dgm:pt>
    <dgm:pt modelId="{22721989-9186-4261-96CC-6952CFF970AF}" type="sibTrans" cxnId="{584F4D6D-FE20-4C91-91CA-F591D34AC641}">
      <dgm:prSet/>
      <dgm:spPr/>
      <dgm:t>
        <a:bodyPr/>
        <a:lstStyle/>
        <a:p>
          <a:endParaRPr lang="en-US"/>
        </a:p>
      </dgm:t>
    </dgm:pt>
    <dgm:pt modelId="{A3F51E8E-8E60-4424-B3A7-4E63727BD118}">
      <dgm:prSet phldrT="[Text]" custT="1"/>
      <dgm:spPr/>
      <dgm:t>
        <a:bodyPr/>
        <a:lstStyle/>
        <a:p>
          <a:endParaRPr lang="en-US" sz="2000" dirty="0">
            <a:latin typeface="Times New Roman" pitchFamily="18" charset="0"/>
            <a:cs typeface="Times New Roman" pitchFamily="18" charset="0"/>
          </a:endParaRPr>
        </a:p>
      </dgm:t>
    </dgm:pt>
    <dgm:pt modelId="{42AEC68E-6D2F-4AD0-9656-28ECD269B414}" type="parTrans" cxnId="{2DA9B67D-C811-4707-AA4B-9B4960955076}">
      <dgm:prSet/>
      <dgm:spPr/>
      <dgm:t>
        <a:bodyPr/>
        <a:lstStyle/>
        <a:p>
          <a:endParaRPr lang="en-US"/>
        </a:p>
      </dgm:t>
    </dgm:pt>
    <dgm:pt modelId="{B8B30475-5BF2-4B55-ABA6-B2C58434DB17}" type="sibTrans" cxnId="{2DA9B67D-C811-4707-AA4B-9B4960955076}">
      <dgm:prSet/>
      <dgm:spPr/>
      <dgm:t>
        <a:bodyPr/>
        <a:lstStyle/>
        <a:p>
          <a:endParaRPr lang="en-US"/>
        </a:p>
      </dgm:t>
    </dgm:pt>
    <dgm:pt modelId="{0B1A8BBD-9B36-438B-AB9A-44D69A17F9C3}" type="pres">
      <dgm:prSet presAssocID="{A16169DD-530F-466E-B05B-03874AED1A8A}" presName="Name0" presStyleCnt="0">
        <dgm:presLayoutVars>
          <dgm:dir/>
          <dgm:animLvl val="lvl"/>
          <dgm:resizeHandles val="exact"/>
        </dgm:presLayoutVars>
      </dgm:prSet>
      <dgm:spPr/>
      <dgm:t>
        <a:bodyPr/>
        <a:lstStyle/>
        <a:p>
          <a:endParaRPr lang="en-US"/>
        </a:p>
      </dgm:t>
    </dgm:pt>
    <dgm:pt modelId="{2DFC0E0C-8A41-47DA-9DBA-78B99ECBE06B}" type="pres">
      <dgm:prSet presAssocID="{A16169DD-530F-466E-B05B-03874AED1A8A}" presName="tSp" presStyleCnt="0"/>
      <dgm:spPr/>
    </dgm:pt>
    <dgm:pt modelId="{56E21413-0EE0-4615-B33C-21C79CD39CDF}" type="pres">
      <dgm:prSet presAssocID="{A16169DD-530F-466E-B05B-03874AED1A8A}" presName="bSp" presStyleCnt="0"/>
      <dgm:spPr/>
    </dgm:pt>
    <dgm:pt modelId="{ADE3A15A-6809-4F3F-9882-EAA127C5793D}" type="pres">
      <dgm:prSet presAssocID="{A16169DD-530F-466E-B05B-03874AED1A8A}" presName="process" presStyleCnt="0"/>
      <dgm:spPr/>
    </dgm:pt>
    <dgm:pt modelId="{EC3CAA1D-1F94-4BF0-B65E-FD1B30701246}" type="pres">
      <dgm:prSet presAssocID="{9EEE16E1-40EA-4473-9949-FE8D9A37B607}" presName="composite1" presStyleCnt="0"/>
      <dgm:spPr/>
    </dgm:pt>
    <dgm:pt modelId="{E3B498DD-0ACB-4FE8-88E6-F9190C4130E5}" type="pres">
      <dgm:prSet presAssocID="{9EEE16E1-40EA-4473-9949-FE8D9A37B607}" presName="dummyNode1" presStyleLbl="node1" presStyleIdx="0" presStyleCnt="4"/>
      <dgm:spPr/>
    </dgm:pt>
    <dgm:pt modelId="{E78D8333-D2C9-45EB-B351-CA548122C3A4}" type="pres">
      <dgm:prSet presAssocID="{9EEE16E1-40EA-4473-9949-FE8D9A37B607}" presName="childNode1" presStyleLbl="bgAcc1" presStyleIdx="0" presStyleCnt="4" custLinFactNeighborX="-70" custLinFactNeighborY="-13506">
        <dgm:presLayoutVars>
          <dgm:bulletEnabled val="1"/>
        </dgm:presLayoutVars>
      </dgm:prSet>
      <dgm:spPr/>
      <dgm:t>
        <a:bodyPr/>
        <a:lstStyle/>
        <a:p>
          <a:endParaRPr lang="en-US"/>
        </a:p>
      </dgm:t>
    </dgm:pt>
    <dgm:pt modelId="{5CD0A9B1-8B82-42ED-A238-97E2EB7C2942}" type="pres">
      <dgm:prSet presAssocID="{9EEE16E1-40EA-4473-9949-FE8D9A37B607}" presName="childNode1tx" presStyleLbl="bgAcc1" presStyleIdx="0" presStyleCnt="4">
        <dgm:presLayoutVars>
          <dgm:bulletEnabled val="1"/>
        </dgm:presLayoutVars>
      </dgm:prSet>
      <dgm:spPr/>
      <dgm:t>
        <a:bodyPr/>
        <a:lstStyle/>
        <a:p>
          <a:endParaRPr lang="en-US"/>
        </a:p>
      </dgm:t>
    </dgm:pt>
    <dgm:pt modelId="{66E6C657-34C5-4463-9FC5-92D141494A68}" type="pres">
      <dgm:prSet presAssocID="{9EEE16E1-40EA-4473-9949-FE8D9A37B607}" presName="parentNode1" presStyleLbl="node1" presStyleIdx="0" presStyleCnt="4">
        <dgm:presLayoutVars>
          <dgm:chMax val="1"/>
          <dgm:bulletEnabled val="1"/>
        </dgm:presLayoutVars>
      </dgm:prSet>
      <dgm:spPr/>
      <dgm:t>
        <a:bodyPr/>
        <a:lstStyle/>
        <a:p>
          <a:endParaRPr lang="en-US"/>
        </a:p>
      </dgm:t>
    </dgm:pt>
    <dgm:pt modelId="{D2562C60-5BF9-45DC-830B-AC839CE09D23}" type="pres">
      <dgm:prSet presAssocID="{9EEE16E1-40EA-4473-9949-FE8D9A37B607}" presName="connSite1" presStyleCnt="0"/>
      <dgm:spPr/>
    </dgm:pt>
    <dgm:pt modelId="{C66DBEA7-1FF7-449B-8FA4-AC48E6B34555}" type="pres">
      <dgm:prSet presAssocID="{96B2185F-A083-4FC1-872D-94564917A146}" presName="Name9" presStyleLbl="sibTrans2D1" presStyleIdx="0" presStyleCnt="3"/>
      <dgm:spPr/>
      <dgm:t>
        <a:bodyPr/>
        <a:lstStyle/>
        <a:p>
          <a:endParaRPr lang="en-US"/>
        </a:p>
      </dgm:t>
    </dgm:pt>
    <dgm:pt modelId="{3EEA7056-12A0-4E95-9045-25BCE7C2C70B}" type="pres">
      <dgm:prSet presAssocID="{25EC643C-AD2B-4744-AF61-458499E6C384}" presName="composite2" presStyleCnt="0"/>
      <dgm:spPr/>
    </dgm:pt>
    <dgm:pt modelId="{423E13D6-6A3E-488C-9658-6995A5EBD695}" type="pres">
      <dgm:prSet presAssocID="{25EC643C-AD2B-4744-AF61-458499E6C384}" presName="dummyNode2" presStyleLbl="node1" presStyleIdx="0" presStyleCnt="4"/>
      <dgm:spPr/>
    </dgm:pt>
    <dgm:pt modelId="{3B2177B7-EC55-4702-BD75-345C085F17B8}" type="pres">
      <dgm:prSet presAssocID="{25EC643C-AD2B-4744-AF61-458499E6C384}" presName="childNode2" presStyleLbl="bgAcc1" presStyleIdx="1" presStyleCnt="4">
        <dgm:presLayoutVars>
          <dgm:bulletEnabled val="1"/>
        </dgm:presLayoutVars>
      </dgm:prSet>
      <dgm:spPr/>
      <dgm:t>
        <a:bodyPr/>
        <a:lstStyle/>
        <a:p>
          <a:endParaRPr lang="en-US"/>
        </a:p>
      </dgm:t>
    </dgm:pt>
    <dgm:pt modelId="{0F8D22FB-C137-445C-950A-76A73D95537A}" type="pres">
      <dgm:prSet presAssocID="{25EC643C-AD2B-4744-AF61-458499E6C384}" presName="childNode2tx" presStyleLbl="bgAcc1" presStyleIdx="1" presStyleCnt="4">
        <dgm:presLayoutVars>
          <dgm:bulletEnabled val="1"/>
        </dgm:presLayoutVars>
      </dgm:prSet>
      <dgm:spPr/>
      <dgm:t>
        <a:bodyPr/>
        <a:lstStyle/>
        <a:p>
          <a:endParaRPr lang="en-US"/>
        </a:p>
      </dgm:t>
    </dgm:pt>
    <dgm:pt modelId="{114DF3DC-F6C0-4DAE-B7C1-75A22F0529B1}" type="pres">
      <dgm:prSet presAssocID="{25EC643C-AD2B-4744-AF61-458499E6C384}" presName="parentNode2" presStyleLbl="node1" presStyleIdx="1" presStyleCnt="4">
        <dgm:presLayoutVars>
          <dgm:chMax val="0"/>
          <dgm:bulletEnabled val="1"/>
        </dgm:presLayoutVars>
      </dgm:prSet>
      <dgm:spPr/>
      <dgm:t>
        <a:bodyPr/>
        <a:lstStyle/>
        <a:p>
          <a:endParaRPr lang="en-US"/>
        </a:p>
      </dgm:t>
    </dgm:pt>
    <dgm:pt modelId="{40FDAA4B-3C87-4899-B5B5-7A42880DB579}" type="pres">
      <dgm:prSet presAssocID="{25EC643C-AD2B-4744-AF61-458499E6C384}" presName="connSite2" presStyleCnt="0"/>
      <dgm:spPr/>
    </dgm:pt>
    <dgm:pt modelId="{BD550AAD-0331-4AEB-8A94-0723F1593700}" type="pres">
      <dgm:prSet presAssocID="{470765BA-AA44-49D5-A7F4-74A6F5154751}" presName="Name18" presStyleLbl="sibTrans2D1" presStyleIdx="1" presStyleCnt="3"/>
      <dgm:spPr/>
      <dgm:t>
        <a:bodyPr/>
        <a:lstStyle/>
        <a:p>
          <a:endParaRPr lang="en-US"/>
        </a:p>
      </dgm:t>
    </dgm:pt>
    <dgm:pt modelId="{0EA74793-C764-4F31-A469-19C0FD09942D}" type="pres">
      <dgm:prSet presAssocID="{70F53DEA-716A-4EC2-84DC-A8B16D881EA2}" presName="composite1" presStyleCnt="0"/>
      <dgm:spPr/>
    </dgm:pt>
    <dgm:pt modelId="{04B776C3-8147-48A8-88F9-542E08C53093}" type="pres">
      <dgm:prSet presAssocID="{70F53DEA-716A-4EC2-84DC-A8B16D881EA2}" presName="dummyNode1" presStyleLbl="node1" presStyleIdx="1" presStyleCnt="4"/>
      <dgm:spPr/>
    </dgm:pt>
    <dgm:pt modelId="{7D449D28-AC15-4994-822D-72DEC23A3CE4}" type="pres">
      <dgm:prSet presAssocID="{70F53DEA-716A-4EC2-84DC-A8B16D881EA2}" presName="childNode1" presStyleLbl="bgAcc1" presStyleIdx="2" presStyleCnt="4">
        <dgm:presLayoutVars>
          <dgm:bulletEnabled val="1"/>
        </dgm:presLayoutVars>
      </dgm:prSet>
      <dgm:spPr/>
      <dgm:t>
        <a:bodyPr/>
        <a:lstStyle/>
        <a:p>
          <a:endParaRPr lang="en-US"/>
        </a:p>
      </dgm:t>
    </dgm:pt>
    <dgm:pt modelId="{772A5EB1-558E-4042-AB0C-36690A7FE2B7}" type="pres">
      <dgm:prSet presAssocID="{70F53DEA-716A-4EC2-84DC-A8B16D881EA2}" presName="childNode1tx" presStyleLbl="bgAcc1" presStyleIdx="2" presStyleCnt="4">
        <dgm:presLayoutVars>
          <dgm:bulletEnabled val="1"/>
        </dgm:presLayoutVars>
      </dgm:prSet>
      <dgm:spPr/>
      <dgm:t>
        <a:bodyPr/>
        <a:lstStyle/>
        <a:p>
          <a:endParaRPr lang="en-US"/>
        </a:p>
      </dgm:t>
    </dgm:pt>
    <dgm:pt modelId="{531292CC-3F64-4F21-9451-3309C967F0C0}" type="pres">
      <dgm:prSet presAssocID="{70F53DEA-716A-4EC2-84DC-A8B16D881EA2}" presName="parentNode1" presStyleLbl="node1" presStyleIdx="2" presStyleCnt="4">
        <dgm:presLayoutVars>
          <dgm:chMax val="1"/>
          <dgm:bulletEnabled val="1"/>
        </dgm:presLayoutVars>
      </dgm:prSet>
      <dgm:spPr/>
      <dgm:t>
        <a:bodyPr/>
        <a:lstStyle/>
        <a:p>
          <a:endParaRPr lang="en-US"/>
        </a:p>
      </dgm:t>
    </dgm:pt>
    <dgm:pt modelId="{2718E3E1-298A-4E67-8444-ADB825D72512}" type="pres">
      <dgm:prSet presAssocID="{70F53DEA-716A-4EC2-84DC-A8B16D881EA2}" presName="connSite1" presStyleCnt="0"/>
      <dgm:spPr/>
    </dgm:pt>
    <dgm:pt modelId="{263143EE-5DCF-46DC-8340-6806BDB6BD62}" type="pres">
      <dgm:prSet presAssocID="{4CB0846A-C11C-4B79-8E0A-D86DADB97B68}" presName="Name9" presStyleLbl="sibTrans2D1" presStyleIdx="2" presStyleCnt="3"/>
      <dgm:spPr/>
      <dgm:t>
        <a:bodyPr/>
        <a:lstStyle/>
        <a:p>
          <a:endParaRPr lang="en-US"/>
        </a:p>
      </dgm:t>
    </dgm:pt>
    <dgm:pt modelId="{365E149D-5944-4E91-9218-506B058C36B2}" type="pres">
      <dgm:prSet presAssocID="{64645560-8204-4820-A6DC-2F887802495C}" presName="composite2" presStyleCnt="0"/>
      <dgm:spPr/>
    </dgm:pt>
    <dgm:pt modelId="{50752F6F-2893-4745-ACA7-C98FEFFE67FD}" type="pres">
      <dgm:prSet presAssocID="{64645560-8204-4820-A6DC-2F887802495C}" presName="dummyNode2" presStyleLbl="node1" presStyleIdx="2" presStyleCnt="4"/>
      <dgm:spPr/>
    </dgm:pt>
    <dgm:pt modelId="{DF4B9C9F-E28A-4B08-86BF-8627CABE2932}" type="pres">
      <dgm:prSet presAssocID="{64645560-8204-4820-A6DC-2F887802495C}" presName="childNode2" presStyleLbl="bgAcc1" presStyleIdx="3" presStyleCnt="4">
        <dgm:presLayoutVars>
          <dgm:bulletEnabled val="1"/>
        </dgm:presLayoutVars>
      </dgm:prSet>
      <dgm:spPr/>
      <dgm:t>
        <a:bodyPr/>
        <a:lstStyle/>
        <a:p>
          <a:endParaRPr lang="en-US"/>
        </a:p>
      </dgm:t>
    </dgm:pt>
    <dgm:pt modelId="{3299CBB3-CB41-4E41-BFDD-131F9FEBEF42}" type="pres">
      <dgm:prSet presAssocID="{64645560-8204-4820-A6DC-2F887802495C}" presName="childNode2tx" presStyleLbl="bgAcc1" presStyleIdx="3" presStyleCnt="4">
        <dgm:presLayoutVars>
          <dgm:bulletEnabled val="1"/>
        </dgm:presLayoutVars>
      </dgm:prSet>
      <dgm:spPr/>
      <dgm:t>
        <a:bodyPr/>
        <a:lstStyle/>
        <a:p>
          <a:endParaRPr lang="en-US"/>
        </a:p>
      </dgm:t>
    </dgm:pt>
    <dgm:pt modelId="{D5B56C2D-978C-4735-99FE-653274A79313}" type="pres">
      <dgm:prSet presAssocID="{64645560-8204-4820-A6DC-2F887802495C}" presName="parentNode2" presStyleLbl="node1" presStyleIdx="3" presStyleCnt="4" custLinFactNeighborX="-1723" custLinFactNeighborY="4620">
        <dgm:presLayoutVars>
          <dgm:chMax val="0"/>
          <dgm:bulletEnabled val="1"/>
        </dgm:presLayoutVars>
      </dgm:prSet>
      <dgm:spPr/>
      <dgm:t>
        <a:bodyPr/>
        <a:lstStyle/>
        <a:p>
          <a:endParaRPr lang="en-US"/>
        </a:p>
      </dgm:t>
    </dgm:pt>
    <dgm:pt modelId="{74CE7BF8-9D7E-4491-9AB3-7A1AC2569021}" type="pres">
      <dgm:prSet presAssocID="{64645560-8204-4820-A6DC-2F887802495C}" presName="connSite2" presStyleCnt="0"/>
      <dgm:spPr/>
    </dgm:pt>
  </dgm:ptLst>
  <dgm:cxnLst>
    <dgm:cxn modelId="{5D080772-5587-41C7-A105-E67BB8081787}" type="presOf" srcId="{96B2185F-A083-4FC1-872D-94564917A146}" destId="{C66DBEA7-1FF7-449B-8FA4-AC48E6B34555}" srcOrd="0" destOrd="0" presId="urn:microsoft.com/office/officeart/2005/8/layout/hProcess4"/>
    <dgm:cxn modelId="{2C7EAF5A-F0AC-45FA-B3BB-7E4D36A6B523}" type="presOf" srcId="{470765BA-AA44-49D5-A7F4-74A6F5154751}" destId="{BD550AAD-0331-4AEB-8A94-0723F1593700}" srcOrd="0" destOrd="0" presId="urn:microsoft.com/office/officeart/2005/8/layout/hProcess4"/>
    <dgm:cxn modelId="{54E75B9D-0A3A-4F41-934C-FF4AC4CB3FF0}" type="presOf" srcId="{D9119B4F-0FF4-407A-AF2A-60F55CCFF8DC}" destId="{7D449D28-AC15-4994-822D-72DEC23A3CE4}" srcOrd="0" destOrd="1" presId="urn:microsoft.com/office/officeart/2005/8/layout/hProcess4"/>
    <dgm:cxn modelId="{0FBB936E-6C16-42E4-92DA-A20FB14B25A0}" type="presOf" srcId="{25EC643C-AD2B-4744-AF61-458499E6C384}" destId="{114DF3DC-F6C0-4DAE-B7C1-75A22F0529B1}" srcOrd="0" destOrd="0" presId="urn:microsoft.com/office/officeart/2005/8/layout/hProcess4"/>
    <dgm:cxn modelId="{584F4D6D-FE20-4C91-91CA-F591D34AC641}" srcId="{9EEE16E1-40EA-4473-9949-FE8D9A37B607}" destId="{9A16098A-737E-4C4C-BC60-12452F14B53D}" srcOrd="0" destOrd="0" parTransId="{58685B52-1455-4D43-9442-A23EA29C1970}" sibTransId="{22721989-9186-4261-96CC-6952CFF970AF}"/>
    <dgm:cxn modelId="{321E35C5-B4C1-4078-9155-3BE4D9E3D7DB}" srcId="{A16169DD-530F-466E-B05B-03874AED1A8A}" destId="{9EEE16E1-40EA-4473-9949-FE8D9A37B607}" srcOrd="0" destOrd="0" parTransId="{490F762E-0F99-4AEF-B11A-E0D154CDAFF3}" sibTransId="{96B2185F-A083-4FC1-872D-94564917A146}"/>
    <dgm:cxn modelId="{60555464-9929-4885-9B1E-21BCAFBE36A8}" type="presOf" srcId="{E5EFC16D-3A63-4379-9F68-0017A47FB282}" destId="{DF4B9C9F-E28A-4B08-86BF-8627CABE2932}" srcOrd="0" destOrd="1" presId="urn:microsoft.com/office/officeart/2005/8/layout/hProcess4"/>
    <dgm:cxn modelId="{62EB345F-2FFC-4BEE-AD47-95C3F29DA2F1}" type="presOf" srcId="{28475F7C-8643-45D7-B44B-A038425D581E}" destId="{3299CBB3-CB41-4E41-BFDD-131F9FEBEF42}" srcOrd="1" destOrd="0" presId="urn:microsoft.com/office/officeart/2005/8/layout/hProcess4"/>
    <dgm:cxn modelId="{BBD1B208-1ADD-4E55-A636-865471DB659C}" type="presOf" srcId="{7283A2AA-FE74-4E79-9311-D73626808E9B}" destId="{772A5EB1-558E-4042-AB0C-36690A7FE2B7}" srcOrd="1" destOrd="2" presId="urn:microsoft.com/office/officeart/2005/8/layout/hProcess4"/>
    <dgm:cxn modelId="{8178069A-9D21-4BC1-A3E5-F6930AC27E0E}" type="presOf" srcId="{28475F7C-8643-45D7-B44B-A038425D581E}" destId="{DF4B9C9F-E28A-4B08-86BF-8627CABE2932}" srcOrd="0" destOrd="0" presId="urn:microsoft.com/office/officeart/2005/8/layout/hProcess4"/>
    <dgm:cxn modelId="{BD5FB11C-FBAD-4645-8EC4-FC890170E1EC}" type="presOf" srcId="{64645560-8204-4820-A6DC-2F887802495C}" destId="{D5B56C2D-978C-4735-99FE-653274A79313}" srcOrd="0" destOrd="0" presId="urn:microsoft.com/office/officeart/2005/8/layout/hProcess4"/>
    <dgm:cxn modelId="{55D6C65C-642B-49D8-884E-D0DC37F1A2A9}" srcId="{25EC643C-AD2B-4744-AF61-458499E6C384}" destId="{F806C013-C062-4E8D-98D7-47DE3A4D497B}" srcOrd="0" destOrd="0" parTransId="{74148B0B-69CA-4CFB-8253-BB2CEF534697}" sibTransId="{3B5501A5-8DE1-4B72-AD78-3EB790A53578}"/>
    <dgm:cxn modelId="{2EFFAB72-BAEE-4CEF-A3A6-1FEB27F0F7A1}" type="presOf" srcId="{9A16098A-737E-4C4C-BC60-12452F14B53D}" destId="{5CD0A9B1-8B82-42ED-A238-97E2EB7C2942}" srcOrd="1" destOrd="0" presId="urn:microsoft.com/office/officeart/2005/8/layout/hProcess4"/>
    <dgm:cxn modelId="{9D48E927-3096-479D-8719-F20491ECA53B}" type="presOf" srcId="{E1B66A4C-62D3-4137-B6D2-4FC7B05D0188}" destId="{7D449D28-AC15-4994-822D-72DEC23A3CE4}" srcOrd="0" destOrd="0" presId="urn:microsoft.com/office/officeart/2005/8/layout/hProcess4"/>
    <dgm:cxn modelId="{0275B1BA-4B02-4ADF-85DA-FBC1AB1DA43D}" type="presOf" srcId="{4CB0846A-C11C-4B79-8E0A-D86DADB97B68}" destId="{263143EE-5DCF-46DC-8340-6806BDB6BD62}" srcOrd="0" destOrd="0" presId="urn:microsoft.com/office/officeart/2005/8/layout/hProcess4"/>
    <dgm:cxn modelId="{69BECD0C-21B5-4209-8C8C-13AF4FC29EEC}" type="presOf" srcId="{A16169DD-530F-466E-B05B-03874AED1A8A}" destId="{0B1A8BBD-9B36-438B-AB9A-44D69A17F9C3}" srcOrd="0" destOrd="0" presId="urn:microsoft.com/office/officeart/2005/8/layout/hProcess4"/>
    <dgm:cxn modelId="{F5A37AD3-F8AF-49F5-A566-B7EC981C536C}" srcId="{70F53DEA-716A-4EC2-84DC-A8B16D881EA2}" destId="{E1B66A4C-62D3-4137-B6D2-4FC7B05D0188}" srcOrd="0" destOrd="0" parTransId="{B18CB704-358D-4710-A140-FC41E054BC5D}" sibTransId="{D52A3F48-9F76-4978-99CE-5E116B8F27D0}"/>
    <dgm:cxn modelId="{3CA6547E-5A06-427D-A66D-5F8CAD701657}" type="presOf" srcId="{A3F51E8E-8E60-4424-B3A7-4E63727BD118}" destId="{E78D8333-D2C9-45EB-B351-CA548122C3A4}" srcOrd="0" destOrd="1" presId="urn:microsoft.com/office/officeart/2005/8/layout/hProcess4"/>
    <dgm:cxn modelId="{2DA9B67D-C811-4707-AA4B-9B4960955076}" srcId="{9EEE16E1-40EA-4473-9949-FE8D9A37B607}" destId="{A3F51E8E-8E60-4424-B3A7-4E63727BD118}" srcOrd="1" destOrd="0" parTransId="{42AEC68E-6D2F-4AD0-9656-28ECD269B414}" sibTransId="{B8B30475-5BF2-4B55-ABA6-B2C58434DB17}"/>
    <dgm:cxn modelId="{A5879196-0A58-46C0-B04B-ACE3ADED1846}" type="presOf" srcId="{D9119B4F-0FF4-407A-AF2A-60F55CCFF8DC}" destId="{772A5EB1-558E-4042-AB0C-36690A7FE2B7}" srcOrd="1" destOrd="1" presId="urn:microsoft.com/office/officeart/2005/8/layout/hProcess4"/>
    <dgm:cxn modelId="{B761C8B8-D42F-44C5-894A-5FF916B8551C}" type="presOf" srcId="{70F53DEA-716A-4EC2-84DC-A8B16D881EA2}" destId="{531292CC-3F64-4F21-9451-3309C967F0C0}" srcOrd="0" destOrd="0" presId="urn:microsoft.com/office/officeart/2005/8/layout/hProcess4"/>
    <dgm:cxn modelId="{8E040840-2681-4A88-9FD6-0B60673BB990}" srcId="{64645560-8204-4820-A6DC-2F887802495C}" destId="{28475F7C-8643-45D7-B44B-A038425D581E}" srcOrd="0" destOrd="0" parTransId="{C620CC7F-6646-4E58-8F4E-C4BDC5AD8278}" sibTransId="{34EB948A-4238-430F-AF0F-39E1DB6E9611}"/>
    <dgm:cxn modelId="{4E5BAF99-EB5C-4A87-9C7E-9C0C3FEECB9C}" srcId="{A16169DD-530F-466E-B05B-03874AED1A8A}" destId="{64645560-8204-4820-A6DC-2F887802495C}" srcOrd="3" destOrd="0" parTransId="{9B6F5DBA-4F8C-4BFE-8614-5F7740444276}" sibTransId="{0DA6EC38-F024-4751-BD67-20A0D5EDD7FC}"/>
    <dgm:cxn modelId="{90E5DF85-BD01-44A6-97B6-12A12DA9FFB3}" type="presOf" srcId="{E5EFC16D-3A63-4379-9F68-0017A47FB282}" destId="{3299CBB3-CB41-4E41-BFDD-131F9FEBEF42}" srcOrd="1" destOrd="1" presId="urn:microsoft.com/office/officeart/2005/8/layout/hProcess4"/>
    <dgm:cxn modelId="{EA3686D1-C00D-46C3-BED1-D42EB75727DD}" type="presOf" srcId="{A3F51E8E-8E60-4424-B3A7-4E63727BD118}" destId="{5CD0A9B1-8B82-42ED-A238-97E2EB7C2942}" srcOrd="1" destOrd="1" presId="urn:microsoft.com/office/officeart/2005/8/layout/hProcess4"/>
    <dgm:cxn modelId="{1970CFEB-8286-4E90-A8D3-73B1A0AA46C6}" type="presOf" srcId="{E1B66A4C-62D3-4137-B6D2-4FC7B05D0188}" destId="{772A5EB1-558E-4042-AB0C-36690A7FE2B7}" srcOrd="1" destOrd="0" presId="urn:microsoft.com/office/officeart/2005/8/layout/hProcess4"/>
    <dgm:cxn modelId="{384B338F-95BF-43D4-9295-3F30C37BE490}" srcId="{9EEE16E1-40EA-4473-9949-FE8D9A37B607}" destId="{AEA04E51-AD9D-48B2-B922-1F9568D0044A}" srcOrd="2" destOrd="0" parTransId="{CE54738C-6137-4678-87AE-5A575458F97B}" sibTransId="{1581B705-28C5-489B-9783-08CCEB66EFBD}"/>
    <dgm:cxn modelId="{AA18BE53-E683-44F7-AA23-E07EAC727D5E}" type="presOf" srcId="{7283A2AA-FE74-4E79-9311-D73626808E9B}" destId="{7D449D28-AC15-4994-822D-72DEC23A3CE4}" srcOrd="0" destOrd="2" presId="urn:microsoft.com/office/officeart/2005/8/layout/hProcess4"/>
    <dgm:cxn modelId="{A2C611A2-3BBA-4F41-AFF5-01D60F776514}" srcId="{A16169DD-530F-466E-B05B-03874AED1A8A}" destId="{25EC643C-AD2B-4744-AF61-458499E6C384}" srcOrd="1" destOrd="0" parTransId="{C136C6B9-73A6-4813-90CC-7E10458299C4}" sibTransId="{470765BA-AA44-49D5-A7F4-74A6F5154751}"/>
    <dgm:cxn modelId="{C45BF289-B7E8-41EF-B495-795A14D8A623}" type="presOf" srcId="{AEA04E51-AD9D-48B2-B922-1F9568D0044A}" destId="{E78D8333-D2C9-45EB-B351-CA548122C3A4}" srcOrd="0" destOrd="2" presId="urn:microsoft.com/office/officeart/2005/8/layout/hProcess4"/>
    <dgm:cxn modelId="{4B6B9FBD-1B2C-489A-BCB0-CBA4DB1C0DB3}" type="presOf" srcId="{9EEE16E1-40EA-4473-9949-FE8D9A37B607}" destId="{66E6C657-34C5-4463-9FC5-92D141494A68}" srcOrd="0" destOrd="0" presId="urn:microsoft.com/office/officeart/2005/8/layout/hProcess4"/>
    <dgm:cxn modelId="{79E5468B-7161-4B72-A76B-91D33BAD4D44}" srcId="{70F53DEA-716A-4EC2-84DC-A8B16D881EA2}" destId="{D9119B4F-0FF4-407A-AF2A-60F55CCFF8DC}" srcOrd="1" destOrd="0" parTransId="{9E8C0EE1-73DF-47D4-BD92-6826A9052C74}" sibTransId="{0A838CE2-A0B7-4E48-9CB6-1A98F64819D5}"/>
    <dgm:cxn modelId="{F4CD9FFC-A59E-48B0-9FAC-43191C2413F7}" srcId="{64645560-8204-4820-A6DC-2F887802495C}" destId="{E5EFC16D-3A63-4379-9F68-0017A47FB282}" srcOrd="1" destOrd="0" parTransId="{19EE0523-B50F-4BFE-B5A7-88C9362AECC8}" sibTransId="{B6A06D80-059C-47FE-A462-3B02D1C5AD4E}"/>
    <dgm:cxn modelId="{81B708A9-7557-496E-8E4A-1BD50BEE757A}" srcId="{70F53DEA-716A-4EC2-84DC-A8B16D881EA2}" destId="{7283A2AA-FE74-4E79-9311-D73626808E9B}" srcOrd="2" destOrd="0" parTransId="{23E255C2-82C0-455F-92A1-203CBB1147D6}" sibTransId="{63E8BC08-FD67-48BC-A426-B69A1883E10F}"/>
    <dgm:cxn modelId="{ADB77843-A7C2-4E22-B3E9-648BEBB4554E}" type="presOf" srcId="{F806C013-C062-4E8D-98D7-47DE3A4D497B}" destId="{0F8D22FB-C137-445C-950A-76A73D95537A}" srcOrd="1" destOrd="0" presId="urn:microsoft.com/office/officeart/2005/8/layout/hProcess4"/>
    <dgm:cxn modelId="{C7678CF1-AF89-459F-83DF-1D90899017CA}" type="presOf" srcId="{F806C013-C062-4E8D-98D7-47DE3A4D497B}" destId="{3B2177B7-EC55-4702-BD75-345C085F17B8}" srcOrd="0" destOrd="0" presId="urn:microsoft.com/office/officeart/2005/8/layout/hProcess4"/>
    <dgm:cxn modelId="{AD6DFA33-7D6D-46FA-8A1A-4D57ADE5F299}" type="presOf" srcId="{AEA04E51-AD9D-48B2-B922-1F9568D0044A}" destId="{5CD0A9B1-8B82-42ED-A238-97E2EB7C2942}" srcOrd="1" destOrd="2" presId="urn:microsoft.com/office/officeart/2005/8/layout/hProcess4"/>
    <dgm:cxn modelId="{84EEBA18-8033-4D95-B693-DF2759EC516A}" srcId="{A16169DD-530F-466E-B05B-03874AED1A8A}" destId="{70F53DEA-716A-4EC2-84DC-A8B16D881EA2}" srcOrd="2" destOrd="0" parTransId="{C441D9B2-8C4B-4F16-B8C2-1BF23892D3C7}" sibTransId="{4CB0846A-C11C-4B79-8E0A-D86DADB97B68}"/>
    <dgm:cxn modelId="{F37651BE-3538-4823-8F95-81BDA75B775A}" type="presOf" srcId="{9A16098A-737E-4C4C-BC60-12452F14B53D}" destId="{E78D8333-D2C9-45EB-B351-CA548122C3A4}" srcOrd="0" destOrd="0" presId="urn:microsoft.com/office/officeart/2005/8/layout/hProcess4"/>
    <dgm:cxn modelId="{65C27C0A-DD84-4394-AA74-8BC325485490}" type="presParOf" srcId="{0B1A8BBD-9B36-438B-AB9A-44D69A17F9C3}" destId="{2DFC0E0C-8A41-47DA-9DBA-78B99ECBE06B}" srcOrd="0" destOrd="0" presId="urn:microsoft.com/office/officeart/2005/8/layout/hProcess4"/>
    <dgm:cxn modelId="{4743AE13-3CA8-446D-AB30-F669B4342B29}" type="presParOf" srcId="{0B1A8BBD-9B36-438B-AB9A-44D69A17F9C3}" destId="{56E21413-0EE0-4615-B33C-21C79CD39CDF}" srcOrd="1" destOrd="0" presId="urn:microsoft.com/office/officeart/2005/8/layout/hProcess4"/>
    <dgm:cxn modelId="{1A69BBAF-5F1E-4490-B0CA-7F2D09389E69}" type="presParOf" srcId="{0B1A8BBD-9B36-438B-AB9A-44D69A17F9C3}" destId="{ADE3A15A-6809-4F3F-9882-EAA127C5793D}" srcOrd="2" destOrd="0" presId="urn:microsoft.com/office/officeart/2005/8/layout/hProcess4"/>
    <dgm:cxn modelId="{16D3E7B2-097E-43C8-B5CA-54FB64F38F32}" type="presParOf" srcId="{ADE3A15A-6809-4F3F-9882-EAA127C5793D}" destId="{EC3CAA1D-1F94-4BF0-B65E-FD1B30701246}" srcOrd="0" destOrd="0" presId="urn:microsoft.com/office/officeart/2005/8/layout/hProcess4"/>
    <dgm:cxn modelId="{8E431064-1A86-4E94-9757-25DBA82E75FC}" type="presParOf" srcId="{EC3CAA1D-1F94-4BF0-B65E-FD1B30701246}" destId="{E3B498DD-0ACB-4FE8-88E6-F9190C4130E5}" srcOrd="0" destOrd="0" presId="urn:microsoft.com/office/officeart/2005/8/layout/hProcess4"/>
    <dgm:cxn modelId="{EA7230D0-B843-414E-B45A-3625670E46D6}" type="presParOf" srcId="{EC3CAA1D-1F94-4BF0-B65E-FD1B30701246}" destId="{E78D8333-D2C9-45EB-B351-CA548122C3A4}" srcOrd="1" destOrd="0" presId="urn:microsoft.com/office/officeart/2005/8/layout/hProcess4"/>
    <dgm:cxn modelId="{33DAB7B7-03E1-406A-A66D-D757437C87F1}" type="presParOf" srcId="{EC3CAA1D-1F94-4BF0-B65E-FD1B30701246}" destId="{5CD0A9B1-8B82-42ED-A238-97E2EB7C2942}" srcOrd="2" destOrd="0" presId="urn:microsoft.com/office/officeart/2005/8/layout/hProcess4"/>
    <dgm:cxn modelId="{C548EA94-4E2B-497B-B17F-8844736EA4A8}" type="presParOf" srcId="{EC3CAA1D-1F94-4BF0-B65E-FD1B30701246}" destId="{66E6C657-34C5-4463-9FC5-92D141494A68}" srcOrd="3" destOrd="0" presId="urn:microsoft.com/office/officeart/2005/8/layout/hProcess4"/>
    <dgm:cxn modelId="{EE3A8815-E448-4B56-A08A-7EFC05FB8476}" type="presParOf" srcId="{EC3CAA1D-1F94-4BF0-B65E-FD1B30701246}" destId="{D2562C60-5BF9-45DC-830B-AC839CE09D23}" srcOrd="4" destOrd="0" presId="urn:microsoft.com/office/officeart/2005/8/layout/hProcess4"/>
    <dgm:cxn modelId="{8F075A25-191A-417D-80AD-56AA8161F24F}" type="presParOf" srcId="{ADE3A15A-6809-4F3F-9882-EAA127C5793D}" destId="{C66DBEA7-1FF7-449B-8FA4-AC48E6B34555}" srcOrd="1" destOrd="0" presId="urn:microsoft.com/office/officeart/2005/8/layout/hProcess4"/>
    <dgm:cxn modelId="{1C9916B3-EE73-4DF2-956A-F7CCBFCFE02A}" type="presParOf" srcId="{ADE3A15A-6809-4F3F-9882-EAA127C5793D}" destId="{3EEA7056-12A0-4E95-9045-25BCE7C2C70B}" srcOrd="2" destOrd="0" presId="urn:microsoft.com/office/officeart/2005/8/layout/hProcess4"/>
    <dgm:cxn modelId="{297F0940-31A3-49C8-9871-5494369253BE}" type="presParOf" srcId="{3EEA7056-12A0-4E95-9045-25BCE7C2C70B}" destId="{423E13D6-6A3E-488C-9658-6995A5EBD695}" srcOrd="0" destOrd="0" presId="urn:microsoft.com/office/officeart/2005/8/layout/hProcess4"/>
    <dgm:cxn modelId="{297D6E32-5CB6-4E11-B7EA-049ED9F077FE}" type="presParOf" srcId="{3EEA7056-12A0-4E95-9045-25BCE7C2C70B}" destId="{3B2177B7-EC55-4702-BD75-345C085F17B8}" srcOrd="1" destOrd="0" presId="urn:microsoft.com/office/officeart/2005/8/layout/hProcess4"/>
    <dgm:cxn modelId="{6D67AB01-222E-4DD1-B7D9-510138E5BBCA}" type="presParOf" srcId="{3EEA7056-12A0-4E95-9045-25BCE7C2C70B}" destId="{0F8D22FB-C137-445C-950A-76A73D95537A}" srcOrd="2" destOrd="0" presId="urn:microsoft.com/office/officeart/2005/8/layout/hProcess4"/>
    <dgm:cxn modelId="{FAF3CC84-207D-4C5D-9727-2DA3D36BB2FC}" type="presParOf" srcId="{3EEA7056-12A0-4E95-9045-25BCE7C2C70B}" destId="{114DF3DC-F6C0-4DAE-B7C1-75A22F0529B1}" srcOrd="3" destOrd="0" presId="urn:microsoft.com/office/officeart/2005/8/layout/hProcess4"/>
    <dgm:cxn modelId="{5285F96C-CBDA-49F7-AE1D-2AEEE39E2C06}" type="presParOf" srcId="{3EEA7056-12A0-4E95-9045-25BCE7C2C70B}" destId="{40FDAA4B-3C87-4899-B5B5-7A42880DB579}" srcOrd="4" destOrd="0" presId="urn:microsoft.com/office/officeart/2005/8/layout/hProcess4"/>
    <dgm:cxn modelId="{98F44222-136A-4BEC-AC3B-76B5C212BE6A}" type="presParOf" srcId="{ADE3A15A-6809-4F3F-9882-EAA127C5793D}" destId="{BD550AAD-0331-4AEB-8A94-0723F1593700}" srcOrd="3" destOrd="0" presId="urn:microsoft.com/office/officeart/2005/8/layout/hProcess4"/>
    <dgm:cxn modelId="{7A653609-2F39-433D-A69C-1A6C2A6E6595}" type="presParOf" srcId="{ADE3A15A-6809-4F3F-9882-EAA127C5793D}" destId="{0EA74793-C764-4F31-A469-19C0FD09942D}" srcOrd="4" destOrd="0" presId="urn:microsoft.com/office/officeart/2005/8/layout/hProcess4"/>
    <dgm:cxn modelId="{8757EDC3-B829-450F-BDDF-2AC06E54215F}" type="presParOf" srcId="{0EA74793-C764-4F31-A469-19C0FD09942D}" destId="{04B776C3-8147-48A8-88F9-542E08C53093}" srcOrd="0" destOrd="0" presId="urn:microsoft.com/office/officeart/2005/8/layout/hProcess4"/>
    <dgm:cxn modelId="{677C0B1B-E843-4D6A-BAB0-AA3023BC8E08}" type="presParOf" srcId="{0EA74793-C764-4F31-A469-19C0FD09942D}" destId="{7D449D28-AC15-4994-822D-72DEC23A3CE4}" srcOrd="1" destOrd="0" presId="urn:microsoft.com/office/officeart/2005/8/layout/hProcess4"/>
    <dgm:cxn modelId="{D5D511CA-B15A-4E42-AF59-6DD76FA49FA2}" type="presParOf" srcId="{0EA74793-C764-4F31-A469-19C0FD09942D}" destId="{772A5EB1-558E-4042-AB0C-36690A7FE2B7}" srcOrd="2" destOrd="0" presId="urn:microsoft.com/office/officeart/2005/8/layout/hProcess4"/>
    <dgm:cxn modelId="{BACBAA39-83F3-492B-A2EC-B09E9332A5AA}" type="presParOf" srcId="{0EA74793-C764-4F31-A469-19C0FD09942D}" destId="{531292CC-3F64-4F21-9451-3309C967F0C0}" srcOrd="3" destOrd="0" presId="urn:microsoft.com/office/officeart/2005/8/layout/hProcess4"/>
    <dgm:cxn modelId="{125A2265-FD34-452A-B897-80F78B1E61C8}" type="presParOf" srcId="{0EA74793-C764-4F31-A469-19C0FD09942D}" destId="{2718E3E1-298A-4E67-8444-ADB825D72512}" srcOrd="4" destOrd="0" presId="urn:microsoft.com/office/officeart/2005/8/layout/hProcess4"/>
    <dgm:cxn modelId="{696C9755-5068-4830-8500-EFE481D5861F}" type="presParOf" srcId="{ADE3A15A-6809-4F3F-9882-EAA127C5793D}" destId="{263143EE-5DCF-46DC-8340-6806BDB6BD62}" srcOrd="5" destOrd="0" presId="urn:microsoft.com/office/officeart/2005/8/layout/hProcess4"/>
    <dgm:cxn modelId="{C41E3C14-BDA4-499E-8F6D-072E8FC5B177}" type="presParOf" srcId="{ADE3A15A-6809-4F3F-9882-EAA127C5793D}" destId="{365E149D-5944-4E91-9218-506B058C36B2}" srcOrd="6" destOrd="0" presId="urn:microsoft.com/office/officeart/2005/8/layout/hProcess4"/>
    <dgm:cxn modelId="{8826CB22-3B29-4EFC-971F-C41513C0808A}" type="presParOf" srcId="{365E149D-5944-4E91-9218-506B058C36B2}" destId="{50752F6F-2893-4745-ACA7-C98FEFFE67FD}" srcOrd="0" destOrd="0" presId="urn:microsoft.com/office/officeart/2005/8/layout/hProcess4"/>
    <dgm:cxn modelId="{5A9CD24E-3D1D-4458-A685-3C59F3F6DE1D}" type="presParOf" srcId="{365E149D-5944-4E91-9218-506B058C36B2}" destId="{DF4B9C9F-E28A-4B08-86BF-8627CABE2932}" srcOrd="1" destOrd="0" presId="urn:microsoft.com/office/officeart/2005/8/layout/hProcess4"/>
    <dgm:cxn modelId="{3CA40AA2-41B3-48BB-B8DA-CD3B024F9EC4}" type="presParOf" srcId="{365E149D-5944-4E91-9218-506B058C36B2}" destId="{3299CBB3-CB41-4E41-BFDD-131F9FEBEF42}" srcOrd="2" destOrd="0" presId="urn:microsoft.com/office/officeart/2005/8/layout/hProcess4"/>
    <dgm:cxn modelId="{CCA3627A-4650-4531-868D-31419E608069}" type="presParOf" srcId="{365E149D-5944-4E91-9218-506B058C36B2}" destId="{D5B56C2D-978C-4735-99FE-653274A79313}" srcOrd="3" destOrd="0" presId="urn:microsoft.com/office/officeart/2005/8/layout/hProcess4"/>
    <dgm:cxn modelId="{8DA98719-408B-4C52-9FA9-6962A87090F1}" type="presParOf" srcId="{365E149D-5944-4E91-9218-506B058C36B2}" destId="{74CE7BF8-9D7E-4491-9AB3-7A1AC2569021}" srcOrd="4" destOrd="0" presId="urn:microsoft.com/office/officeart/2005/8/layout/hProcess4"/>
  </dgm:cxnLst>
  <dgm:bg/>
  <dgm:whole/>
</dgm:dataModel>
</file>

<file path=ppt/diagrams/data9.xml><?xml version="1.0" encoding="utf-8"?>
<dgm:dataModel xmlns:dgm="http://schemas.openxmlformats.org/drawingml/2006/diagram" xmlns:a="http://schemas.openxmlformats.org/drawingml/2006/main">
  <dgm:ptLst>
    <dgm:pt modelId="{A8ED6666-7F3C-4B2C-BC6E-6974F5FBD2A7}" type="doc">
      <dgm:prSet loTypeId="urn:microsoft.com/office/officeart/2005/8/layout/bList2" loCatId="list" qsTypeId="urn:microsoft.com/office/officeart/2005/8/quickstyle/3d2" qsCatId="3D" csTypeId="urn:microsoft.com/office/officeart/2005/8/colors/accent1_2" csCatId="accent1" phldr="1"/>
      <dgm:spPr/>
    </dgm:pt>
    <dgm:pt modelId="{B7A66932-CD60-41F6-A5D1-FADE57CD9D27}">
      <dgm:prSet phldrT="[Text]"/>
      <dgm:spPr/>
      <dgm:t>
        <a:bodyPr/>
        <a:lstStyle/>
        <a:p>
          <a:r>
            <a:rPr lang="en-IN" dirty="0" smtClean="0"/>
            <a:t>01</a:t>
          </a:r>
          <a:endParaRPr lang="en-US" dirty="0"/>
        </a:p>
      </dgm:t>
    </dgm:pt>
    <dgm:pt modelId="{06CECDE1-C332-42D8-8E82-196EE83673B5}" type="parTrans" cxnId="{90C05A56-283A-43BF-AF13-F251B3563FA4}">
      <dgm:prSet/>
      <dgm:spPr/>
      <dgm:t>
        <a:bodyPr/>
        <a:lstStyle/>
        <a:p>
          <a:endParaRPr lang="en-US"/>
        </a:p>
      </dgm:t>
    </dgm:pt>
    <dgm:pt modelId="{045100C0-1541-4BAA-AB60-1CA9DA441325}" type="sibTrans" cxnId="{90C05A56-283A-43BF-AF13-F251B3563FA4}">
      <dgm:prSet/>
      <dgm:spPr/>
      <dgm:t>
        <a:bodyPr/>
        <a:lstStyle/>
        <a:p>
          <a:endParaRPr lang="en-US"/>
        </a:p>
      </dgm:t>
    </dgm:pt>
    <dgm:pt modelId="{FE38F69F-F131-49D1-901E-DAED81597A56}">
      <dgm:prSet phldrT="[Text]"/>
      <dgm:spPr/>
      <dgm:t>
        <a:bodyPr/>
        <a:lstStyle/>
        <a:p>
          <a:r>
            <a:rPr lang="en-IN" dirty="0" smtClean="0"/>
            <a:t>02</a:t>
          </a:r>
          <a:endParaRPr lang="en-US" dirty="0"/>
        </a:p>
      </dgm:t>
    </dgm:pt>
    <dgm:pt modelId="{28FB571A-F7DA-4344-8781-7A6723B70182}" type="parTrans" cxnId="{1666145C-8E5B-4DE9-A481-EE8D53C417D2}">
      <dgm:prSet/>
      <dgm:spPr/>
      <dgm:t>
        <a:bodyPr/>
        <a:lstStyle/>
        <a:p>
          <a:endParaRPr lang="en-US"/>
        </a:p>
      </dgm:t>
    </dgm:pt>
    <dgm:pt modelId="{25FDDF06-92EF-48CB-835C-DF962FF01A76}" type="sibTrans" cxnId="{1666145C-8E5B-4DE9-A481-EE8D53C417D2}">
      <dgm:prSet/>
      <dgm:spPr/>
      <dgm:t>
        <a:bodyPr/>
        <a:lstStyle/>
        <a:p>
          <a:endParaRPr lang="en-US"/>
        </a:p>
      </dgm:t>
    </dgm:pt>
    <dgm:pt modelId="{04F518BC-8F2D-465E-9C99-6426CF021ABA}">
      <dgm:prSet phldrT="[Text]"/>
      <dgm:spPr/>
      <dgm:t>
        <a:bodyPr/>
        <a:lstStyle/>
        <a:p>
          <a:r>
            <a:rPr lang="en-IN" dirty="0" smtClean="0"/>
            <a:t>03</a:t>
          </a:r>
          <a:endParaRPr lang="en-US" dirty="0"/>
        </a:p>
      </dgm:t>
    </dgm:pt>
    <dgm:pt modelId="{4053AF73-DF3C-4830-B54A-C9F9C6FFEE67}" type="parTrans" cxnId="{B5CE9A22-96C6-49D7-A9B4-09413D640082}">
      <dgm:prSet/>
      <dgm:spPr/>
      <dgm:t>
        <a:bodyPr/>
        <a:lstStyle/>
        <a:p>
          <a:endParaRPr lang="en-US"/>
        </a:p>
      </dgm:t>
    </dgm:pt>
    <dgm:pt modelId="{97BF7F99-D5E1-4B5C-A09F-479578677ABC}" type="sibTrans" cxnId="{B5CE9A22-96C6-49D7-A9B4-09413D640082}">
      <dgm:prSet/>
      <dgm:spPr/>
      <dgm:t>
        <a:bodyPr/>
        <a:lstStyle/>
        <a:p>
          <a:endParaRPr lang="en-US"/>
        </a:p>
      </dgm:t>
    </dgm:pt>
    <dgm:pt modelId="{FDF1C363-217C-439A-A1B1-A1314CDC93E7}">
      <dgm:prSet/>
      <dgm:spPr/>
      <dgm:t>
        <a:bodyPr/>
        <a:lstStyle/>
        <a:p>
          <a:r>
            <a:rPr lang="en-US" dirty="0" smtClean="0">
              <a:latin typeface="Times New Roman" pitchFamily="18" charset="0"/>
              <a:cs typeface="Times New Roman" pitchFamily="18" charset="0"/>
            </a:rPr>
            <a:t>very low cost solution to  millions of blind person worldwide. </a:t>
          </a:r>
          <a:endParaRPr lang="en-US" dirty="0"/>
        </a:p>
      </dgm:t>
    </dgm:pt>
    <dgm:pt modelId="{BE085F1D-D29F-493C-9E43-00E79CE26428}" type="parTrans" cxnId="{DAAD65C5-05C1-4827-B127-518DBFCEBFCE}">
      <dgm:prSet/>
      <dgm:spPr/>
      <dgm:t>
        <a:bodyPr/>
        <a:lstStyle/>
        <a:p>
          <a:endParaRPr lang="en-US"/>
        </a:p>
      </dgm:t>
    </dgm:pt>
    <dgm:pt modelId="{698117AE-212D-40F3-B22A-BC17AD7E50DD}" type="sibTrans" cxnId="{DAAD65C5-05C1-4827-B127-518DBFCEBFCE}">
      <dgm:prSet/>
      <dgm:spPr/>
      <dgm:t>
        <a:bodyPr/>
        <a:lstStyle/>
        <a:p>
          <a:endParaRPr lang="en-US"/>
        </a:p>
      </dgm:t>
    </dgm:pt>
    <dgm:pt modelId="{9266AF23-F812-4890-A130-568AF1B60DEB}">
      <dgm:prSet/>
      <dgm:spPr/>
      <dgm:t>
        <a:bodyPr/>
        <a:lstStyle/>
        <a:p>
          <a:r>
            <a:rPr lang="en-US" smtClean="0">
              <a:latin typeface="Times New Roman" pitchFamily="18" charset="0"/>
              <a:cs typeface="Times New Roman" pitchFamily="18" charset="0"/>
            </a:rPr>
            <a:t>combination of   working units makes the system that monitors position  of the user and providesl feedback making navigation more safe  and secure.</a:t>
          </a:r>
          <a:endParaRPr lang="en-US"/>
        </a:p>
      </dgm:t>
    </dgm:pt>
    <dgm:pt modelId="{E563A786-662E-41C6-9443-00CB7C983AB9}" type="parTrans" cxnId="{4BC7DABE-A8C0-41FD-90B4-622BF8945759}">
      <dgm:prSet/>
      <dgm:spPr/>
      <dgm:t>
        <a:bodyPr/>
        <a:lstStyle/>
        <a:p>
          <a:endParaRPr lang="en-US"/>
        </a:p>
      </dgm:t>
    </dgm:pt>
    <dgm:pt modelId="{5A314F29-1C67-4DB6-917C-42B94BA873DA}" type="sibTrans" cxnId="{4BC7DABE-A8C0-41FD-90B4-622BF8945759}">
      <dgm:prSet/>
      <dgm:spPr/>
      <dgm:t>
        <a:bodyPr/>
        <a:lstStyle/>
        <a:p>
          <a:endParaRPr lang="en-US"/>
        </a:p>
      </dgm:t>
    </dgm:pt>
    <dgm:pt modelId="{0BF537E1-3FA0-469C-A525-347E549989EC}">
      <dgm:prSet/>
      <dgm:spPr/>
      <dgm:t>
        <a:bodyPr/>
        <a:lstStyle/>
        <a:p>
          <a:r>
            <a:rPr lang="en-US" smtClean="0">
              <a:latin typeface="Times New Roman" pitchFamily="18" charset="0"/>
              <a:cs typeface="Times New Roman" pitchFamily="18" charset="0"/>
            </a:rPr>
            <a:t>It can be further improved to have more decision taking  capabilities by employing varied types of sensors and thus could be  used for different applications</a:t>
          </a:r>
          <a:endParaRPr lang="en-US"/>
        </a:p>
      </dgm:t>
    </dgm:pt>
    <dgm:pt modelId="{9753FF3D-BB32-4AC5-BB29-1BC3DEEBE828}" type="parTrans" cxnId="{5CD45705-9482-495A-AA0F-67F1E5F3ED82}">
      <dgm:prSet/>
      <dgm:spPr/>
      <dgm:t>
        <a:bodyPr/>
        <a:lstStyle/>
        <a:p>
          <a:endParaRPr lang="en-US"/>
        </a:p>
      </dgm:t>
    </dgm:pt>
    <dgm:pt modelId="{0B78BBE9-E80D-42B3-9A44-14852D08D48F}" type="sibTrans" cxnId="{5CD45705-9482-495A-AA0F-67F1E5F3ED82}">
      <dgm:prSet/>
      <dgm:spPr/>
      <dgm:t>
        <a:bodyPr/>
        <a:lstStyle/>
        <a:p>
          <a:endParaRPr lang="en-US"/>
        </a:p>
      </dgm:t>
    </dgm:pt>
    <dgm:pt modelId="{753DE9CB-D828-44C8-921F-0DA0F73CC3F5}" type="pres">
      <dgm:prSet presAssocID="{A8ED6666-7F3C-4B2C-BC6E-6974F5FBD2A7}" presName="diagram" presStyleCnt="0">
        <dgm:presLayoutVars>
          <dgm:dir/>
          <dgm:animLvl val="lvl"/>
          <dgm:resizeHandles val="exact"/>
        </dgm:presLayoutVars>
      </dgm:prSet>
      <dgm:spPr/>
    </dgm:pt>
    <dgm:pt modelId="{D655D800-696C-4B09-A4E5-2AD7B211AC16}" type="pres">
      <dgm:prSet presAssocID="{B7A66932-CD60-41F6-A5D1-FADE57CD9D27}" presName="compNode" presStyleCnt="0"/>
      <dgm:spPr/>
    </dgm:pt>
    <dgm:pt modelId="{E7188C1E-956A-4D66-ABAD-CCA2558192ED}" type="pres">
      <dgm:prSet presAssocID="{B7A66932-CD60-41F6-A5D1-FADE57CD9D27}" presName="childRect" presStyleLbl="bgAcc1" presStyleIdx="0" presStyleCnt="3">
        <dgm:presLayoutVars>
          <dgm:bulletEnabled val="1"/>
        </dgm:presLayoutVars>
      </dgm:prSet>
      <dgm:spPr/>
    </dgm:pt>
    <dgm:pt modelId="{2962FBBC-4ACF-4E28-B5BA-29EDC25FF887}" type="pres">
      <dgm:prSet presAssocID="{B7A66932-CD60-41F6-A5D1-FADE57CD9D27}" presName="parentText" presStyleLbl="node1" presStyleIdx="0" presStyleCnt="0">
        <dgm:presLayoutVars>
          <dgm:chMax val="0"/>
          <dgm:bulletEnabled val="1"/>
        </dgm:presLayoutVars>
      </dgm:prSet>
      <dgm:spPr/>
    </dgm:pt>
    <dgm:pt modelId="{7DF00350-EFAC-4E27-A029-518B25BC9AA2}" type="pres">
      <dgm:prSet presAssocID="{B7A66932-CD60-41F6-A5D1-FADE57CD9D27}" presName="parentRect" presStyleLbl="alignNode1" presStyleIdx="0" presStyleCnt="3"/>
      <dgm:spPr/>
    </dgm:pt>
    <dgm:pt modelId="{F789B372-BE92-4DFE-B712-6A50C979B686}" type="pres">
      <dgm:prSet presAssocID="{B7A66932-CD60-41F6-A5D1-FADE57CD9D27}" presName="adorn" presStyleLbl="fgAccFollowNode1" presStyleIdx="0" presStyleCnt="3"/>
      <dgm:spPr>
        <a:blipFill rotWithShape="0">
          <a:blip xmlns:r="http://schemas.openxmlformats.org/officeDocument/2006/relationships" r:embed="rId1"/>
          <a:stretch>
            <a:fillRect/>
          </a:stretch>
        </a:blipFill>
      </dgm:spPr>
    </dgm:pt>
    <dgm:pt modelId="{B6A2D9FA-26EB-4BBB-AD45-7A18ACFB6060}" type="pres">
      <dgm:prSet presAssocID="{045100C0-1541-4BAA-AB60-1CA9DA441325}" presName="sibTrans" presStyleLbl="sibTrans2D1" presStyleIdx="0" presStyleCnt="0"/>
      <dgm:spPr/>
    </dgm:pt>
    <dgm:pt modelId="{E506CF92-291D-445E-99ED-FF816675F555}" type="pres">
      <dgm:prSet presAssocID="{FE38F69F-F131-49D1-901E-DAED81597A56}" presName="compNode" presStyleCnt="0"/>
      <dgm:spPr/>
    </dgm:pt>
    <dgm:pt modelId="{176395E2-3F73-4913-936F-B683DBD6AC82}" type="pres">
      <dgm:prSet presAssocID="{FE38F69F-F131-49D1-901E-DAED81597A56}" presName="childRect" presStyleLbl="bgAcc1" presStyleIdx="1" presStyleCnt="3">
        <dgm:presLayoutVars>
          <dgm:bulletEnabled val="1"/>
        </dgm:presLayoutVars>
      </dgm:prSet>
      <dgm:spPr/>
    </dgm:pt>
    <dgm:pt modelId="{3471CFE4-6F1F-4802-9335-03F986FD35EC}" type="pres">
      <dgm:prSet presAssocID="{FE38F69F-F131-49D1-901E-DAED81597A56}" presName="parentText" presStyleLbl="node1" presStyleIdx="0" presStyleCnt="0">
        <dgm:presLayoutVars>
          <dgm:chMax val="0"/>
          <dgm:bulletEnabled val="1"/>
        </dgm:presLayoutVars>
      </dgm:prSet>
      <dgm:spPr/>
    </dgm:pt>
    <dgm:pt modelId="{4262815F-1C6F-4083-A5F3-D7D9E8A5ACB3}" type="pres">
      <dgm:prSet presAssocID="{FE38F69F-F131-49D1-901E-DAED81597A56}" presName="parentRect" presStyleLbl="alignNode1" presStyleIdx="1" presStyleCnt="3"/>
      <dgm:spPr/>
    </dgm:pt>
    <dgm:pt modelId="{8BB1CC3E-4B4D-4491-AF12-E9C7D0CEEEB1}" type="pres">
      <dgm:prSet presAssocID="{FE38F69F-F131-49D1-901E-DAED81597A56}" presName="adorn" presStyleLbl="fgAccFollowNode1" presStyleIdx="1" presStyleCnt="3"/>
      <dgm:spPr>
        <a:blipFill rotWithShape="0">
          <a:blip xmlns:r="http://schemas.openxmlformats.org/officeDocument/2006/relationships" r:embed="rId2"/>
          <a:stretch>
            <a:fillRect/>
          </a:stretch>
        </a:blipFill>
      </dgm:spPr>
    </dgm:pt>
    <dgm:pt modelId="{7948B8CE-A7D7-4A88-8542-46B2B5620E9D}" type="pres">
      <dgm:prSet presAssocID="{25FDDF06-92EF-48CB-835C-DF962FF01A76}" presName="sibTrans" presStyleLbl="sibTrans2D1" presStyleIdx="0" presStyleCnt="0"/>
      <dgm:spPr/>
    </dgm:pt>
    <dgm:pt modelId="{D9A9CC4C-D0A3-4099-A119-FBEFCFAEE0D6}" type="pres">
      <dgm:prSet presAssocID="{04F518BC-8F2D-465E-9C99-6426CF021ABA}" presName="compNode" presStyleCnt="0"/>
      <dgm:spPr/>
    </dgm:pt>
    <dgm:pt modelId="{9F8A3CEC-95BB-4635-8270-4D5E4E9EE168}" type="pres">
      <dgm:prSet presAssocID="{04F518BC-8F2D-465E-9C99-6426CF021ABA}" presName="childRect" presStyleLbl="bgAcc1" presStyleIdx="2" presStyleCnt="3">
        <dgm:presLayoutVars>
          <dgm:bulletEnabled val="1"/>
        </dgm:presLayoutVars>
      </dgm:prSet>
      <dgm:spPr/>
    </dgm:pt>
    <dgm:pt modelId="{0F7B7552-A8CB-4E43-87DC-8EE82F5B5D47}" type="pres">
      <dgm:prSet presAssocID="{04F518BC-8F2D-465E-9C99-6426CF021ABA}" presName="parentText" presStyleLbl="node1" presStyleIdx="0" presStyleCnt="0">
        <dgm:presLayoutVars>
          <dgm:chMax val="0"/>
          <dgm:bulletEnabled val="1"/>
        </dgm:presLayoutVars>
      </dgm:prSet>
      <dgm:spPr/>
    </dgm:pt>
    <dgm:pt modelId="{B964ADA7-9F4C-456B-BDA8-C97B9C0316FF}" type="pres">
      <dgm:prSet presAssocID="{04F518BC-8F2D-465E-9C99-6426CF021ABA}" presName="parentRect" presStyleLbl="alignNode1" presStyleIdx="2" presStyleCnt="3"/>
      <dgm:spPr/>
    </dgm:pt>
    <dgm:pt modelId="{CFC484D5-D681-41A6-A2FD-94934D0034A7}" type="pres">
      <dgm:prSet presAssocID="{04F518BC-8F2D-465E-9C99-6426CF021ABA}" presName="adorn" presStyleLbl="fgAccFollowNode1" presStyleIdx="2" presStyleCnt="3"/>
      <dgm:spPr>
        <a:blipFill rotWithShape="0">
          <a:blip xmlns:r="http://schemas.openxmlformats.org/officeDocument/2006/relationships" r:embed="rId3"/>
          <a:stretch>
            <a:fillRect/>
          </a:stretch>
        </a:blipFill>
      </dgm:spPr>
    </dgm:pt>
  </dgm:ptLst>
  <dgm:cxnLst>
    <dgm:cxn modelId="{CE3E8319-45EF-47F7-856B-4546310D25FC}" type="presOf" srcId="{25FDDF06-92EF-48CB-835C-DF962FF01A76}" destId="{7948B8CE-A7D7-4A88-8542-46B2B5620E9D}" srcOrd="0" destOrd="0" presId="urn:microsoft.com/office/officeart/2005/8/layout/bList2"/>
    <dgm:cxn modelId="{0F8957CE-D0F8-4AB5-B74E-30C9D7D8C99F}" type="presOf" srcId="{0BF537E1-3FA0-469C-A525-347E549989EC}" destId="{9F8A3CEC-95BB-4635-8270-4D5E4E9EE168}" srcOrd="0" destOrd="0" presId="urn:microsoft.com/office/officeart/2005/8/layout/bList2"/>
    <dgm:cxn modelId="{5CD45705-9482-495A-AA0F-67F1E5F3ED82}" srcId="{04F518BC-8F2D-465E-9C99-6426CF021ABA}" destId="{0BF537E1-3FA0-469C-A525-347E549989EC}" srcOrd="0" destOrd="0" parTransId="{9753FF3D-BB32-4AC5-BB29-1BC3DEEBE828}" sibTransId="{0B78BBE9-E80D-42B3-9A44-14852D08D48F}"/>
    <dgm:cxn modelId="{14A52156-FE25-43DC-94BB-1EDDB5757E4D}" type="presOf" srcId="{B7A66932-CD60-41F6-A5D1-FADE57CD9D27}" destId="{2962FBBC-4ACF-4E28-B5BA-29EDC25FF887}" srcOrd="0" destOrd="0" presId="urn:microsoft.com/office/officeart/2005/8/layout/bList2"/>
    <dgm:cxn modelId="{765E0361-1D57-4EA2-87F6-EE73D73EAE0B}" type="presOf" srcId="{04F518BC-8F2D-465E-9C99-6426CF021ABA}" destId="{0F7B7552-A8CB-4E43-87DC-8EE82F5B5D47}" srcOrd="0" destOrd="0" presId="urn:microsoft.com/office/officeart/2005/8/layout/bList2"/>
    <dgm:cxn modelId="{4BC7DABE-A8C0-41FD-90B4-622BF8945759}" srcId="{FE38F69F-F131-49D1-901E-DAED81597A56}" destId="{9266AF23-F812-4890-A130-568AF1B60DEB}" srcOrd="0" destOrd="0" parTransId="{E563A786-662E-41C6-9443-00CB7C983AB9}" sibTransId="{5A314F29-1C67-4DB6-917C-42B94BA873DA}"/>
    <dgm:cxn modelId="{65C238D5-28A6-43DE-9AC6-B880C0C84655}" type="presOf" srcId="{FDF1C363-217C-439A-A1B1-A1314CDC93E7}" destId="{E7188C1E-956A-4D66-ABAD-CCA2558192ED}" srcOrd="0" destOrd="0" presId="urn:microsoft.com/office/officeart/2005/8/layout/bList2"/>
    <dgm:cxn modelId="{B5CE9A22-96C6-49D7-A9B4-09413D640082}" srcId="{A8ED6666-7F3C-4B2C-BC6E-6974F5FBD2A7}" destId="{04F518BC-8F2D-465E-9C99-6426CF021ABA}" srcOrd="2" destOrd="0" parTransId="{4053AF73-DF3C-4830-B54A-C9F9C6FFEE67}" sibTransId="{97BF7F99-D5E1-4B5C-A09F-479578677ABC}"/>
    <dgm:cxn modelId="{DAAD65C5-05C1-4827-B127-518DBFCEBFCE}" srcId="{B7A66932-CD60-41F6-A5D1-FADE57CD9D27}" destId="{FDF1C363-217C-439A-A1B1-A1314CDC93E7}" srcOrd="0" destOrd="0" parTransId="{BE085F1D-D29F-493C-9E43-00E79CE26428}" sibTransId="{698117AE-212D-40F3-B22A-BC17AD7E50DD}"/>
    <dgm:cxn modelId="{1666145C-8E5B-4DE9-A481-EE8D53C417D2}" srcId="{A8ED6666-7F3C-4B2C-BC6E-6974F5FBD2A7}" destId="{FE38F69F-F131-49D1-901E-DAED81597A56}" srcOrd="1" destOrd="0" parTransId="{28FB571A-F7DA-4344-8781-7A6723B70182}" sibTransId="{25FDDF06-92EF-48CB-835C-DF962FF01A76}"/>
    <dgm:cxn modelId="{4536EC87-2261-4F63-8D12-E60C60CBC2B8}" type="presOf" srcId="{FE38F69F-F131-49D1-901E-DAED81597A56}" destId="{4262815F-1C6F-4083-A5F3-D7D9E8A5ACB3}" srcOrd="1" destOrd="0" presId="urn:microsoft.com/office/officeart/2005/8/layout/bList2"/>
    <dgm:cxn modelId="{A550DEC7-22E2-47E2-9DF9-6D24441F4CC0}" type="presOf" srcId="{FE38F69F-F131-49D1-901E-DAED81597A56}" destId="{3471CFE4-6F1F-4802-9335-03F986FD35EC}" srcOrd="0" destOrd="0" presId="urn:microsoft.com/office/officeart/2005/8/layout/bList2"/>
    <dgm:cxn modelId="{90C05A56-283A-43BF-AF13-F251B3563FA4}" srcId="{A8ED6666-7F3C-4B2C-BC6E-6974F5FBD2A7}" destId="{B7A66932-CD60-41F6-A5D1-FADE57CD9D27}" srcOrd="0" destOrd="0" parTransId="{06CECDE1-C332-42D8-8E82-196EE83673B5}" sibTransId="{045100C0-1541-4BAA-AB60-1CA9DA441325}"/>
    <dgm:cxn modelId="{4BE8C111-FECA-478B-98BC-C4DC11896F99}" type="presOf" srcId="{045100C0-1541-4BAA-AB60-1CA9DA441325}" destId="{B6A2D9FA-26EB-4BBB-AD45-7A18ACFB6060}" srcOrd="0" destOrd="0" presId="urn:microsoft.com/office/officeart/2005/8/layout/bList2"/>
    <dgm:cxn modelId="{685EAA88-3C7A-42EB-BA5F-68978996718E}" type="presOf" srcId="{B7A66932-CD60-41F6-A5D1-FADE57CD9D27}" destId="{7DF00350-EFAC-4E27-A029-518B25BC9AA2}" srcOrd="1" destOrd="0" presId="urn:microsoft.com/office/officeart/2005/8/layout/bList2"/>
    <dgm:cxn modelId="{250419B5-B19B-4DFC-86C0-B876D598D346}" type="presOf" srcId="{A8ED6666-7F3C-4B2C-BC6E-6974F5FBD2A7}" destId="{753DE9CB-D828-44C8-921F-0DA0F73CC3F5}" srcOrd="0" destOrd="0" presId="urn:microsoft.com/office/officeart/2005/8/layout/bList2"/>
    <dgm:cxn modelId="{0EE3BFF9-C7AA-42DA-BCE5-16B3121B2612}" type="presOf" srcId="{9266AF23-F812-4890-A130-568AF1B60DEB}" destId="{176395E2-3F73-4913-936F-B683DBD6AC82}" srcOrd="0" destOrd="0" presId="urn:microsoft.com/office/officeart/2005/8/layout/bList2"/>
    <dgm:cxn modelId="{9E354AA1-3B55-4650-A446-50671906E1E6}" type="presOf" srcId="{04F518BC-8F2D-465E-9C99-6426CF021ABA}" destId="{B964ADA7-9F4C-456B-BDA8-C97B9C0316FF}" srcOrd="1" destOrd="0" presId="urn:microsoft.com/office/officeart/2005/8/layout/bList2"/>
    <dgm:cxn modelId="{E04B0796-9F20-45FA-9C8B-089A96DB1A45}" type="presParOf" srcId="{753DE9CB-D828-44C8-921F-0DA0F73CC3F5}" destId="{D655D800-696C-4B09-A4E5-2AD7B211AC16}" srcOrd="0" destOrd="0" presId="urn:microsoft.com/office/officeart/2005/8/layout/bList2"/>
    <dgm:cxn modelId="{72BAAEB0-9700-4E59-9E6F-FA8720B6DC8D}" type="presParOf" srcId="{D655D800-696C-4B09-A4E5-2AD7B211AC16}" destId="{E7188C1E-956A-4D66-ABAD-CCA2558192ED}" srcOrd="0" destOrd="0" presId="urn:microsoft.com/office/officeart/2005/8/layout/bList2"/>
    <dgm:cxn modelId="{F1892921-EFAA-4D79-B798-90738DF07FF7}" type="presParOf" srcId="{D655D800-696C-4B09-A4E5-2AD7B211AC16}" destId="{2962FBBC-4ACF-4E28-B5BA-29EDC25FF887}" srcOrd="1" destOrd="0" presId="urn:microsoft.com/office/officeart/2005/8/layout/bList2"/>
    <dgm:cxn modelId="{9CE08684-1FE4-4DEA-BC04-AC0AF61230B6}" type="presParOf" srcId="{D655D800-696C-4B09-A4E5-2AD7B211AC16}" destId="{7DF00350-EFAC-4E27-A029-518B25BC9AA2}" srcOrd="2" destOrd="0" presId="urn:microsoft.com/office/officeart/2005/8/layout/bList2"/>
    <dgm:cxn modelId="{2655C26B-55A5-4C11-AFDC-853E9BDE7E9E}" type="presParOf" srcId="{D655D800-696C-4B09-A4E5-2AD7B211AC16}" destId="{F789B372-BE92-4DFE-B712-6A50C979B686}" srcOrd="3" destOrd="0" presId="urn:microsoft.com/office/officeart/2005/8/layout/bList2"/>
    <dgm:cxn modelId="{8954D9F5-3508-41B5-868D-82BAD8F121EC}" type="presParOf" srcId="{753DE9CB-D828-44C8-921F-0DA0F73CC3F5}" destId="{B6A2D9FA-26EB-4BBB-AD45-7A18ACFB6060}" srcOrd="1" destOrd="0" presId="urn:microsoft.com/office/officeart/2005/8/layout/bList2"/>
    <dgm:cxn modelId="{B04C48CE-4B19-4C2F-8F38-B9CA539E962E}" type="presParOf" srcId="{753DE9CB-D828-44C8-921F-0DA0F73CC3F5}" destId="{E506CF92-291D-445E-99ED-FF816675F555}" srcOrd="2" destOrd="0" presId="urn:microsoft.com/office/officeart/2005/8/layout/bList2"/>
    <dgm:cxn modelId="{AA45CE3F-ADC2-4C99-97AE-B4BEE2D4BA06}" type="presParOf" srcId="{E506CF92-291D-445E-99ED-FF816675F555}" destId="{176395E2-3F73-4913-936F-B683DBD6AC82}" srcOrd="0" destOrd="0" presId="urn:microsoft.com/office/officeart/2005/8/layout/bList2"/>
    <dgm:cxn modelId="{3722E336-101C-44F9-8489-B06D76EBF100}" type="presParOf" srcId="{E506CF92-291D-445E-99ED-FF816675F555}" destId="{3471CFE4-6F1F-4802-9335-03F986FD35EC}" srcOrd="1" destOrd="0" presId="urn:microsoft.com/office/officeart/2005/8/layout/bList2"/>
    <dgm:cxn modelId="{906CB272-666C-45EF-8DBB-C63EF7A42261}" type="presParOf" srcId="{E506CF92-291D-445E-99ED-FF816675F555}" destId="{4262815F-1C6F-4083-A5F3-D7D9E8A5ACB3}" srcOrd="2" destOrd="0" presId="urn:microsoft.com/office/officeart/2005/8/layout/bList2"/>
    <dgm:cxn modelId="{26E579B7-3090-491B-853E-9413DAA095C9}" type="presParOf" srcId="{E506CF92-291D-445E-99ED-FF816675F555}" destId="{8BB1CC3E-4B4D-4491-AF12-E9C7D0CEEEB1}" srcOrd="3" destOrd="0" presId="urn:microsoft.com/office/officeart/2005/8/layout/bList2"/>
    <dgm:cxn modelId="{968D47EE-7910-47A5-AF58-CCB67C3CBF3B}" type="presParOf" srcId="{753DE9CB-D828-44C8-921F-0DA0F73CC3F5}" destId="{7948B8CE-A7D7-4A88-8542-46B2B5620E9D}" srcOrd="3" destOrd="0" presId="urn:microsoft.com/office/officeart/2005/8/layout/bList2"/>
    <dgm:cxn modelId="{029C09FD-CBE0-441C-BAAC-6BC8EED15991}" type="presParOf" srcId="{753DE9CB-D828-44C8-921F-0DA0F73CC3F5}" destId="{D9A9CC4C-D0A3-4099-A119-FBEFCFAEE0D6}" srcOrd="4" destOrd="0" presId="urn:microsoft.com/office/officeart/2005/8/layout/bList2"/>
    <dgm:cxn modelId="{45C6156E-25C5-4DA7-83EC-7E253D77B818}" type="presParOf" srcId="{D9A9CC4C-D0A3-4099-A119-FBEFCFAEE0D6}" destId="{9F8A3CEC-95BB-4635-8270-4D5E4E9EE168}" srcOrd="0" destOrd="0" presId="urn:microsoft.com/office/officeart/2005/8/layout/bList2"/>
    <dgm:cxn modelId="{EDD6701A-DC11-479D-BF7D-88DA67D14377}" type="presParOf" srcId="{D9A9CC4C-D0A3-4099-A119-FBEFCFAEE0D6}" destId="{0F7B7552-A8CB-4E43-87DC-8EE82F5B5D47}" srcOrd="1" destOrd="0" presId="urn:microsoft.com/office/officeart/2005/8/layout/bList2"/>
    <dgm:cxn modelId="{6F4FF804-E0F1-42A9-810A-DACEF5294DDB}" type="presParOf" srcId="{D9A9CC4C-D0A3-4099-A119-FBEFCFAEE0D6}" destId="{B964ADA7-9F4C-456B-BDA8-C97B9C0316FF}" srcOrd="2" destOrd="0" presId="urn:microsoft.com/office/officeart/2005/8/layout/bList2"/>
    <dgm:cxn modelId="{122594D0-AA50-4E74-836C-4B1DFB91DAB7}" type="presParOf" srcId="{D9A9CC4C-D0A3-4099-A119-FBEFCFAEE0D6}" destId="{CFC484D5-D681-41A6-A2FD-94934D0034A7}" srcOrd="3" destOrd="0" presId="urn:microsoft.com/office/officeart/2005/8/layout/bList2"/>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43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4350"/>
          </a:xfrm>
          <a:prstGeom prst="rect">
            <a:avLst/>
          </a:prstGeom>
        </p:spPr>
        <p:txBody>
          <a:bodyPr vert="horz" lIns="91440" tIns="45720" rIns="91440" bIns="45720" rtlCol="0"/>
          <a:lstStyle>
            <a:lvl1pPr algn="r">
              <a:defRPr sz="1200"/>
            </a:lvl1pPr>
          </a:lstStyle>
          <a:p>
            <a:fld id="{9A454393-C571-497A-85D9-6CBB4EF3532E}" type="datetimeFigureOut">
              <a:rPr lang="en-US" smtClean="0"/>
              <a:pPr/>
              <a:t>4/23/2023</a:t>
            </a:fld>
            <a:endParaRPr lang="en-US"/>
          </a:p>
        </p:txBody>
      </p:sp>
      <p:sp>
        <p:nvSpPr>
          <p:cNvPr id="4" name="Slide Image Placeholder 3"/>
          <p:cNvSpPr>
            <a:spLocks noGrp="1" noRot="1" noChangeAspect="1"/>
          </p:cNvSpPr>
          <p:nvPr>
            <p:ph type="sldImg" idx="2"/>
          </p:nvPr>
        </p:nvSpPr>
        <p:spPr>
          <a:xfrm>
            <a:off x="5715000" y="771525"/>
            <a:ext cx="6858000" cy="3857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886325"/>
            <a:ext cx="14630400" cy="462915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71063"/>
            <a:ext cx="7924800" cy="5143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4350"/>
          </a:xfrm>
          <a:prstGeom prst="rect">
            <a:avLst/>
          </a:prstGeom>
        </p:spPr>
        <p:txBody>
          <a:bodyPr vert="horz" lIns="91440" tIns="45720" rIns="91440" bIns="45720" rtlCol="0" anchor="b"/>
          <a:lstStyle>
            <a:lvl1pPr algn="r">
              <a:defRPr sz="1200"/>
            </a:lvl1pPr>
          </a:lstStyle>
          <a:p>
            <a:fld id="{67E4231A-2371-434A-ABF0-E2AB61418E3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1" i="0">
                <a:solidFill>
                  <a:srgbClr val="1736B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3500" b="1" i="0">
                <a:solidFill>
                  <a:srgbClr val="A066CB"/>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16" name="bg object 16"/>
          <p:cNvSpPr/>
          <p:nvPr/>
        </p:nvSpPr>
        <p:spPr>
          <a:xfrm>
            <a:off x="1362251" y="1496362"/>
            <a:ext cx="1693545" cy="1468120"/>
          </a:xfrm>
          <a:custGeom>
            <a:avLst/>
            <a:gdLst/>
            <a:ahLst/>
            <a:cxnLst/>
            <a:rect l="l" t="t" r="r" b="b"/>
            <a:pathLst>
              <a:path w="1693545" h="1468120">
                <a:moveTo>
                  <a:pt x="422216" y="0"/>
                </a:moveTo>
                <a:lnTo>
                  <a:pt x="1269424" y="0"/>
                </a:lnTo>
                <a:lnTo>
                  <a:pt x="1693027" y="733761"/>
                </a:lnTo>
                <a:lnTo>
                  <a:pt x="1269424" y="1467522"/>
                </a:lnTo>
                <a:lnTo>
                  <a:pt x="422216" y="1467522"/>
                </a:lnTo>
                <a:lnTo>
                  <a:pt x="0" y="736165"/>
                </a:lnTo>
                <a:lnTo>
                  <a:pt x="0" y="731357"/>
                </a:lnTo>
                <a:lnTo>
                  <a:pt x="422216" y="0"/>
                </a:lnTo>
                <a:close/>
              </a:path>
            </a:pathLst>
          </a:custGeom>
          <a:solidFill>
            <a:srgbClr val="A066CB"/>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500" b="1" i="0">
                <a:solidFill>
                  <a:srgbClr val="1736B1"/>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1" i="0">
                <a:solidFill>
                  <a:srgbClr val="1736B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older 2"/>
          <p:cNvSpPr>
            <a:spLocks noGrp="1"/>
          </p:cNvSpPr>
          <p:nvPr>
            <p:ph type="title"/>
          </p:nvPr>
        </p:nvSpPr>
        <p:spPr>
          <a:xfrm>
            <a:off x="1015574" y="4371674"/>
            <a:ext cx="16256850" cy="1092200"/>
          </a:xfrm>
          <a:prstGeom prst="rect">
            <a:avLst/>
          </a:prstGeom>
        </p:spPr>
        <p:txBody>
          <a:bodyPr wrap="square" lIns="0" tIns="0" rIns="0" bIns="0">
            <a:spAutoFit/>
          </a:bodyPr>
          <a:lstStyle>
            <a:lvl1pPr>
              <a:defRPr sz="3500" b="1" i="0">
                <a:solidFill>
                  <a:srgbClr val="1736B1"/>
                </a:solidFill>
                <a:latin typeface="Trebuchet MS"/>
                <a:cs typeface="Trebuchet MS"/>
              </a:defRPr>
            </a:lvl1pPr>
          </a:lstStyle>
          <a:p>
            <a:endParaRPr/>
          </a:p>
        </p:txBody>
      </p:sp>
      <p:sp>
        <p:nvSpPr>
          <p:cNvPr id="3" name="Holder 3"/>
          <p:cNvSpPr>
            <a:spLocks noGrp="1"/>
          </p:cNvSpPr>
          <p:nvPr>
            <p:ph type="body" idx="1"/>
          </p:nvPr>
        </p:nvSpPr>
        <p:spPr>
          <a:xfrm>
            <a:off x="2408176" y="4905438"/>
            <a:ext cx="13471647" cy="3764915"/>
          </a:xfrm>
          <a:prstGeom prst="rect">
            <a:avLst/>
          </a:prstGeom>
        </p:spPr>
        <p:txBody>
          <a:bodyPr wrap="square" lIns="0" tIns="0" rIns="0" bIns="0">
            <a:spAutoFit/>
          </a:bodyPr>
          <a:lstStyle>
            <a:lvl1pPr>
              <a:defRPr sz="3500" b="1" i="0">
                <a:solidFill>
                  <a:srgbClr val="A066CB"/>
                </a:solidFill>
                <a:latin typeface="Trebuchet MS"/>
                <a:cs typeface="Trebuchet MS"/>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4/23/2023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hyperlink" Target="https://www.pololu.com/product/2265/specs"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5.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5.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diagramColors" Target="../diagrams/colors3.xml"/><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5.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181100"/>
            <a:ext cx="15544800" cy="4078039"/>
          </a:xfrm>
        </p:spPr>
        <p:txBody>
          <a:bodyPr/>
          <a:lstStyle/>
          <a:p>
            <a:r>
              <a:rPr lang="en-US" sz="8000" dirty="0" smtClean="0">
                <a:solidFill>
                  <a:schemeClr val="accent4">
                    <a:lumMod val="50000"/>
                  </a:schemeClr>
                </a:solidFill>
                <a:latin typeface="Times New Roman" pitchFamily="18" charset="0"/>
                <a:cs typeface="Times New Roman" pitchFamily="18" charset="0"/>
              </a:rPr>
              <a:t>Arduino Based </a:t>
            </a:r>
            <a:r>
              <a:rPr lang="en-US" sz="8000" dirty="0" smtClean="0">
                <a:solidFill>
                  <a:schemeClr val="accent4">
                    <a:lumMod val="50000"/>
                  </a:schemeClr>
                </a:solidFill>
                <a:latin typeface="Times New Roman" pitchFamily="18" charset="0"/>
                <a:cs typeface="Times New Roman" pitchFamily="18" charset="0"/>
              </a:rPr>
              <a:t>Third </a:t>
            </a:r>
            <a:r>
              <a:rPr lang="en-US" sz="8000" dirty="0" smtClean="0">
                <a:solidFill>
                  <a:schemeClr val="accent4">
                    <a:lumMod val="50000"/>
                  </a:schemeClr>
                </a:solidFill>
                <a:latin typeface="Times New Roman" pitchFamily="18" charset="0"/>
                <a:cs typeface="Times New Roman" pitchFamily="18" charset="0"/>
              </a:rPr>
              <a:t>Eye</a:t>
            </a:r>
            <a:br>
              <a:rPr lang="en-US" sz="8000" dirty="0" smtClean="0">
                <a:solidFill>
                  <a:schemeClr val="accent4">
                    <a:lumMod val="50000"/>
                  </a:schemeClr>
                </a:solidFill>
                <a:latin typeface="Times New Roman" pitchFamily="18" charset="0"/>
                <a:cs typeface="Times New Roman" pitchFamily="18" charset="0"/>
              </a:rPr>
            </a:br>
            <a:r>
              <a:rPr lang="en-US" sz="8000" dirty="0" smtClean="0">
                <a:solidFill>
                  <a:schemeClr val="accent4">
                    <a:lumMod val="50000"/>
                  </a:schemeClr>
                </a:solidFill>
                <a:latin typeface="Times New Roman" pitchFamily="18" charset="0"/>
                <a:cs typeface="Times New Roman" pitchFamily="18" charset="0"/>
              </a:rPr>
              <a:t>for blind </a:t>
            </a:r>
            <a:r>
              <a:rPr lang="en-US" sz="8000" dirty="0" smtClean="0">
                <a:solidFill>
                  <a:schemeClr val="accent4">
                    <a:lumMod val="50000"/>
                  </a:schemeClr>
                </a:solidFill>
                <a:latin typeface="Times New Roman" pitchFamily="18" charset="0"/>
                <a:cs typeface="Times New Roman" pitchFamily="18" charset="0"/>
              </a:rPr>
              <a:t>people</a:t>
            </a:r>
            <a:r>
              <a:rPr lang="en-US" sz="8000" dirty="0" smtClean="0">
                <a:solidFill>
                  <a:schemeClr val="accent4">
                    <a:lumMod val="50000"/>
                  </a:schemeClr>
                </a:solidFill>
              </a:rPr>
              <a:t/>
            </a:r>
            <a:br>
              <a:rPr lang="en-US" sz="8000" dirty="0" smtClean="0">
                <a:solidFill>
                  <a:schemeClr val="accent4">
                    <a:lumMod val="50000"/>
                  </a:schemeClr>
                </a:solidFill>
              </a:rPr>
            </a:br>
            <a:r>
              <a:rPr lang="en-US" dirty="0" smtClean="0"/>
              <a:t/>
            </a:r>
            <a:br>
              <a:rPr lang="en-US" dirty="0" smtClean="0"/>
            </a:br>
            <a:r>
              <a:rPr lang="en-US" sz="3600" dirty="0" smtClean="0">
                <a:latin typeface="Times New Roman" pitchFamily="18" charset="0"/>
                <a:cs typeface="Times New Roman" pitchFamily="18" charset="0"/>
              </a:rPr>
              <a:t>Solution for the visually impaired</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Subtitle 2"/>
          <p:cNvSpPr>
            <a:spLocks noGrp="1"/>
          </p:cNvSpPr>
          <p:nvPr>
            <p:ph type="subTitle" idx="4"/>
          </p:nvPr>
        </p:nvSpPr>
        <p:spPr>
          <a:xfrm>
            <a:off x="10058400" y="7277100"/>
            <a:ext cx="12801600" cy="2693045"/>
          </a:xfrm>
        </p:spPr>
        <p:txBody>
          <a:bodyPr/>
          <a:lstStyle/>
          <a:p>
            <a:r>
              <a:rPr lang="en-US" dirty="0" smtClean="0"/>
              <a:t> </a:t>
            </a:r>
            <a:endParaRPr lang="en-US" dirty="0" smtClean="0"/>
          </a:p>
          <a:p>
            <a:r>
              <a:rPr lang="en-US" dirty="0" smtClean="0">
                <a:latin typeface="Times New Roman" pitchFamily="18" charset="0"/>
                <a:cs typeface="Times New Roman" pitchFamily="18" charset="0"/>
              </a:rPr>
              <a:t>1.Gayatri </a:t>
            </a:r>
            <a:r>
              <a:rPr lang="en-US" dirty="0" smtClean="0">
                <a:latin typeface="Times New Roman" pitchFamily="18" charset="0"/>
                <a:cs typeface="Times New Roman" pitchFamily="18" charset="0"/>
              </a:rPr>
              <a:t>Choudhari</a:t>
            </a:r>
          </a:p>
          <a:p>
            <a:r>
              <a:rPr lang="en-US" dirty="0" smtClean="0">
                <a:latin typeface="Times New Roman" pitchFamily="18" charset="0"/>
                <a:cs typeface="Times New Roman" pitchFamily="18" charset="0"/>
              </a:rPr>
              <a:t> 2.Swaroop Gawali </a:t>
            </a:r>
          </a:p>
          <a:p>
            <a:r>
              <a:rPr lang="en-US" dirty="0" smtClean="0">
                <a:latin typeface="Times New Roman" pitchFamily="18" charset="0"/>
                <a:cs typeface="Times New Roman" pitchFamily="18" charset="0"/>
              </a:rPr>
              <a:t> 3.Aniket Gund </a:t>
            </a:r>
          </a:p>
          <a:p>
            <a:r>
              <a:rPr lang="en-US" dirty="0" smtClean="0">
                <a:latin typeface="Times New Roman" pitchFamily="18" charset="0"/>
                <a:cs typeface="Times New Roman" pitchFamily="18" charset="0"/>
              </a:rPr>
              <a:t> 4.Maheshwari Gurav</a:t>
            </a:r>
            <a:endParaRPr lang="en-US" dirty="0">
              <a:latin typeface="Times New Roman" pitchFamily="18" charset="0"/>
              <a:cs typeface="Times New Roman" pitchFamily="18" charset="0"/>
            </a:endParaRPr>
          </a:p>
        </p:txBody>
      </p:sp>
      <p:sp>
        <p:nvSpPr>
          <p:cNvPr id="4" name="TextBox 3"/>
          <p:cNvSpPr txBox="1"/>
          <p:nvPr/>
        </p:nvSpPr>
        <p:spPr>
          <a:xfrm>
            <a:off x="9982200" y="6972300"/>
            <a:ext cx="2692788" cy="646331"/>
          </a:xfrm>
          <a:prstGeom prst="rect">
            <a:avLst/>
          </a:prstGeom>
          <a:noFill/>
        </p:spPr>
        <p:txBody>
          <a:bodyPr wrap="none" rtlCol="0">
            <a:spAutoFit/>
          </a:bodyPr>
          <a:lstStyle/>
          <a:p>
            <a:r>
              <a:rPr lang="en-IN" sz="3600" dirty="0" smtClean="0">
                <a:latin typeface="Times New Roman" pitchFamily="18" charset="0"/>
                <a:cs typeface="Times New Roman" pitchFamily="18" charset="0"/>
              </a:rPr>
              <a:t>Presented By</a:t>
            </a:r>
            <a:r>
              <a:rPr lang="en-IN"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6" name="Picture 2"/>
          <p:cNvPicPr>
            <a:picLocks noChangeAspect="1"/>
          </p:cNvPicPr>
          <p:nvPr/>
        </p:nvPicPr>
        <p:blipFill>
          <a:blip r:embed="rId2"/>
          <a:srcRect/>
          <a:stretch>
            <a:fillRect/>
          </a:stretch>
        </p:blipFill>
        <p:spPr>
          <a:xfrm rot="-5624184">
            <a:off x="-5240741" y="6257692"/>
            <a:ext cx="9054625" cy="8058616"/>
          </a:xfrm>
          <a:prstGeom prst="rect">
            <a:avLst/>
          </a:prstGeom>
        </p:spPr>
      </p:pic>
      <p:pic>
        <p:nvPicPr>
          <p:cNvPr id="7" name="Picture 6"/>
          <p:cNvPicPr>
            <a:picLocks noChangeAspect="1"/>
          </p:cNvPicPr>
          <p:nvPr/>
        </p:nvPicPr>
        <p:blipFill>
          <a:blip r:embed="rId3" cstate="print"/>
          <a:srcRect/>
          <a:stretch>
            <a:fillRect/>
          </a:stretch>
        </p:blipFill>
        <p:spPr>
          <a:xfrm rot="-5017281">
            <a:off x="16811756" y="-129431"/>
            <a:ext cx="1811240" cy="1716150"/>
          </a:xfrm>
          <a:prstGeom prst="rect">
            <a:avLst/>
          </a:prstGeom>
        </p:spPr>
      </p:pic>
      <p:pic>
        <p:nvPicPr>
          <p:cNvPr id="8" name="Picture 7" descr="aaaaaaaaaaa.jfif"/>
          <p:cNvPicPr>
            <a:picLocks noChangeAspect="1"/>
          </p:cNvPicPr>
          <p:nvPr/>
        </p:nvPicPr>
        <p:blipFill>
          <a:blip r:embed="rId4"/>
          <a:stretch>
            <a:fillRect/>
          </a:stretch>
        </p:blipFill>
        <p:spPr>
          <a:xfrm>
            <a:off x="14401800" y="2628900"/>
            <a:ext cx="2924175" cy="376598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7804678" y="1038225"/>
            <a:ext cx="7513117" cy="1056311"/>
          </a:xfrm>
          <a:prstGeom prst="rect">
            <a:avLst/>
          </a:prstGeom>
        </p:spPr>
        <p:txBody>
          <a:bodyPr lIns="0" tIns="0" rIns="0" bIns="0" rtlCol="0" anchor="t">
            <a:spAutoFit/>
          </a:bodyPr>
          <a:lstStyle/>
          <a:p>
            <a:pPr>
              <a:lnSpc>
                <a:spcPts val="8345"/>
              </a:lnSpc>
            </a:pPr>
            <a:r>
              <a:rPr lang="en-US" sz="7072">
                <a:solidFill>
                  <a:srgbClr val="FFFFFF"/>
                </a:solidFill>
                <a:latin typeface="HK Grotesk Bold"/>
              </a:rPr>
              <a:t>The Problem</a:t>
            </a:r>
          </a:p>
        </p:txBody>
      </p:sp>
      <p:grpSp>
        <p:nvGrpSpPr>
          <p:cNvPr id="6" name="Group 6"/>
          <p:cNvGrpSpPr/>
          <p:nvPr/>
        </p:nvGrpSpPr>
        <p:grpSpPr>
          <a:xfrm>
            <a:off x="5863174" y="5483388"/>
            <a:ext cx="5383564" cy="3774912"/>
            <a:chOff x="0" y="0"/>
            <a:chExt cx="7178085" cy="5033216"/>
          </a:xfrm>
        </p:grpSpPr>
        <p:sp>
          <p:nvSpPr>
            <p:cNvPr id="7" name="TextBox 7"/>
            <p:cNvSpPr txBox="1"/>
            <p:nvPr/>
          </p:nvSpPr>
          <p:spPr>
            <a:xfrm>
              <a:off x="0" y="2409183"/>
              <a:ext cx="7178085" cy="2624033"/>
            </a:xfrm>
            <a:prstGeom prst="rect">
              <a:avLst/>
            </a:prstGeom>
          </p:spPr>
          <p:txBody>
            <a:bodyPr lIns="0" tIns="0" rIns="0" bIns="0" rtlCol="0" anchor="t">
              <a:spAutoFit/>
            </a:bodyPr>
            <a:lstStyle/>
            <a:p>
              <a:pPr>
                <a:lnSpc>
                  <a:spcPts val="5319"/>
                </a:lnSpc>
              </a:pPr>
              <a:r>
                <a:rPr lang="en-US" sz="3799" spc="-37">
                  <a:solidFill>
                    <a:srgbClr val="FFFFFF"/>
                  </a:solidFill>
                  <a:latin typeface="Assistant Regular"/>
                </a:rPr>
                <a:t>Indians die due to poor healthcare</a:t>
              </a:r>
            </a:p>
            <a:p>
              <a:pPr>
                <a:lnSpc>
                  <a:spcPts val="5319"/>
                </a:lnSpc>
                <a:spcBef>
                  <a:spcPct val="0"/>
                </a:spcBef>
              </a:pPr>
              <a:endParaRPr lang="en-US" sz="3799" spc="-37">
                <a:solidFill>
                  <a:srgbClr val="FFFFFF"/>
                </a:solidFill>
                <a:latin typeface="Assistant Regular"/>
              </a:endParaRPr>
            </a:p>
          </p:txBody>
        </p:sp>
        <p:sp>
          <p:nvSpPr>
            <p:cNvPr id="8" name="TextBox 8"/>
            <p:cNvSpPr txBox="1"/>
            <p:nvPr/>
          </p:nvSpPr>
          <p:spPr>
            <a:xfrm>
              <a:off x="0" y="9525"/>
              <a:ext cx="7178085" cy="1669508"/>
            </a:xfrm>
            <a:prstGeom prst="rect">
              <a:avLst/>
            </a:prstGeom>
          </p:spPr>
          <p:txBody>
            <a:bodyPr lIns="0" tIns="0" rIns="0" bIns="0" rtlCol="0" anchor="t">
              <a:spAutoFit/>
            </a:bodyPr>
            <a:lstStyle/>
            <a:p>
              <a:pPr marL="0" lvl="0" indent="0">
                <a:lnSpc>
                  <a:spcPts val="9767"/>
                </a:lnSpc>
                <a:spcBef>
                  <a:spcPct val="0"/>
                </a:spcBef>
              </a:pPr>
              <a:r>
                <a:rPr lang="en-US" sz="8277" dirty="0">
                  <a:solidFill>
                    <a:srgbClr val="FFFFFF"/>
                  </a:solidFill>
                  <a:latin typeface="HK Grotesk Bold"/>
                </a:rPr>
                <a:t>1.5M</a:t>
              </a:r>
            </a:p>
          </p:txBody>
        </p:sp>
      </p:grpSp>
      <p:grpSp>
        <p:nvGrpSpPr>
          <p:cNvPr id="9" name="Group 9"/>
          <p:cNvGrpSpPr/>
          <p:nvPr/>
        </p:nvGrpSpPr>
        <p:grpSpPr>
          <a:xfrm>
            <a:off x="12175847" y="5483388"/>
            <a:ext cx="5550292" cy="3517356"/>
            <a:chOff x="0" y="0"/>
            <a:chExt cx="7400389" cy="4689808"/>
          </a:xfrm>
        </p:grpSpPr>
        <p:sp>
          <p:nvSpPr>
            <p:cNvPr id="10" name="TextBox 10"/>
            <p:cNvSpPr txBox="1"/>
            <p:nvPr/>
          </p:nvSpPr>
          <p:spPr>
            <a:xfrm>
              <a:off x="0" y="2337979"/>
              <a:ext cx="7400389" cy="2351829"/>
            </a:xfrm>
            <a:prstGeom prst="rect">
              <a:avLst/>
            </a:prstGeom>
          </p:spPr>
          <p:txBody>
            <a:bodyPr lIns="0" tIns="0" rIns="0" bIns="0" rtlCol="0" anchor="t">
              <a:spAutoFit/>
            </a:bodyPr>
            <a:lstStyle/>
            <a:p>
              <a:pPr>
                <a:lnSpc>
                  <a:spcPts val="4759"/>
                </a:lnSpc>
              </a:pPr>
              <a:r>
                <a:rPr lang="en-US" sz="3399" spc="-33" dirty="0">
                  <a:solidFill>
                    <a:srgbClr val="FFFFFF"/>
                  </a:solidFill>
                  <a:latin typeface="Assistant Regular"/>
                </a:rPr>
                <a:t>Indians cite lack of care at healthcare units</a:t>
              </a:r>
            </a:p>
            <a:p>
              <a:pPr>
                <a:lnSpc>
                  <a:spcPts val="4759"/>
                </a:lnSpc>
                <a:spcBef>
                  <a:spcPct val="0"/>
                </a:spcBef>
              </a:pPr>
              <a:endParaRPr lang="en-US" sz="3399" spc="-33" dirty="0">
                <a:solidFill>
                  <a:srgbClr val="FFFFFF"/>
                </a:solidFill>
                <a:latin typeface="Assistant Regular"/>
              </a:endParaRPr>
            </a:p>
          </p:txBody>
        </p:sp>
        <p:sp>
          <p:nvSpPr>
            <p:cNvPr id="11" name="TextBox 11"/>
            <p:cNvSpPr txBox="1"/>
            <p:nvPr/>
          </p:nvSpPr>
          <p:spPr>
            <a:xfrm>
              <a:off x="0" y="9525"/>
              <a:ext cx="7400389" cy="1579254"/>
            </a:xfrm>
            <a:prstGeom prst="rect">
              <a:avLst/>
            </a:prstGeom>
          </p:spPr>
          <p:txBody>
            <a:bodyPr lIns="0" tIns="0" rIns="0" bIns="0" rtlCol="0" anchor="t">
              <a:spAutoFit/>
            </a:bodyPr>
            <a:lstStyle/>
            <a:p>
              <a:pPr marL="0" lvl="0" indent="0">
                <a:lnSpc>
                  <a:spcPts val="9295"/>
                </a:lnSpc>
                <a:spcBef>
                  <a:spcPct val="0"/>
                </a:spcBef>
              </a:pPr>
              <a:r>
                <a:rPr lang="en-US" sz="7877">
                  <a:solidFill>
                    <a:srgbClr val="FFFFFF"/>
                  </a:solidFill>
                  <a:latin typeface="HK Grotesk Bold"/>
                </a:rPr>
                <a:t>80%</a:t>
              </a:r>
            </a:p>
          </p:txBody>
        </p:sp>
      </p:grpSp>
      <p:sp>
        <p:nvSpPr>
          <p:cNvPr id="12" name="TextBox 11"/>
          <p:cNvSpPr txBox="1"/>
          <p:nvPr/>
        </p:nvSpPr>
        <p:spPr>
          <a:xfrm>
            <a:off x="1600200" y="419100"/>
            <a:ext cx="4113627" cy="1200329"/>
          </a:xfrm>
          <a:prstGeom prst="rect">
            <a:avLst/>
          </a:prstGeom>
          <a:noFill/>
        </p:spPr>
        <p:txBody>
          <a:bodyPr wrap="none" rtlCol="0">
            <a:spAutoFit/>
          </a:bodyPr>
          <a:lstStyle/>
          <a:p>
            <a:r>
              <a:rPr lang="en-US" dirty="0" smtClean="0">
                <a:solidFill>
                  <a:srgbClr val="FFFFFF"/>
                </a:solidFill>
                <a:latin typeface="HK Grotesk Bold"/>
              </a:rPr>
              <a:t>The Problem</a:t>
            </a:r>
          </a:p>
          <a:p>
            <a:r>
              <a:rPr lang="en-IN" sz="5400" dirty="0" smtClean="0"/>
              <a:t>Components :</a:t>
            </a:r>
            <a:endParaRPr lang="en-US" sz="5400" dirty="0"/>
          </a:p>
        </p:txBody>
      </p:sp>
      <p:graphicFrame>
        <p:nvGraphicFramePr>
          <p:cNvPr id="14" name="Table 13"/>
          <p:cNvGraphicFramePr>
            <a:graphicFrameLocks noGrp="1"/>
          </p:cNvGraphicFramePr>
          <p:nvPr/>
        </p:nvGraphicFramePr>
        <p:xfrm>
          <a:off x="2209800" y="1714500"/>
          <a:ext cx="14859000" cy="7407695"/>
        </p:xfrm>
        <a:graphic>
          <a:graphicData uri="http://schemas.openxmlformats.org/drawingml/2006/table">
            <a:tbl>
              <a:tblPr firstRow="1" bandRow="1">
                <a:tableStyleId>{5C22544A-7EE6-4342-B048-85BDC9FD1C3A}</a:tableStyleId>
              </a:tblPr>
              <a:tblGrid>
                <a:gridCol w="1061696"/>
                <a:gridCol w="3243248"/>
                <a:gridCol w="5485332"/>
                <a:gridCol w="5068724"/>
              </a:tblGrid>
              <a:tr h="287476">
                <a:tc>
                  <a:txBody>
                    <a:bodyPr/>
                    <a:lstStyle/>
                    <a:p>
                      <a:r>
                        <a:rPr lang="en-IN" dirty="0" err="1" smtClean="0"/>
                        <a:t>Sr</a:t>
                      </a:r>
                      <a:r>
                        <a:rPr lang="en-IN" dirty="0" smtClean="0"/>
                        <a:t> No </a:t>
                      </a:r>
                      <a:endParaRPr lang="en-US" dirty="0"/>
                    </a:p>
                  </a:txBody>
                  <a:tcPr/>
                </a:tc>
                <a:tc>
                  <a:txBody>
                    <a:bodyPr/>
                    <a:lstStyle/>
                    <a:p>
                      <a:r>
                        <a:rPr lang="en-IN" dirty="0" smtClean="0"/>
                        <a:t>Component</a:t>
                      </a:r>
                      <a:r>
                        <a:rPr lang="en-IN" baseline="0" dirty="0" smtClean="0"/>
                        <a:t> Name </a:t>
                      </a:r>
                      <a:endParaRPr lang="en-US" dirty="0"/>
                    </a:p>
                  </a:txBody>
                  <a:tcPr/>
                </a:tc>
                <a:tc>
                  <a:txBody>
                    <a:bodyPr/>
                    <a:lstStyle/>
                    <a:p>
                      <a:r>
                        <a:rPr lang="en-IN" dirty="0" smtClean="0"/>
                        <a:t>Specifications</a:t>
                      </a:r>
                      <a:endParaRPr lang="en-US" dirty="0"/>
                    </a:p>
                  </a:txBody>
                  <a:tcPr/>
                </a:tc>
                <a:tc>
                  <a:txBody>
                    <a:bodyPr/>
                    <a:lstStyle/>
                    <a:p>
                      <a:endParaRPr lang="en-US" dirty="0"/>
                    </a:p>
                  </a:txBody>
                  <a:tcPr/>
                </a:tc>
              </a:tr>
              <a:tr h="1528412">
                <a:tc>
                  <a:txBody>
                    <a:bodyPr/>
                    <a:lstStyle/>
                    <a:p>
                      <a:r>
                        <a:rPr lang="en-IN" dirty="0" smtClean="0"/>
                        <a:t>1.</a:t>
                      </a:r>
                      <a:endParaRPr lang="en-US" dirty="0"/>
                    </a:p>
                  </a:txBody>
                  <a:tcPr/>
                </a:tc>
                <a:tc>
                  <a:txBody>
                    <a:bodyPr/>
                    <a:lstStyle/>
                    <a:p>
                      <a:r>
                        <a:rPr lang="en-IN" dirty="0" err="1" smtClean="0"/>
                        <a:t>Arduino</a:t>
                      </a:r>
                      <a:r>
                        <a:rPr lang="en-IN" dirty="0" smtClean="0"/>
                        <a:t> Uno R3</a:t>
                      </a:r>
                      <a:endParaRPr lang="en-US" dirty="0"/>
                    </a:p>
                  </a:txBody>
                  <a:tcPr/>
                </a:tc>
                <a:tc>
                  <a:txBody>
                    <a:bodyPr/>
                    <a:lstStyle/>
                    <a:p>
                      <a:pPr>
                        <a:buFont typeface="Arial" pitchFamily="34" charset="0"/>
                        <a:buChar char="•"/>
                      </a:pPr>
                      <a:r>
                        <a:rPr lang="en-US" dirty="0" smtClean="0"/>
                        <a:t>ATMega328P Processor</a:t>
                      </a:r>
                    </a:p>
                    <a:p>
                      <a:pPr>
                        <a:buFont typeface="Arial" pitchFamily="34" charset="0"/>
                        <a:buChar char="•"/>
                      </a:pPr>
                      <a:r>
                        <a:rPr lang="en-US" dirty="0" smtClean="0"/>
                        <a:t> Memory AVR CPU at up to 16 MHz</a:t>
                      </a:r>
                    </a:p>
                    <a:p>
                      <a:pPr>
                        <a:buFont typeface="Arial" pitchFamily="34" charset="0"/>
                        <a:buChar char="•"/>
                      </a:pPr>
                      <a:r>
                        <a:rPr lang="en-US" dirty="0" smtClean="0"/>
                        <a:t> 32KB Flash </a:t>
                      </a:r>
                    </a:p>
                    <a:p>
                      <a:pPr>
                        <a:buFont typeface="Arial" pitchFamily="34" charset="0"/>
                        <a:buChar char="•"/>
                      </a:pPr>
                      <a:r>
                        <a:rPr lang="en-US" dirty="0" smtClean="0"/>
                        <a:t>2KB SRAM </a:t>
                      </a:r>
                    </a:p>
                    <a:p>
                      <a:pPr>
                        <a:buFont typeface="Arial" pitchFamily="34" charset="0"/>
                        <a:buChar char="•"/>
                      </a:pPr>
                      <a:r>
                        <a:rPr lang="en-US" dirty="0" smtClean="0"/>
                        <a:t>1KB EEPROM</a:t>
                      </a:r>
                    </a:p>
                    <a:p>
                      <a:pPr>
                        <a:buFont typeface="Arial" pitchFamily="34" charset="0"/>
                        <a:buNone/>
                      </a:pPr>
                      <a:endParaRPr lang="en-US" dirty="0"/>
                    </a:p>
                  </a:txBody>
                  <a:tcPr/>
                </a:tc>
                <a:tc>
                  <a:txBody>
                    <a:bodyPr/>
                    <a:lstStyle/>
                    <a:p>
                      <a:pPr>
                        <a:buFont typeface="Arial" pitchFamily="34" charset="0"/>
                        <a:buChar char="•"/>
                      </a:pPr>
                      <a:r>
                        <a:rPr lang="en-US" dirty="0" smtClean="0"/>
                        <a:t> Security </a:t>
                      </a:r>
                    </a:p>
                    <a:p>
                      <a:pPr>
                        <a:buFont typeface="Arial" pitchFamily="34" charset="0"/>
                        <a:buChar char="•"/>
                      </a:pPr>
                      <a:r>
                        <a:rPr lang="en-US" dirty="0" smtClean="0"/>
                        <a:t>Power On Reset (POR)</a:t>
                      </a:r>
                    </a:p>
                    <a:p>
                      <a:pPr>
                        <a:buFont typeface="Arial" pitchFamily="34" charset="0"/>
                        <a:buChar char="•"/>
                      </a:pPr>
                      <a:r>
                        <a:rPr lang="en-US" dirty="0" smtClean="0"/>
                        <a:t> Brown Out Detection (BOD)</a:t>
                      </a:r>
                    </a:p>
                    <a:p>
                      <a:pPr>
                        <a:buFont typeface="Arial" pitchFamily="34" charset="0"/>
                        <a:buChar char="•"/>
                      </a:pPr>
                      <a:r>
                        <a:rPr lang="en-US" dirty="0" smtClean="0"/>
                        <a:t>Power 2.7-5.5 volts</a:t>
                      </a:r>
                    </a:p>
                    <a:p>
                      <a:pPr>
                        <a:buFont typeface="Arial" pitchFamily="34" charset="0"/>
                        <a:buNone/>
                      </a:pPr>
                      <a:endParaRPr lang="en-US" dirty="0"/>
                    </a:p>
                  </a:txBody>
                  <a:tcPr/>
                </a:tc>
              </a:tr>
              <a:tr h="1319992">
                <a:tc>
                  <a:txBody>
                    <a:bodyPr/>
                    <a:lstStyle/>
                    <a:p>
                      <a:r>
                        <a:rPr lang="en-IN" dirty="0" smtClean="0"/>
                        <a:t>2.</a:t>
                      </a:r>
                      <a:endParaRPr lang="en-US" dirty="0"/>
                    </a:p>
                  </a:txBody>
                  <a:tcPr/>
                </a:tc>
                <a:tc>
                  <a:txBody>
                    <a:bodyPr/>
                    <a:lstStyle/>
                    <a:p>
                      <a:r>
                        <a:rPr lang="en-US" sz="1800" dirty="0" smtClean="0"/>
                        <a:t>Ultrasonic Sensor</a:t>
                      </a:r>
                      <a:endParaRPr lang="en-US" dirty="0"/>
                    </a:p>
                  </a:txBody>
                  <a:tcPr/>
                </a:tc>
                <a:tc>
                  <a:txBody>
                    <a:bodyPr/>
                    <a:lstStyle/>
                    <a:p>
                      <a:r>
                        <a:rPr lang="en-US" b="0" i="0" dirty="0" smtClean="0">
                          <a:solidFill>
                            <a:schemeClr val="dk1"/>
                          </a:solidFill>
                          <a:latin typeface="+mn-lt"/>
                          <a:ea typeface="+mn-ea"/>
                          <a:cs typeface="+mn-cs"/>
                        </a:rPr>
                        <a:t>Power Supply: DC 5V</a:t>
                      </a:r>
                    </a:p>
                    <a:p>
                      <a:r>
                        <a:rPr lang="en-US" b="0" i="0" dirty="0" smtClean="0">
                          <a:solidFill>
                            <a:schemeClr val="dk1"/>
                          </a:solidFill>
                          <a:latin typeface="+mn-lt"/>
                          <a:ea typeface="+mn-ea"/>
                          <a:cs typeface="+mn-cs"/>
                        </a:rPr>
                        <a:t>Working Current: 15mA</a:t>
                      </a:r>
                    </a:p>
                    <a:p>
                      <a:r>
                        <a:rPr lang="en-US" b="0" i="0" dirty="0" smtClean="0">
                          <a:solidFill>
                            <a:schemeClr val="dk1"/>
                          </a:solidFill>
                          <a:latin typeface="+mn-lt"/>
                          <a:ea typeface="+mn-ea"/>
                          <a:cs typeface="+mn-cs"/>
                        </a:rPr>
                        <a:t>Working Frequency: 40Hz</a:t>
                      </a:r>
                    </a:p>
                    <a:p>
                      <a:r>
                        <a:rPr lang="en-US" b="0" i="0" dirty="0" smtClean="0">
                          <a:solidFill>
                            <a:schemeClr val="dk1"/>
                          </a:solidFill>
                          <a:latin typeface="+mn-lt"/>
                          <a:ea typeface="+mn-ea"/>
                          <a:cs typeface="+mn-cs"/>
                        </a:rPr>
                        <a:t>Ranging Distance : 2cm – 400cm/4m</a:t>
                      </a:r>
                    </a:p>
                    <a:p>
                      <a:endParaRPr lang="en-US" dirty="0"/>
                    </a:p>
                  </a:txBody>
                  <a:tcPr/>
                </a:tc>
                <a:tc>
                  <a:txBody>
                    <a:bodyPr/>
                    <a:lstStyle/>
                    <a:p>
                      <a:r>
                        <a:rPr lang="en-US" b="0" i="0" dirty="0" smtClean="0">
                          <a:solidFill>
                            <a:schemeClr val="dk1"/>
                          </a:solidFill>
                          <a:latin typeface="+mn-lt"/>
                          <a:ea typeface="+mn-ea"/>
                          <a:cs typeface="+mn-cs"/>
                        </a:rPr>
                        <a:t>Resolution : 0.3 cm</a:t>
                      </a:r>
                    </a:p>
                    <a:p>
                      <a:r>
                        <a:rPr lang="en-US" b="0" i="0" dirty="0" smtClean="0">
                          <a:solidFill>
                            <a:schemeClr val="dk1"/>
                          </a:solidFill>
                          <a:latin typeface="+mn-lt"/>
                          <a:ea typeface="+mn-ea"/>
                          <a:cs typeface="+mn-cs"/>
                        </a:rPr>
                        <a:t>Measuring Angle: 15 degree</a:t>
                      </a:r>
                    </a:p>
                    <a:p>
                      <a:r>
                        <a:rPr lang="en-US" b="0" i="0" dirty="0" smtClean="0">
                          <a:solidFill>
                            <a:schemeClr val="dk1"/>
                          </a:solidFill>
                          <a:latin typeface="+mn-lt"/>
                          <a:ea typeface="+mn-ea"/>
                          <a:cs typeface="+mn-cs"/>
                        </a:rPr>
                        <a:t>Trigger Input Pulse width: 10uS</a:t>
                      </a:r>
                    </a:p>
                    <a:p>
                      <a:r>
                        <a:rPr lang="en-US" b="0" i="0" dirty="0" smtClean="0">
                          <a:solidFill>
                            <a:schemeClr val="dk1"/>
                          </a:solidFill>
                          <a:latin typeface="+mn-lt"/>
                          <a:ea typeface="+mn-ea"/>
                          <a:cs typeface="+mn-cs"/>
                        </a:rPr>
                        <a:t>Dimension: 45mm x 20mm x 15mm</a:t>
                      </a:r>
                      <a:endParaRPr lang="en-US" dirty="0"/>
                    </a:p>
                  </a:txBody>
                  <a:tcPr/>
                </a:tc>
              </a:tr>
              <a:tr h="1111573">
                <a:tc>
                  <a:txBody>
                    <a:bodyPr/>
                    <a:lstStyle/>
                    <a:p>
                      <a:r>
                        <a:rPr lang="en-IN" dirty="0" smtClean="0"/>
                        <a:t>3.</a:t>
                      </a:r>
                      <a:endParaRPr lang="en-US" dirty="0"/>
                    </a:p>
                  </a:txBody>
                  <a:tcPr/>
                </a:tc>
                <a:tc>
                  <a:txBody>
                    <a:bodyPr/>
                    <a:lstStyle/>
                    <a:p>
                      <a:r>
                        <a:rPr lang="en-IN" dirty="0" smtClean="0"/>
                        <a:t>Vibrator Motor</a:t>
                      </a:r>
                      <a:endParaRPr lang="en-US" dirty="0"/>
                    </a:p>
                  </a:txBody>
                  <a:tcPr/>
                </a:tc>
                <a:tc>
                  <a:txBody>
                    <a:bodyPr/>
                    <a:lstStyle/>
                    <a:p>
                      <a:pPr algn="l" fontAlgn="b"/>
                      <a:r>
                        <a:rPr lang="en-US" dirty="0" smtClean="0"/>
                        <a:t>Size:</a:t>
                      </a:r>
                      <a:r>
                        <a:rPr lang="en-US" b="0" i="0" dirty="0" smtClean="0">
                          <a:solidFill>
                            <a:schemeClr val="dk1"/>
                          </a:solidFill>
                          <a:latin typeface="+mn-lt"/>
                          <a:ea typeface="+mn-ea"/>
                          <a:cs typeface="+mn-cs"/>
                        </a:rPr>
                        <a:t>11.6 × 4.6 × 4.8 mm</a:t>
                      </a:r>
                      <a:r>
                        <a:rPr lang="en-US" b="1" i="0" u="sng" baseline="30000" dirty="0" smtClean="0">
                          <a:solidFill>
                            <a:schemeClr val="dk1"/>
                          </a:solidFill>
                          <a:latin typeface="+mn-lt"/>
                          <a:ea typeface="+mn-ea"/>
                          <a:cs typeface="+mn-cs"/>
                          <a:hlinkClick r:id="rId2"/>
                        </a:rPr>
                        <a:t>1</a:t>
                      </a:r>
                      <a:endParaRPr lang="en-US" b="1" i="0" u="sng" baseline="30000" dirty="0" smtClean="0">
                        <a:solidFill>
                          <a:schemeClr val="dk1"/>
                        </a:solidFill>
                        <a:latin typeface="+mn-lt"/>
                        <a:ea typeface="+mn-ea"/>
                        <a:cs typeface="+mn-cs"/>
                      </a:endParaRPr>
                    </a:p>
                    <a:p>
                      <a:pPr marL="0" marR="0" indent="0" algn="l" defTabSz="914400" eaLnBrk="1" fontAlgn="b" latinLnBrk="0" hangingPunct="1">
                        <a:lnSpc>
                          <a:spcPct val="100000"/>
                        </a:lnSpc>
                        <a:spcBef>
                          <a:spcPts val="0"/>
                        </a:spcBef>
                        <a:spcAft>
                          <a:spcPts val="0"/>
                        </a:spcAft>
                        <a:buClrTx/>
                        <a:buSzTx/>
                        <a:buFontTx/>
                        <a:buNone/>
                        <a:tabLst/>
                        <a:defRPr/>
                      </a:pPr>
                      <a:r>
                        <a:rPr lang="en-US" dirty="0" smtClean="0"/>
                        <a:t>Weight:</a:t>
                      </a:r>
                      <a:r>
                        <a:rPr lang="en-US" b="0" i="0" dirty="0" smtClean="0">
                          <a:solidFill>
                            <a:schemeClr val="dk1"/>
                          </a:solidFill>
                          <a:latin typeface="+mn-lt"/>
                          <a:ea typeface="+mn-ea"/>
                          <a:cs typeface="+mn-cs"/>
                        </a:rPr>
                        <a:t>0.8 g</a:t>
                      </a:r>
                      <a:r>
                        <a:rPr lang="en-US" b="1" i="0" u="sng" baseline="30000" dirty="0" smtClean="0">
                          <a:solidFill>
                            <a:schemeClr val="dk1"/>
                          </a:solidFill>
                          <a:latin typeface="+mn-lt"/>
                          <a:ea typeface="+mn-ea"/>
                          <a:cs typeface="+mn-cs"/>
                          <a:hlinkClick r:id="rId2"/>
                        </a:rPr>
                        <a:t>2</a:t>
                      </a:r>
                      <a:endParaRPr lang="en-US" b="1" i="0" u="sng" baseline="30000" dirty="0" smtClean="0">
                        <a:solidFill>
                          <a:schemeClr val="dk1"/>
                        </a:solidFill>
                        <a:latin typeface="+mn-lt"/>
                        <a:ea typeface="+mn-ea"/>
                        <a:cs typeface="+mn-cs"/>
                      </a:endParaRPr>
                    </a:p>
                    <a:p>
                      <a:pPr algn="l" fontAlgn="b"/>
                      <a:endParaRPr lang="en-US" dirty="0"/>
                    </a:p>
                  </a:txBody>
                  <a:tcPr anchor="b"/>
                </a:tc>
                <a:tc>
                  <a:txBody>
                    <a:bodyPr/>
                    <a:lstStyle/>
                    <a:p>
                      <a:pPr marL="0" marR="0" indent="0" algn="l" defTabSz="914400" eaLnBrk="1" fontAlgn="b" latinLnBrk="0" hangingPunct="1">
                        <a:lnSpc>
                          <a:spcPct val="100000"/>
                        </a:lnSpc>
                        <a:spcBef>
                          <a:spcPts val="0"/>
                        </a:spcBef>
                        <a:spcAft>
                          <a:spcPts val="0"/>
                        </a:spcAft>
                        <a:buClrTx/>
                        <a:buSzTx/>
                        <a:buFontTx/>
                        <a:buNone/>
                        <a:tabLst/>
                        <a:defRPr/>
                      </a:pPr>
                      <a:r>
                        <a:rPr lang="en-US" b="1" i="0" dirty="0" smtClean="0">
                          <a:solidFill>
                            <a:schemeClr val="dk1"/>
                          </a:solidFill>
                          <a:latin typeface="+mn-lt"/>
                          <a:ea typeface="+mn-ea"/>
                          <a:cs typeface="+mn-cs"/>
                        </a:rPr>
                        <a:t>No-load speed @ 3V:</a:t>
                      </a:r>
                      <a:r>
                        <a:rPr lang="en-US" b="0" i="0" dirty="0" smtClean="0">
                          <a:solidFill>
                            <a:schemeClr val="dk1"/>
                          </a:solidFill>
                          <a:latin typeface="+mn-lt"/>
                          <a:ea typeface="+mn-ea"/>
                          <a:cs typeface="+mn-cs"/>
                        </a:rPr>
                        <a:t>12500 rpm</a:t>
                      </a:r>
                      <a:endParaRPr lang="en-US" b="1" i="0" dirty="0" smtClean="0">
                        <a:solidFill>
                          <a:schemeClr val="dk1"/>
                        </a:solidFill>
                        <a:latin typeface="+mn-lt"/>
                        <a:ea typeface="+mn-ea"/>
                        <a:cs typeface="+mn-cs"/>
                      </a:endParaRPr>
                    </a:p>
                    <a:p>
                      <a:pPr marL="0" marR="0" indent="0" algn="l" defTabSz="914400" eaLnBrk="1" fontAlgn="b" latinLnBrk="0" hangingPunct="1">
                        <a:lnSpc>
                          <a:spcPct val="100000"/>
                        </a:lnSpc>
                        <a:spcBef>
                          <a:spcPts val="0"/>
                        </a:spcBef>
                        <a:spcAft>
                          <a:spcPts val="0"/>
                        </a:spcAft>
                        <a:buClrTx/>
                        <a:buSzTx/>
                        <a:buFontTx/>
                        <a:buNone/>
                        <a:tabLst/>
                        <a:defRPr/>
                      </a:pPr>
                      <a:r>
                        <a:rPr lang="en-US" b="1" i="0" dirty="0" smtClean="0">
                          <a:solidFill>
                            <a:schemeClr val="dk1"/>
                          </a:solidFill>
                          <a:latin typeface="+mn-lt"/>
                          <a:ea typeface="+mn-ea"/>
                          <a:cs typeface="+mn-cs"/>
                        </a:rPr>
                        <a:t>No-load current @ 3V:</a:t>
                      </a:r>
                      <a:r>
                        <a:rPr lang="en-US" b="0" i="0" dirty="0" smtClean="0">
                          <a:solidFill>
                            <a:schemeClr val="dk1"/>
                          </a:solidFill>
                          <a:latin typeface="+mn-lt"/>
                          <a:ea typeface="+mn-ea"/>
                          <a:cs typeface="+mn-cs"/>
                        </a:rPr>
                        <a:t>65 mA</a:t>
                      </a:r>
                      <a:r>
                        <a:rPr lang="en-US" b="1" i="0" u="sng" baseline="30000" dirty="0" smtClean="0">
                          <a:solidFill>
                            <a:schemeClr val="dk1"/>
                          </a:solidFill>
                          <a:latin typeface="+mn-lt"/>
                          <a:ea typeface="+mn-ea"/>
                          <a:cs typeface="+mn-cs"/>
                          <a:hlinkClick r:id="rId2"/>
                        </a:rPr>
                        <a:t>3</a:t>
                      </a:r>
                      <a:endParaRPr lang="en-US" b="1" i="0" dirty="0" smtClean="0">
                        <a:solidFill>
                          <a:schemeClr val="dk1"/>
                        </a:solidFill>
                        <a:latin typeface="+mn-lt"/>
                        <a:ea typeface="+mn-ea"/>
                        <a:cs typeface="+mn-cs"/>
                      </a:endParaRPr>
                    </a:p>
                    <a:p>
                      <a:pPr marL="0" marR="0" indent="0" algn="l" defTabSz="914400" eaLnBrk="1" fontAlgn="b" latinLnBrk="0" hangingPunct="1">
                        <a:lnSpc>
                          <a:spcPct val="100000"/>
                        </a:lnSpc>
                        <a:spcBef>
                          <a:spcPts val="0"/>
                        </a:spcBef>
                        <a:spcAft>
                          <a:spcPts val="0"/>
                        </a:spcAft>
                        <a:buClrTx/>
                        <a:buSzTx/>
                        <a:buFontTx/>
                        <a:buNone/>
                        <a:tabLst/>
                        <a:defRPr/>
                      </a:pPr>
                      <a:r>
                        <a:rPr lang="en-US" b="1" i="0" dirty="0" smtClean="0">
                          <a:solidFill>
                            <a:schemeClr val="dk1"/>
                          </a:solidFill>
                          <a:latin typeface="+mn-lt"/>
                          <a:ea typeface="+mn-ea"/>
                          <a:cs typeface="+mn-cs"/>
                        </a:rPr>
                        <a:t>Stall current @ 3V:</a:t>
                      </a:r>
                      <a:r>
                        <a:rPr lang="en-US" b="0" i="0" dirty="0" smtClean="0">
                          <a:solidFill>
                            <a:schemeClr val="dk1"/>
                          </a:solidFill>
                          <a:latin typeface="+mn-lt"/>
                          <a:ea typeface="+mn-ea"/>
                          <a:cs typeface="+mn-cs"/>
                        </a:rPr>
                        <a:t>100 </a:t>
                      </a:r>
                      <a:r>
                        <a:rPr lang="en-US" b="0" i="0" dirty="0" err="1" smtClean="0">
                          <a:solidFill>
                            <a:schemeClr val="dk1"/>
                          </a:solidFill>
                          <a:latin typeface="+mn-lt"/>
                          <a:ea typeface="+mn-ea"/>
                          <a:cs typeface="+mn-cs"/>
                        </a:rPr>
                        <a:t>mA</a:t>
                      </a:r>
                      <a:endParaRPr lang="en-US" b="1" i="0" dirty="0" smtClean="0">
                        <a:solidFill>
                          <a:schemeClr val="dk1"/>
                        </a:solidFill>
                        <a:latin typeface="+mn-lt"/>
                        <a:ea typeface="+mn-ea"/>
                        <a:cs typeface="+mn-cs"/>
                      </a:endParaRPr>
                    </a:p>
                    <a:p>
                      <a:pPr marL="0" marR="0" indent="0" algn="l" defTabSz="914400" eaLnBrk="1" fontAlgn="b" latinLnBrk="0" hangingPunct="1">
                        <a:lnSpc>
                          <a:spcPct val="100000"/>
                        </a:lnSpc>
                        <a:spcBef>
                          <a:spcPts val="0"/>
                        </a:spcBef>
                        <a:spcAft>
                          <a:spcPts val="0"/>
                        </a:spcAft>
                        <a:buClrTx/>
                        <a:buSzTx/>
                        <a:buFontTx/>
                        <a:buNone/>
                        <a:tabLst/>
                        <a:defRPr/>
                      </a:pPr>
                      <a:r>
                        <a:rPr lang="en-US" b="1" i="0" dirty="0" smtClean="0">
                          <a:solidFill>
                            <a:schemeClr val="dk1"/>
                          </a:solidFill>
                          <a:latin typeface="+mn-lt"/>
                          <a:ea typeface="+mn-ea"/>
                          <a:cs typeface="+mn-cs"/>
                        </a:rPr>
                        <a:t>Voltage:</a:t>
                      </a:r>
                      <a:r>
                        <a:rPr lang="en-US" b="0" i="0" dirty="0" smtClean="0">
                          <a:solidFill>
                            <a:schemeClr val="dk1"/>
                          </a:solidFill>
                          <a:latin typeface="+mn-lt"/>
                          <a:ea typeface="+mn-ea"/>
                          <a:cs typeface="+mn-cs"/>
                        </a:rPr>
                        <a:t>3 V</a:t>
                      </a:r>
                      <a:r>
                        <a:rPr lang="en-US" b="1" i="0" u="sng" baseline="30000" dirty="0" smtClean="0">
                          <a:solidFill>
                            <a:schemeClr val="dk1"/>
                          </a:solidFill>
                          <a:latin typeface="+mn-lt"/>
                          <a:ea typeface="+mn-ea"/>
                          <a:cs typeface="+mn-cs"/>
                          <a:hlinkClick r:id="rId2"/>
                        </a:rPr>
                        <a:t>4</a:t>
                      </a:r>
                      <a:endParaRPr lang="en-US" dirty="0" smtClean="0"/>
                    </a:p>
                  </a:txBody>
                  <a:tcPr anchor="ctr"/>
                </a:tc>
              </a:tr>
              <a:tr h="1319992">
                <a:tc>
                  <a:txBody>
                    <a:bodyPr/>
                    <a:lstStyle/>
                    <a:p>
                      <a:r>
                        <a:rPr lang="en-IN" dirty="0" smtClean="0"/>
                        <a:t>4.</a:t>
                      </a:r>
                      <a:endParaRPr lang="en-US" dirty="0"/>
                    </a:p>
                  </a:txBody>
                  <a:tcPr/>
                </a:tc>
                <a:tc>
                  <a:txBody>
                    <a:bodyPr/>
                    <a:lstStyle/>
                    <a:p>
                      <a:r>
                        <a:rPr lang="en-IN" dirty="0" err="1" smtClean="0"/>
                        <a:t>Piezo</a:t>
                      </a:r>
                      <a:r>
                        <a:rPr lang="en-IN" dirty="0" smtClean="0"/>
                        <a:t> Buzzer</a:t>
                      </a:r>
                      <a:endParaRPr lang="en-US" dirty="0"/>
                    </a:p>
                  </a:txBody>
                  <a:tcPr/>
                </a:tc>
                <a:tc>
                  <a:txBody>
                    <a:bodyPr/>
                    <a:lstStyle/>
                    <a:p>
                      <a:r>
                        <a:rPr lang="en-US" b="0" i="0" dirty="0" smtClean="0">
                          <a:solidFill>
                            <a:schemeClr val="dk1"/>
                          </a:solidFill>
                          <a:latin typeface="+mn-lt"/>
                          <a:ea typeface="+mn-ea"/>
                          <a:cs typeface="+mn-cs"/>
                        </a:rPr>
                        <a:t>Operating voltage of ~1.5 to ~30 V</a:t>
                      </a:r>
                    </a:p>
                    <a:p>
                      <a:r>
                        <a:rPr lang="en-US" b="1" i="0" dirty="0" smtClean="0">
                          <a:solidFill>
                            <a:schemeClr val="dk1"/>
                          </a:solidFill>
                          <a:latin typeface="+mn-lt"/>
                          <a:ea typeface="+mn-ea"/>
                          <a:cs typeface="+mn-cs"/>
                        </a:rPr>
                        <a:t>–</a:t>
                      </a:r>
                      <a:r>
                        <a:rPr lang="en-US" b="0" i="0" dirty="0" smtClean="0">
                          <a:solidFill>
                            <a:schemeClr val="dk1"/>
                          </a:solidFill>
                          <a:latin typeface="+mn-lt"/>
                          <a:ea typeface="+mn-ea"/>
                          <a:cs typeface="+mn-cs"/>
                        </a:rPr>
                        <a:t>Typical current consumption of up to ~100 </a:t>
                      </a:r>
                      <a:r>
                        <a:rPr lang="en-US" b="0" i="0" dirty="0" err="1" smtClean="0">
                          <a:solidFill>
                            <a:schemeClr val="dk1"/>
                          </a:solidFill>
                          <a:latin typeface="+mn-lt"/>
                          <a:ea typeface="+mn-ea"/>
                          <a:cs typeface="+mn-cs"/>
                        </a:rPr>
                        <a:t>mA</a:t>
                      </a:r>
                      <a:r>
                        <a:rPr lang="en-US" b="0" i="0" dirty="0" smtClean="0">
                          <a:solidFill>
                            <a:schemeClr val="dk1"/>
                          </a:solidFill>
                          <a:latin typeface="+mn-lt"/>
                          <a:ea typeface="+mn-ea"/>
                          <a:cs typeface="+mn-cs"/>
                        </a:rPr>
                        <a:t> or more</a:t>
                      </a:r>
                    </a:p>
                    <a:p>
                      <a:endParaRPr lang="en-US" b="0" i="0" dirty="0" smtClean="0">
                        <a:solidFill>
                          <a:schemeClr val="dk1"/>
                        </a:solidFill>
                        <a:latin typeface="+mn-lt"/>
                        <a:ea typeface="+mn-ea"/>
                        <a:cs typeface="+mn-cs"/>
                      </a:endParaRPr>
                    </a:p>
                    <a:p>
                      <a:pPr algn="l" fontAlgn="b"/>
                      <a:endParaRPr lang="en-US" dirty="0"/>
                    </a:p>
                  </a:txBody>
                  <a:tcPr anchor="b"/>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-Approximate resonant frequencies of 1 to 3 kHz</a:t>
                      </a:r>
                    </a:p>
                    <a:p>
                      <a:endParaRPr lang="en-US" dirty="0"/>
                    </a:p>
                  </a:txBody>
                  <a:tcPr anchor="ctr"/>
                </a:tc>
              </a:tr>
              <a:tr h="601303">
                <a:tc>
                  <a:txBody>
                    <a:bodyPr/>
                    <a:lstStyle/>
                    <a:p>
                      <a:r>
                        <a:rPr lang="en-IN" dirty="0" smtClean="0"/>
                        <a:t>5.</a:t>
                      </a:r>
                      <a:endParaRPr lang="en-US" dirty="0"/>
                    </a:p>
                  </a:txBody>
                  <a:tcPr/>
                </a:tc>
                <a:tc>
                  <a:txBody>
                    <a:bodyPr/>
                    <a:lstStyle/>
                    <a:p>
                      <a:r>
                        <a:rPr lang="en-IN" dirty="0" smtClean="0"/>
                        <a:t>Lithium ion Battery</a:t>
                      </a:r>
                      <a:endParaRPr lang="en-US" dirty="0"/>
                    </a:p>
                  </a:txBody>
                  <a:tcPr/>
                </a:tc>
                <a:tc>
                  <a:txBody>
                    <a:bodyPr/>
                    <a:lstStyle/>
                    <a:p>
                      <a:r>
                        <a:rPr lang="en-IN" dirty="0" smtClean="0"/>
                        <a:t>2 batteries</a:t>
                      </a:r>
                      <a:endParaRPr lang="en-US" dirty="0"/>
                    </a:p>
                  </a:txBody>
                  <a:tcPr/>
                </a:tc>
                <a:tc>
                  <a:txBody>
                    <a:bodyPr/>
                    <a:lstStyle/>
                    <a:p>
                      <a:endParaRPr lang="en-US" dirty="0"/>
                    </a:p>
                  </a:txBody>
                  <a:tcPr/>
                </a:tc>
              </a:tr>
              <a:tr h="287476">
                <a:tc>
                  <a:txBody>
                    <a:bodyPr/>
                    <a:lstStyle/>
                    <a:p>
                      <a:r>
                        <a:rPr lang="en-IN" dirty="0" smtClean="0"/>
                        <a:t>6.</a:t>
                      </a:r>
                      <a:endParaRPr lang="en-US" dirty="0"/>
                    </a:p>
                  </a:txBody>
                  <a:tcPr/>
                </a:tc>
                <a:tc>
                  <a:txBody>
                    <a:bodyPr/>
                    <a:lstStyle/>
                    <a:p>
                      <a:r>
                        <a:rPr lang="en-IN" dirty="0" smtClean="0"/>
                        <a:t>Jumper Wires</a:t>
                      </a:r>
                      <a:r>
                        <a:rPr lang="en-IN" baseline="0" dirty="0" smtClean="0"/>
                        <a:t> </a:t>
                      </a:r>
                      <a:endParaRPr lang="en-US" dirty="0"/>
                    </a:p>
                  </a:txBody>
                  <a:tcPr/>
                </a:tc>
                <a:tc>
                  <a:txBody>
                    <a:bodyPr/>
                    <a:lstStyle/>
                    <a:p>
                      <a:r>
                        <a:rPr lang="en-IN" dirty="0" smtClean="0"/>
                        <a:t>1 male</a:t>
                      </a:r>
                      <a:r>
                        <a:rPr lang="en-IN" baseline="0" dirty="0" smtClean="0"/>
                        <a:t> and 1 female</a:t>
                      </a:r>
                      <a:endParaRPr lang="en-US" dirty="0"/>
                    </a:p>
                  </a:txBody>
                  <a:tcPr/>
                </a:tc>
                <a:tc>
                  <a:txBody>
                    <a:bodyPr/>
                    <a:lstStyle/>
                    <a:p>
                      <a:endParaRPr lang="en-US"/>
                    </a:p>
                  </a:txBody>
                  <a:tcPr/>
                </a:tc>
              </a:tr>
              <a:tr h="287476">
                <a:tc>
                  <a:txBody>
                    <a:bodyPr/>
                    <a:lstStyle/>
                    <a:p>
                      <a:r>
                        <a:rPr lang="en-IN" dirty="0" smtClean="0"/>
                        <a:t>7.</a:t>
                      </a:r>
                      <a:endParaRPr lang="en-US" dirty="0"/>
                    </a:p>
                  </a:txBody>
                  <a:tcPr/>
                </a:tc>
                <a:tc>
                  <a:txBody>
                    <a:bodyPr/>
                    <a:lstStyle/>
                    <a:p>
                      <a:r>
                        <a:rPr lang="en-IN" dirty="0" smtClean="0"/>
                        <a:t>Stick</a:t>
                      </a:r>
                      <a:endParaRPr lang="en-US" dirty="0"/>
                    </a:p>
                  </a:txBody>
                  <a:tcPr/>
                </a:tc>
                <a:tc>
                  <a:txBody>
                    <a:bodyPr/>
                    <a:lstStyle/>
                    <a:p>
                      <a:r>
                        <a:rPr lang="en-IN" dirty="0" smtClean="0"/>
                        <a:t>1 </a:t>
                      </a:r>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680651" y="9515874"/>
            <a:ext cx="16927195" cy="771525"/>
          </a:xfrm>
          <a:custGeom>
            <a:avLst/>
            <a:gdLst/>
            <a:ahLst/>
            <a:cxnLst/>
            <a:rect l="l" t="t" r="r" b="b"/>
            <a:pathLst>
              <a:path w="16927195" h="771525">
                <a:moveTo>
                  <a:pt x="16926696" y="771125"/>
                </a:moveTo>
                <a:lnTo>
                  <a:pt x="0" y="771125"/>
                </a:lnTo>
                <a:lnTo>
                  <a:pt x="445174" y="0"/>
                </a:lnTo>
                <a:lnTo>
                  <a:pt x="16481522" y="0"/>
                </a:lnTo>
                <a:lnTo>
                  <a:pt x="16926696" y="771125"/>
                </a:lnTo>
                <a:close/>
              </a:path>
            </a:pathLst>
          </a:custGeom>
          <a:solidFill>
            <a:srgbClr val="A066CB"/>
          </a:solidFill>
        </p:spPr>
        <p:txBody>
          <a:bodyPr wrap="square" lIns="0" tIns="0" rIns="0" bIns="0" rtlCol="0"/>
          <a:lstStyle/>
          <a:p>
            <a:endParaRPr/>
          </a:p>
        </p:txBody>
      </p:sp>
      <p:sp>
        <p:nvSpPr>
          <p:cNvPr id="18" name="object 18"/>
          <p:cNvSpPr/>
          <p:nvPr/>
        </p:nvSpPr>
        <p:spPr>
          <a:xfrm>
            <a:off x="838200" y="1409700"/>
            <a:ext cx="4953000" cy="76200"/>
          </a:xfrm>
          <a:custGeom>
            <a:avLst/>
            <a:gdLst/>
            <a:ahLst/>
            <a:cxnLst/>
            <a:rect l="l" t="t" r="r" b="b"/>
            <a:pathLst>
              <a:path w="7201534">
                <a:moveTo>
                  <a:pt x="0" y="0"/>
                </a:moveTo>
                <a:lnTo>
                  <a:pt x="7201010" y="0"/>
                </a:lnTo>
              </a:path>
            </a:pathLst>
          </a:custGeom>
          <a:ln w="28574">
            <a:solidFill>
              <a:srgbClr val="86C7EC"/>
            </a:solidFill>
          </a:ln>
        </p:spPr>
        <p:txBody>
          <a:bodyPr wrap="square" lIns="0" tIns="0" rIns="0" bIns="0" rtlCol="0"/>
          <a:lstStyle/>
          <a:p>
            <a:endParaRPr/>
          </a:p>
        </p:txBody>
      </p:sp>
      <p:grpSp>
        <p:nvGrpSpPr>
          <p:cNvPr id="2" name="object 19"/>
          <p:cNvGrpSpPr/>
          <p:nvPr/>
        </p:nvGrpSpPr>
        <p:grpSpPr>
          <a:xfrm>
            <a:off x="685800" y="571500"/>
            <a:ext cx="1094740" cy="629285"/>
            <a:chOff x="1276436" y="1028699"/>
            <a:chExt cx="1094740" cy="629285"/>
          </a:xfrm>
        </p:grpSpPr>
        <p:sp>
          <p:nvSpPr>
            <p:cNvPr id="20" name="object 20"/>
            <p:cNvSpPr/>
            <p:nvPr/>
          </p:nvSpPr>
          <p:spPr>
            <a:xfrm>
              <a:off x="1276436" y="1340097"/>
              <a:ext cx="365125" cy="318135"/>
            </a:xfrm>
            <a:custGeom>
              <a:avLst/>
              <a:gdLst/>
              <a:ahLst/>
              <a:cxnLst/>
              <a:rect l="l" t="t" r="r" b="b"/>
              <a:pathLst>
                <a:path w="365125" h="318135">
                  <a:moveTo>
                    <a:pt x="273672" y="317605"/>
                  </a:moveTo>
                  <a:lnTo>
                    <a:pt x="91343" y="317605"/>
                  </a:lnTo>
                  <a:lnTo>
                    <a:pt x="0" y="158969"/>
                  </a:lnTo>
                  <a:lnTo>
                    <a:pt x="91343" y="0"/>
                  </a:lnTo>
                  <a:lnTo>
                    <a:pt x="273672" y="0"/>
                  </a:lnTo>
                  <a:lnTo>
                    <a:pt x="365002" y="158969"/>
                  </a:lnTo>
                  <a:lnTo>
                    <a:pt x="273672" y="317605"/>
                  </a:lnTo>
                  <a:close/>
                </a:path>
              </a:pathLst>
            </a:custGeom>
            <a:solidFill>
              <a:srgbClr val="86C7EC"/>
            </a:solidFill>
          </p:spPr>
          <p:txBody>
            <a:bodyPr wrap="square" lIns="0" tIns="0" rIns="0" bIns="0" rtlCol="0"/>
            <a:lstStyle/>
            <a:p>
              <a:endParaRPr/>
            </a:p>
          </p:txBody>
        </p:sp>
        <p:sp>
          <p:nvSpPr>
            <p:cNvPr id="21" name="object 21"/>
            <p:cNvSpPr/>
            <p:nvPr/>
          </p:nvSpPr>
          <p:spPr>
            <a:xfrm>
              <a:off x="1458765" y="1028699"/>
              <a:ext cx="547370" cy="628650"/>
            </a:xfrm>
            <a:custGeom>
              <a:avLst/>
              <a:gdLst/>
              <a:ahLst/>
              <a:cxnLst/>
              <a:rect l="l" t="t" r="r" b="b"/>
              <a:pathLst>
                <a:path w="547369" h="628650">
                  <a:moveTo>
                    <a:pt x="456549" y="628649"/>
                  </a:moveTo>
                  <a:lnTo>
                    <a:pt x="273469" y="628649"/>
                  </a:lnTo>
                  <a:lnTo>
                    <a:pt x="124980" y="370073"/>
                  </a:lnTo>
                  <a:lnTo>
                    <a:pt x="61461" y="259531"/>
                  </a:lnTo>
                  <a:lnTo>
                    <a:pt x="0" y="152761"/>
                  </a:lnTo>
                  <a:lnTo>
                    <a:pt x="87960" y="0"/>
                  </a:lnTo>
                  <a:lnTo>
                    <a:pt x="277054" y="0"/>
                  </a:lnTo>
                  <a:lnTo>
                    <a:pt x="333381" y="97830"/>
                  </a:lnTo>
                  <a:lnTo>
                    <a:pt x="456213" y="311397"/>
                  </a:lnTo>
                  <a:lnTo>
                    <a:pt x="456346" y="311397"/>
                  </a:lnTo>
                  <a:lnTo>
                    <a:pt x="489955" y="370073"/>
                  </a:lnTo>
                  <a:lnTo>
                    <a:pt x="547332" y="470367"/>
                  </a:lnTo>
                  <a:lnTo>
                    <a:pt x="456549" y="628649"/>
                  </a:lnTo>
                  <a:close/>
                </a:path>
                <a:path w="547369" h="628650">
                  <a:moveTo>
                    <a:pt x="333438" y="97857"/>
                  </a:moveTo>
                  <a:close/>
                </a:path>
              </a:pathLst>
            </a:custGeom>
            <a:solidFill>
              <a:srgbClr val="1736B1"/>
            </a:solidFill>
          </p:spPr>
          <p:txBody>
            <a:bodyPr wrap="square" lIns="0" tIns="0" rIns="0" bIns="0" rtlCol="0"/>
            <a:lstStyle/>
            <a:p>
              <a:endParaRPr/>
            </a:p>
          </p:txBody>
        </p:sp>
        <p:sp>
          <p:nvSpPr>
            <p:cNvPr id="22" name="object 22"/>
            <p:cNvSpPr/>
            <p:nvPr/>
          </p:nvSpPr>
          <p:spPr>
            <a:xfrm>
              <a:off x="1823768" y="1028699"/>
              <a:ext cx="547370" cy="628650"/>
            </a:xfrm>
            <a:custGeom>
              <a:avLst/>
              <a:gdLst/>
              <a:ahLst/>
              <a:cxnLst/>
              <a:rect l="l" t="t" r="r" b="b"/>
              <a:pathLst>
                <a:path w="547369" h="628650">
                  <a:moveTo>
                    <a:pt x="456205" y="628649"/>
                  </a:moveTo>
                  <a:lnTo>
                    <a:pt x="273469" y="628649"/>
                  </a:lnTo>
                  <a:lnTo>
                    <a:pt x="182329" y="470367"/>
                  </a:lnTo>
                  <a:lnTo>
                    <a:pt x="182607" y="469900"/>
                  </a:lnTo>
                  <a:lnTo>
                    <a:pt x="91396" y="311397"/>
                  </a:lnTo>
                  <a:lnTo>
                    <a:pt x="0" y="152761"/>
                  </a:lnTo>
                  <a:lnTo>
                    <a:pt x="87960" y="0"/>
                  </a:lnTo>
                  <a:lnTo>
                    <a:pt x="277055" y="0"/>
                  </a:lnTo>
                  <a:lnTo>
                    <a:pt x="328993" y="90207"/>
                  </a:lnTo>
                  <a:lnTo>
                    <a:pt x="329481" y="90207"/>
                  </a:lnTo>
                  <a:lnTo>
                    <a:pt x="485538" y="362224"/>
                  </a:lnTo>
                  <a:lnTo>
                    <a:pt x="485286" y="362370"/>
                  </a:lnTo>
                  <a:lnTo>
                    <a:pt x="547332" y="470367"/>
                  </a:lnTo>
                  <a:lnTo>
                    <a:pt x="456205" y="628649"/>
                  </a:lnTo>
                  <a:close/>
                </a:path>
                <a:path w="547369" h="628650">
                  <a:moveTo>
                    <a:pt x="329481" y="90207"/>
                  </a:moveTo>
                  <a:lnTo>
                    <a:pt x="328993" y="90207"/>
                  </a:lnTo>
                  <a:lnTo>
                    <a:pt x="329351" y="89981"/>
                  </a:lnTo>
                  <a:lnTo>
                    <a:pt x="329481" y="90207"/>
                  </a:lnTo>
                  <a:close/>
                </a:path>
              </a:pathLst>
            </a:custGeom>
            <a:solidFill>
              <a:srgbClr val="A066CB"/>
            </a:solidFill>
          </p:spPr>
          <p:txBody>
            <a:bodyPr wrap="square" lIns="0" tIns="0" rIns="0" bIns="0" rtlCol="0"/>
            <a:lstStyle/>
            <a:p>
              <a:endParaRPr/>
            </a:p>
          </p:txBody>
        </p:sp>
      </p:grpSp>
      <p:sp>
        <p:nvSpPr>
          <p:cNvPr id="23" name="TextBox 22"/>
          <p:cNvSpPr txBox="1"/>
          <p:nvPr/>
        </p:nvSpPr>
        <p:spPr>
          <a:xfrm>
            <a:off x="1905000" y="419100"/>
            <a:ext cx="6697154" cy="830997"/>
          </a:xfrm>
          <a:prstGeom prst="rect">
            <a:avLst/>
          </a:prstGeom>
          <a:noFill/>
        </p:spPr>
        <p:txBody>
          <a:bodyPr wrap="none" rtlCol="0">
            <a:spAutoFit/>
          </a:bodyPr>
          <a:lstStyle/>
          <a:p>
            <a:r>
              <a:rPr lang="en-IN" sz="4800" dirty="0" smtClean="0"/>
              <a:t>Components Specification</a:t>
            </a:r>
            <a:endParaRPr lang="en-US" sz="4800" dirty="0"/>
          </a:p>
        </p:txBody>
      </p:sp>
      <p:graphicFrame>
        <p:nvGraphicFramePr>
          <p:cNvPr id="10" name="Diagram 9"/>
          <p:cNvGraphicFramePr/>
          <p:nvPr/>
        </p:nvGraphicFramePr>
        <p:xfrm>
          <a:off x="3048000" y="1638300"/>
          <a:ext cx="13106400" cy="7823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680651" y="9515874"/>
            <a:ext cx="16927195" cy="771525"/>
          </a:xfrm>
          <a:custGeom>
            <a:avLst/>
            <a:gdLst/>
            <a:ahLst/>
            <a:cxnLst/>
            <a:rect l="l" t="t" r="r" b="b"/>
            <a:pathLst>
              <a:path w="16927195" h="771525">
                <a:moveTo>
                  <a:pt x="16926696" y="771125"/>
                </a:moveTo>
                <a:lnTo>
                  <a:pt x="0" y="771125"/>
                </a:lnTo>
                <a:lnTo>
                  <a:pt x="445174" y="0"/>
                </a:lnTo>
                <a:lnTo>
                  <a:pt x="16481522" y="0"/>
                </a:lnTo>
                <a:lnTo>
                  <a:pt x="16926696" y="771125"/>
                </a:lnTo>
                <a:close/>
              </a:path>
            </a:pathLst>
          </a:custGeom>
          <a:solidFill>
            <a:srgbClr val="A066CB"/>
          </a:solidFill>
        </p:spPr>
        <p:txBody>
          <a:bodyPr wrap="square" lIns="0" tIns="0" rIns="0" bIns="0" rtlCol="0"/>
          <a:lstStyle/>
          <a:p>
            <a:endParaRPr/>
          </a:p>
        </p:txBody>
      </p:sp>
      <p:sp>
        <p:nvSpPr>
          <p:cNvPr id="18" name="object 18"/>
          <p:cNvSpPr/>
          <p:nvPr/>
        </p:nvSpPr>
        <p:spPr>
          <a:xfrm>
            <a:off x="3429000" y="1638300"/>
            <a:ext cx="7201534" cy="0"/>
          </a:xfrm>
          <a:custGeom>
            <a:avLst/>
            <a:gdLst/>
            <a:ahLst/>
            <a:cxnLst/>
            <a:rect l="l" t="t" r="r" b="b"/>
            <a:pathLst>
              <a:path w="7201534">
                <a:moveTo>
                  <a:pt x="0" y="0"/>
                </a:moveTo>
                <a:lnTo>
                  <a:pt x="7201010" y="0"/>
                </a:lnTo>
              </a:path>
            </a:pathLst>
          </a:custGeom>
          <a:ln w="28574">
            <a:solidFill>
              <a:srgbClr val="86C7EC"/>
            </a:solidFill>
          </a:ln>
        </p:spPr>
        <p:txBody>
          <a:bodyPr wrap="square" lIns="0" tIns="0" rIns="0" bIns="0" rtlCol="0"/>
          <a:lstStyle/>
          <a:p>
            <a:endParaRPr/>
          </a:p>
        </p:txBody>
      </p:sp>
      <p:grpSp>
        <p:nvGrpSpPr>
          <p:cNvPr id="2" name="object 19"/>
          <p:cNvGrpSpPr/>
          <p:nvPr/>
        </p:nvGrpSpPr>
        <p:grpSpPr>
          <a:xfrm>
            <a:off x="1276436" y="1028699"/>
            <a:ext cx="1094740" cy="629285"/>
            <a:chOff x="1276436" y="1028699"/>
            <a:chExt cx="1094740" cy="629285"/>
          </a:xfrm>
        </p:grpSpPr>
        <p:sp>
          <p:nvSpPr>
            <p:cNvPr id="20" name="object 20"/>
            <p:cNvSpPr/>
            <p:nvPr/>
          </p:nvSpPr>
          <p:spPr>
            <a:xfrm>
              <a:off x="1276436" y="1340097"/>
              <a:ext cx="365125" cy="318135"/>
            </a:xfrm>
            <a:custGeom>
              <a:avLst/>
              <a:gdLst/>
              <a:ahLst/>
              <a:cxnLst/>
              <a:rect l="l" t="t" r="r" b="b"/>
              <a:pathLst>
                <a:path w="365125" h="318135">
                  <a:moveTo>
                    <a:pt x="273672" y="317605"/>
                  </a:moveTo>
                  <a:lnTo>
                    <a:pt x="91343" y="317605"/>
                  </a:lnTo>
                  <a:lnTo>
                    <a:pt x="0" y="158969"/>
                  </a:lnTo>
                  <a:lnTo>
                    <a:pt x="91343" y="0"/>
                  </a:lnTo>
                  <a:lnTo>
                    <a:pt x="273672" y="0"/>
                  </a:lnTo>
                  <a:lnTo>
                    <a:pt x="365002" y="158969"/>
                  </a:lnTo>
                  <a:lnTo>
                    <a:pt x="273672" y="317605"/>
                  </a:lnTo>
                  <a:close/>
                </a:path>
              </a:pathLst>
            </a:custGeom>
            <a:solidFill>
              <a:srgbClr val="86C7EC"/>
            </a:solidFill>
          </p:spPr>
          <p:txBody>
            <a:bodyPr wrap="square" lIns="0" tIns="0" rIns="0" bIns="0" rtlCol="0"/>
            <a:lstStyle/>
            <a:p>
              <a:endParaRPr/>
            </a:p>
          </p:txBody>
        </p:sp>
        <p:sp>
          <p:nvSpPr>
            <p:cNvPr id="21" name="object 21"/>
            <p:cNvSpPr/>
            <p:nvPr/>
          </p:nvSpPr>
          <p:spPr>
            <a:xfrm>
              <a:off x="1458765" y="1028699"/>
              <a:ext cx="547370" cy="628650"/>
            </a:xfrm>
            <a:custGeom>
              <a:avLst/>
              <a:gdLst/>
              <a:ahLst/>
              <a:cxnLst/>
              <a:rect l="l" t="t" r="r" b="b"/>
              <a:pathLst>
                <a:path w="547369" h="628650">
                  <a:moveTo>
                    <a:pt x="456549" y="628649"/>
                  </a:moveTo>
                  <a:lnTo>
                    <a:pt x="273469" y="628649"/>
                  </a:lnTo>
                  <a:lnTo>
                    <a:pt x="124980" y="370073"/>
                  </a:lnTo>
                  <a:lnTo>
                    <a:pt x="61461" y="259531"/>
                  </a:lnTo>
                  <a:lnTo>
                    <a:pt x="0" y="152761"/>
                  </a:lnTo>
                  <a:lnTo>
                    <a:pt x="87960" y="0"/>
                  </a:lnTo>
                  <a:lnTo>
                    <a:pt x="277054" y="0"/>
                  </a:lnTo>
                  <a:lnTo>
                    <a:pt x="333381" y="97830"/>
                  </a:lnTo>
                  <a:lnTo>
                    <a:pt x="456213" y="311397"/>
                  </a:lnTo>
                  <a:lnTo>
                    <a:pt x="456346" y="311397"/>
                  </a:lnTo>
                  <a:lnTo>
                    <a:pt x="489955" y="370073"/>
                  </a:lnTo>
                  <a:lnTo>
                    <a:pt x="547332" y="470367"/>
                  </a:lnTo>
                  <a:lnTo>
                    <a:pt x="456549" y="628649"/>
                  </a:lnTo>
                  <a:close/>
                </a:path>
                <a:path w="547369" h="628650">
                  <a:moveTo>
                    <a:pt x="333438" y="97857"/>
                  </a:moveTo>
                  <a:close/>
                </a:path>
              </a:pathLst>
            </a:custGeom>
            <a:solidFill>
              <a:srgbClr val="1736B1"/>
            </a:solidFill>
          </p:spPr>
          <p:txBody>
            <a:bodyPr wrap="square" lIns="0" tIns="0" rIns="0" bIns="0" rtlCol="0"/>
            <a:lstStyle/>
            <a:p>
              <a:endParaRPr/>
            </a:p>
          </p:txBody>
        </p:sp>
        <p:sp>
          <p:nvSpPr>
            <p:cNvPr id="22" name="object 22"/>
            <p:cNvSpPr/>
            <p:nvPr/>
          </p:nvSpPr>
          <p:spPr>
            <a:xfrm>
              <a:off x="1823768" y="1028699"/>
              <a:ext cx="547370" cy="628650"/>
            </a:xfrm>
            <a:custGeom>
              <a:avLst/>
              <a:gdLst/>
              <a:ahLst/>
              <a:cxnLst/>
              <a:rect l="l" t="t" r="r" b="b"/>
              <a:pathLst>
                <a:path w="547369" h="628650">
                  <a:moveTo>
                    <a:pt x="456205" y="628649"/>
                  </a:moveTo>
                  <a:lnTo>
                    <a:pt x="273469" y="628649"/>
                  </a:lnTo>
                  <a:lnTo>
                    <a:pt x="182329" y="470367"/>
                  </a:lnTo>
                  <a:lnTo>
                    <a:pt x="182607" y="469900"/>
                  </a:lnTo>
                  <a:lnTo>
                    <a:pt x="91396" y="311397"/>
                  </a:lnTo>
                  <a:lnTo>
                    <a:pt x="0" y="152761"/>
                  </a:lnTo>
                  <a:lnTo>
                    <a:pt x="87960" y="0"/>
                  </a:lnTo>
                  <a:lnTo>
                    <a:pt x="277055" y="0"/>
                  </a:lnTo>
                  <a:lnTo>
                    <a:pt x="328993" y="90207"/>
                  </a:lnTo>
                  <a:lnTo>
                    <a:pt x="329481" y="90207"/>
                  </a:lnTo>
                  <a:lnTo>
                    <a:pt x="485538" y="362224"/>
                  </a:lnTo>
                  <a:lnTo>
                    <a:pt x="485286" y="362370"/>
                  </a:lnTo>
                  <a:lnTo>
                    <a:pt x="547332" y="470367"/>
                  </a:lnTo>
                  <a:lnTo>
                    <a:pt x="456205" y="628649"/>
                  </a:lnTo>
                  <a:close/>
                </a:path>
                <a:path w="547369" h="628650">
                  <a:moveTo>
                    <a:pt x="329481" y="90207"/>
                  </a:moveTo>
                  <a:lnTo>
                    <a:pt x="328993" y="90207"/>
                  </a:lnTo>
                  <a:lnTo>
                    <a:pt x="329351" y="89981"/>
                  </a:lnTo>
                  <a:lnTo>
                    <a:pt x="329481" y="90207"/>
                  </a:lnTo>
                  <a:close/>
                </a:path>
              </a:pathLst>
            </a:custGeom>
            <a:solidFill>
              <a:srgbClr val="A066CB"/>
            </a:solidFill>
          </p:spPr>
          <p:txBody>
            <a:bodyPr wrap="square" lIns="0" tIns="0" rIns="0" bIns="0" rtlCol="0"/>
            <a:lstStyle/>
            <a:p>
              <a:endParaRPr/>
            </a:p>
          </p:txBody>
        </p:sp>
      </p:grpSp>
      <p:sp>
        <p:nvSpPr>
          <p:cNvPr id="23" name="TextBox 22"/>
          <p:cNvSpPr txBox="1"/>
          <p:nvPr/>
        </p:nvSpPr>
        <p:spPr>
          <a:xfrm>
            <a:off x="3581400" y="571500"/>
            <a:ext cx="4362348" cy="923330"/>
          </a:xfrm>
          <a:prstGeom prst="rect">
            <a:avLst/>
          </a:prstGeom>
          <a:noFill/>
        </p:spPr>
        <p:txBody>
          <a:bodyPr wrap="none" rtlCol="0">
            <a:spAutoFit/>
          </a:bodyPr>
          <a:lstStyle/>
          <a:p>
            <a:r>
              <a:rPr lang="en-IN" sz="5400" dirty="0" smtClean="0"/>
              <a:t>Block  Diagram</a:t>
            </a:r>
            <a:endParaRPr lang="en-US" sz="5400" dirty="0"/>
          </a:p>
        </p:txBody>
      </p:sp>
      <p:pic>
        <p:nvPicPr>
          <p:cNvPr id="10" name="Picture 9" descr="bock diagram.png"/>
          <p:cNvPicPr>
            <a:picLocks noChangeAspect="1"/>
          </p:cNvPicPr>
          <p:nvPr/>
        </p:nvPicPr>
        <p:blipFill>
          <a:blip r:embed="rId2"/>
          <a:stretch>
            <a:fillRect/>
          </a:stretch>
        </p:blipFill>
        <p:spPr>
          <a:xfrm>
            <a:off x="4267200" y="1943100"/>
            <a:ext cx="9775860" cy="7254096"/>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680651" y="9515874"/>
            <a:ext cx="16927195" cy="771525"/>
          </a:xfrm>
          <a:custGeom>
            <a:avLst/>
            <a:gdLst/>
            <a:ahLst/>
            <a:cxnLst/>
            <a:rect l="l" t="t" r="r" b="b"/>
            <a:pathLst>
              <a:path w="16927195" h="771525">
                <a:moveTo>
                  <a:pt x="16926696" y="771125"/>
                </a:moveTo>
                <a:lnTo>
                  <a:pt x="0" y="771125"/>
                </a:lnTo>
                <a:lnTo>
                  <a:pt x="445174" y="0"/>
                </a:lnTo>
                <a:lnTo>
                  <a:pt x="16481522" y="0"/>
                </a:lnTo>
                <a:lnTo>
                  <a:pt x="16926696" y="771125"/>
                </a:lnTo>
                <a:close/>
              </a:path>
            </a:pathLst>
          </a:custGeom>
          <a:solidFill>
            <a:srgbClr val="A066CB"/>
          </a:solidFill>
        </p:spPr>
        <p:txBody>
          <a:bodyPr wrap="square" lIns="0" tIns="0" rIns="0" bIns="0" rtlCol="0"/>
          <a:lstStyle/>
          <a:p>
            <a:endParaRPr/>
          </a:p>
        </p:txBody>
      </p:sp>
      <p:sp>
        <p:nvSpPr>
          <p:cNvPr id="18" name="object 18"/>
          <p:cNvSpPr/>
          <p:nvPr/>
        </p:nvSpPr>
        <p:spPr>
          <a:xfrm>
            <a:off x="3429000" y="1638300"/>
            <a:ext cx="7201534" cy="0"/>
          </a:xfrm>
          <a:custGeom>
            <a:avLst/>
            <a:gdLst/>
            <a:ahLst/>
            <a:cxnLst/>
            <a:rect l="l" t="t" r="r" b="b"/>
            <a:pathLst>
              <a:path w="7201534">
                <a:moveTo>
                  <a:pt x="0" y="0"/>
                </a:moveTo>
                <a:lnTo>
                  <a:pt x="7201010" y="0"/>
                </a:lnTo>
              </a:path>
            </a:pathLst>
          </a:custGeom>
          <a:ln w="28574">
            <a:solidFill>
              <a:srgbClr val="86C7EC"/>
            </a:solidFill>
          </a:ln>
        </p:spPr>
        <p:txBody>
          <a:bodyPr wrap="square" lIns="0" tIns="0" rIns="0" bIns="0" rtlCol="0"/>
          <a:lstStyle/>
          <a:p>
            <a:endParaRPr/>
          </a:p>
        </p:txBody>
      </p:sp>
      <p:grpSp>
        <p:nvGrpSpPr>
          <p:cNvPr id="2" name="object 19"/>
          <p:cNvGrpSpPr/>
          <p:nvPr/>
        </p:nvGrpSpPr>
        <p:grpSpPr>
          <a:xfrm>
            <a:off x="1276436" y="1028699"/>
            <a:ext cx="1094740" cy="629285"/>
            <a:chOff x="1276436" y="1028699"/>
            <a:chExt cx="1094740" cy="629285"/>
          </a:xfrm>
        </p:grpSpPr>
        <p:sp>
          <p:nvSpPr>
            <p:cNvPr id="20" name="object 20"/>
            <p:cNvSpPr/>
            <p:nvPr/>
          </p:nvSpPr>
          <p:spPr>
            <a:xfrm>
              <a:off x="1276436" y="1340097"/>
              <a:ext cx="365125" cy="318135"/>
            </a:xfrm>
            <a:custGeom>
              <a:avLst/>
              <a:gdLst/>
              <a:ahLst/>
              <a:cxnLst/>
              <a:rect l="l" t="t" r="r" b="b"/>
              <a:pathLst>
                <a:path w="365125" h="318135">
                  <a:moveTo>
                    <a:pt x="273672" y="317605"/>
                  </a:moveTo>
                  <a:lnTo>
                    <a:pt x="91343" y="317605"/>
                  </a:lnTo>
                  <a:lnTo>
                    <a:pt x="0" y="158969"/>
                  </a:lnTo>
                  <a:lnTo>
                    <a:pt x="91343" y="0"/>
                  </a:lnTo>
                  <a:lnTo>
                    <a:pt x="273672" y="0"/>
                  </a:lnTo>
                  <a:lnTo>
                    <a:pt x="365002" y="158969"/>
                  </a:lnTo>
                  <a:lnTo>
                    <a:pt x="273672" y="317605"/>
                  </a:lnTo>
                  <a:close/>
                </a:path>
              </a:pathLst>
            </a:custGeom>
            <a:solidFill>
              <a:srgbClr val="86C7EC"/>
            </a:solidFill>
          </p:spPr>
          <p:txBody>
            <a:bodyPr wrap="square" lIns="0" tIns="0" rIns="0" bIns="0" rtlCol="0"/>
            <a:lstStyle/>
            <a:p>
              <a:endParaRPr/>
            </a:p>
          </p:txBody>
        </p:sp>
        <p:sp>
          <p:nvSpPr>
            <p:cNvPr id="21" name="object 21"/>
            <p:cNvSpPr/>
            <p:nvPr/>
          </p:nvSpPr>
          <p:spPr>
            <a:xfrm>
              <a:off x="1458765" y="1028699"/>
              <a:ext cx="547370" cy="628650"/>
            </a:xfrm>
            <a:custGeom>
              <a:avLst/>
              <a:gdLst/>
              <a:ahLst/>
              <a:cxnLst/>
              <a:rect l="l" t="t" r="r" b="b"/>
              <a:pathLst>
                <a:path w="547369" h="628650">
                  <a:moveTo>
                    <a:pt x="456549" y="628649"/>
                  </a:moveTo>
                  <a:lnTo>
                    <a:pt x="273469" y="628649"/>
                  </a:lnTo>
                  <a:lnTo>
                    <a:pt x="124980" y="370073"/>
                  </a:lnTo>
                  <a:lnTo>
                    <a:pt x="61461" y="259531"/>
                  </a:lnTo>
                  <a:lnTo>
                    <a:pt x="0" y="152761"/>
                  </a:lnTo>
                  <a:lnTo>
                    <a:pt x="87960" y="0"/>
                  </a:lnTo>
                  <a:lnTo>
                    <a:pt x="277054" y="0"/>
                  </a:lnTo>
                  <a:lnTo>
                    <a:pt x="333381" y="97830"/>
                  </a:lnTo>
                  <a:lnTo>
                    <a:pt x="456213" y="311397"/>
                  </a:lnTo>
                  <a:lnTo>
                    <a:pt x="456346" y="311397"/>
                  </a:lnTo>
                  <a:lnTo>
                    <a:pt x="489955" y="370073"/>
                  </a:lnTo>
                  <a:lnTo>
                    <a:pt x="547332" y="470367"/>
                  </a:lnTo>
                  <a:lnTo>
                    <a:pt x="456549" y="628649"/>
                  </a:lnTo>
                  <a:close/>
                </a:path>
                <a:path w="547369" h="628650">
                  <a:moveTo>
                    <a:pt x="333438" y="97857"/>
                  </a:moveTo>
                  <a:close/>
                </a:path>
              </a:pathLst>
            </a:custGeom>
            <a:solidFill>
              <a:srgbClr val="1736B1"/>
            </a:solidFill>
          </p:spPr>
          <p:txBody>
            <a:bodyPr wrap="square" lIns="0" tIns="0" rIns="0" bIns="0" rtlCol="0"/>
            <a:lstStyle/>
            <a:p>
              <a:endParaRPr/>
            </a:p>
          </p:txBody>
        </p:sp>
        <p:sp>
          <p:nvSpPr>
            <p:cNvPr id="22" name="object 22"/>
            <p:cNvSpPr/>
            <p:nvPr/>
          </p:nvSpPr>
          <p:spPr>
            <a:xfrm>
              <a:off x="1823768" y="1028699"/>
              <a:ext cx="547370" cy="628650"/>
            </a:xfrm>
            <a:custGeom>
              <a:avLst/>
              <a:gdLst/>
              <a:ahLst/>
              <a:cxnLst/>
              <a:rect l="l" t="t" r="r" b="b"/>
              <a:pathLst>
                <a:path w="547369" h="628650">
                  <a:moveTo>
                    <a:pt x="456205" y="628649"/>
                  </a:moveTo>
                  <a:lnTo>
                    <a:pt x="273469" y="628649"/>
                  </a:lnTo>
                  <a:lnTo>
                    <a:pt x="182329" y="470367"/>
                  </a:lnTo>
                  <a:lnTo>
                    <a:pt x="182607" y="469900"/>
                  </a:lnTo>
                  <a:lnTo>
                    <a:pt x="91396" y="311397"/>
                  </a:lnTo>
                  <a:lnTo>
                    <a:pt x="0" y="152761"/>
                  </a:lnTo>
                  <a:lnTo>
                    <a:pt x="87960" y="0"/>
                  </a:lnTo>
                  <a:lnTo>
                    <a:pt x="277055" y="0"/>
                  </a:lnTo>
                  <a:lnTo>
                    <a:pt x="328993" y="90207"/>
                  </a:lnTo>
                  <a:lnTo>
                    <a:pt x="329481" y="90207"/>
                  </a:lnTo>
                  <a:lnTo>
                    <a:pt x="485538" y="362224"/>
                  </a:lnTo>
                  <a:lnTo>
                    <a:pt x="485286" y="362370"/>
                  </a:lnTo>
                  <a:lnTo>
                    <a:pt x="547332" y="470367"/>
                  </a:lnTo>
                  <a:lnTo>
                    <a:pt x="456205" y="628649"/>
                  </a:lnTo>
                  <a:close/>
                </a:path>
                <a:path w="547369" h="628650">
                  <a:moveTo>
                    <a:pt x="329481" y="90207"/>
                  </a:moveTo>
                  <a:lnTo>
                    <a:pt x="328993" y="90207"/>
                  </a:lnTo>
                  <a:lnTo>
                    <a:pt x="329351" y="89981"/>
                  </a:lnTo>
                  <a:lnTo>
                    <a:pt x="329481" y="90207"/>
                  </a:lnTo>
                  <a:close/>
                </a:path>
              </a:pathLst>
            </a:custGeom>
            <a:solidFill>
              <a:srgbClr val="A066CB"/>
            </a:solidFill>
          </p:spPr>
          <p:txBody>
            <a:bodyPr wrap="square" lIns="0" tIns="0" rIns="0" bIns="0" rtlCol="0"/>
            <a:lstStyle/>
            <a:p>
              <a:endParaRPr/>
            </a:p>
          </p:txBody>
        </p:sp>
      </p:grpSp>
      <p:sp>
        <p:nvSpPr>
          <p:cNvPr id="23" name="TextBox 22"/>
          <p:cNvSpPr txBox="1"/>
          <p:nvPr/>
        </p:nvSpPr>
        <p:spPr>
          <a:xfrm>
            <a:off x="3581400" y="571500"/>
            <a:ext cx="4661597" cy="923330"/>
          </a:xfrm>
          <a:prstGeom prst="rect">
            <a:avLst/>
          </a:prstGeom>
          <a:noFill/>
        </p:spPr>
        <p:txBody>
          <a:bodyPr wrap="none" rtlCol="0">
            <a:spAutoFit/>
          </a:bodyPr>
          <a:lstStyle/>
          <a:p>
            <a:r>
              <a:rPr lang="en-IN" sz="5400" dirty="0" smtClean="0"/>
              <a:t>Circuit</a:t>
            </a:r>
            <a:r>
              <a:rPr lang="en-IN" sz="5400" dirty="0" smtClean="0"/>
              <a:t> </a:t>
            </a:r>
            <a:r>
              <a:rPr lang="en-IN" sz="5400" dirty="0" smtClean="0"/>
              <a:t>Diagram</a:t>
            </a:r>
            <a:endParaRPr lang="en-US" sz="5400" dirty="0"/>
          </a:p>
        </p:txBody>
      </p:sp>
      <p:pic>
        <p:nvPicPr>
          <p:cNvPr id="11" name="Picture 10" descr="circuit diagram 2.png"/>
          <p:cNvPicPr>
            <a:picLocks noChangeAspect="1"/>
          </p:cNvPicPr>
          <p:nvPr/>
        </p:nvPicPr>
        <p:blipFill>
          <a:blip r:embed="rId2"/>
          <a:stretch>
            <a:fillRect/>
          </a:stretch>
        </p:blipFill>
        <p:spPr>
          <a:xfrm>
            <a:off x="2667000" y="2019300"/>
            <a:ext cx="13411200" cy="7153768"/>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680651" y="9515874"/>
            <a:ext cx="16927195" cy="771525"/>
          </a:xfrm>
          <a:custGeom>
            <a:avLst/>
            <a:gdLst/>
            <a:ahLst/>
            <a:cxnLst/>
            <a:rect l="l" t="t" r="r" b="b"/>
            <a:pathLst>
              <a:path w="16927195" h="771525">
                <a:moveTo>
                  <a:pt x="16926696" y="771125"/>
                </a:moveTo>
                <a:lnTo>
                  <a:pt x="0" y="771125"/>
                </a:lnTo>
                <a:lnTo>
                  <a:pt x="445174" y="0"/>
                </a:lnTo>
                <a:lnTo>
                  <a:pt x="16481522" y="0"/>
                </a:lnTo>
                <a:lnTo>
                  <a:pt x="16926696" y="771125"/>
                </a:lnTo>
                <a:close/>
              </a:path>
            </a:pathLst>
          </a:custGeom>
          <a:solidFill>
            <a:srgbClr val="A066CB"/>
          </a:solidFill>
        </p:spPr>
        <p:txBody>
          <a:bodyPr wrap="square" lIns="0" tIns="0" rIns="0" bIns="0" rtlCol="0"/>
          <a:lstStyle/>
          <a:p>
            <a:endParaRPr/>
          </a:p>
        </p:txBody>
      </p:sp>
      <p:sp>
        <p:nvSpPr>
          <p:cNvPr id="18" name="object 18"/>
          <p:cNvSpPr/>
          <p:nvPr/>
        </p:nvSpPr>
        <p:spPr>
          <a:xfrm>
            <a:off x="3429000" y="1638300"/>
            <a:ext cx="7201534" cy="0"/>
          </a:xfrm>
          <a:custGeom>
            <a:avLst/>
            <a:gdLst/>
            <a:ahLst/>
            <a:cxnLst/>
            <a:rect l="l" t="t" r="r" b="b"/>
            <a:pathLst>
              <a:path w="7201534">
                <a:moveTo>
                  <a:pt x="0" y="0"/>
                </a:moveTo>
                <a:lnTo>
                  <a:pt x="7201010" y="0"/>
                </a:lnTo>
              </a:path>
            </a:pathLst>
          </a:custGeom>
          <a:ln w="28574">
            <a:solidFill>
              <a:srgbClr val="86C7EC"/>
            </a:solidFill>
          </a:ln>
        </p:spPr>
        <p:txBody>
          <a:bodyPr wrap="square" lIns="0" tIns="0" rIns="0" bIns="0" rtlCol="0"/>
          <a:lstStyle/>
          <a:p>
            <a:endParaRPr/>
          </a:p>
        </p:txBody>
      </p:sp>
      <p:grpSp>
        <p:nvGrpSpPr>
          <p:cNvPr id="2" name="object 19"/>
          <p:cNvGrpSpPr/>
          <p:nvPr/>
        </p:nvGrpSpPr>
        <p:grpSpPr>
          <a:xfrm>
            <a:off x="1276436" y="1028699"/>
            <a:ext cx="1094740" cy="629285"/>
            <a:chOff x="1276436" y="1028699"/>
            <a:chExt cx="1094740" cy="629285"/>
          </a:xfrm>
        </p:grpSpPr>
        <p:sp>
          <p:nvSpPr>
            <p:cNvPr id="20" name="object 20"/>
            <p:cNvSpPr/>
            <p:nvPr/>
          </p:nvSpPr>
          <p:spPr>
            <a:xfrm>
              <a:off x="1276436" y="1340097"/>
              <a:ext cx="365125" cy="318135"/>
            </a:xfrm>
            <a:custGeom>
              <a:avLst/>
              <a:gdLst/>
              <a:ahLst/>
              <a:cxnLst/>
              <a:rect l="l" t="t" r="r" b="b"/>
              <a:pathLst>
                <a:path w="365125" h="318135">
                  <a:moveTo>
                    <a:pt x="273672" y="317605"/>
                  </a:moveTo>
                  <a:lnTo>
                    <a:pt x="91343" y="317605"/>
                  </a:lnTo>
                  <a:lnTo>
                    <a:pt x="0" y="158969"/>
                  </a:lnTo>
                  <a:lnTo>
                    <a:pt x="91343" y="0"/>
                  </a:lnTo>
                  <a:lnTo>
                    <a:pt x="273672" y="0"/>
                  </a:lnTo>
                  <a:lnTo>
                    <a:pt x="365002" y="158969"/>
                  </a:lnTo>
                  <a:lnTo>
                    <a:pt x="273672" y="317605"/>
                  </a:lnTo>
                  <a:close/>
                </a:path>
              </a:pathLst>
            </a:custGeom>
            <a:solidFill>
              <a:srgbClr val="86C7EC"/>
            </a:solidFill>
          </p:spPr>
          <p:txBody>
            <a:bodyPr wrap="square" lIns="0" tIns="0" rIns="0" bIns="0" rtlCol="0"/>
            <a:lstStyle/>
            <a:p>
              <a:endParaRPr/>
            </a:p>
          </p:txBody>
        </p:sp>
        <p:sp>
          <p:nvSpPr>
            <p:cNvPr id="21" name="object 21"/>
            <p:cNvSpPr/>
            <p:nvPr/>
          </p:nvSpPr>
          <p:spPr>
            <a:xfrm>
              <a:off x="1458765" y="1028699"/>
              <a:ext cx="547370" cy="628650"/>
            </a:xfrm>
            <a:custGeom>
              <a:avLst/>
              <a:gdLst/>
              <a:ahLst/>
              <a:cxnLst/>
              <a:rect l="l" t="t" r="r" b="b"/>
              <a:pathLst>
                <a:path w="547369" h="628650">
                  <a:moveTo>
                    <a:pt x="456549" y="628649"/>
                  </a:moveTo>
                  <a:lnTo>
                    <a:pt x="273469" y="628649"/>
                  </a:lnTo>
                  <a:lnTo>
                    <a:pt x="124980" y="370073"/>
                  </a:lnTo>
                  <a:lnTo>
                    <a:pt x="61461" y="259531"/>
                  </a:lnTo>
                  <a:lnTo>
                    <a:pt x="0" y="152761"/>
                  </a:lnTo>
                  <a:lnTo>
                    <a:pt x="87960" y="0"/>
                  </a:lnTo>
                  <a:lnTo>
                    <a:pt x="277054" y="0"/>
                  </a:lnTo>
                  <a:lnTo>
                    <a:pt x="333381" y="97830"/>
                  </a:lnTo>
                  <a:lnTo>
                    <a:pt x="456213" y="311397"/>
                  </a:lnTo>
                  <a:lnTo>
                    <a:pt x="456346" y="311397"/>
                  </a:lnTo>
                  <a:lnTo>
                    <a:pt x="489955" y="370073"/>
                  </a:lnTo>
                  <a:lnTo>
                    <a:pt x="547332" y="470367"/>
                  </a:lnTo>
                  <a:lnTo>
                    <a:pt x="456549" y="628649"/>
                  </a:lnTo>
                  <a:close/>
                </a:path>
                <a:path w="547369" h="628650">
                  <a:moveTo>
                    <a:pt x="333438" y="97857"/>
                  </a:moveTo>
                  <a:close/>
                </a:path>
              </a:pathLst>
            </a:custGeom>
            <a:solidFill>
              <a:srgbClr val="1736B1"/>
            </a:solidFill>
          </p:spPr>
          <p:txBody>
            <a:bodyPr wrap="square" lIns="0" tIns="0" rIns="0" bIns="0" rtlCol="0"/>
            <a:lstStyle/>
            <a:p>
              <a:endParaRPr/>
            </a:p>
          </p:txBody>
        </p:sp>
        <p:sp>
          <p:nvSpPr>
            <p:cNvPr id="22" name="object 22"/>
            <p:cNvSpPr/>
            <p:nvPr/>
          </p:nvSpPr>
          <p:spPr>
            <a:xfrm>
              <a:off x="1823768" y="1028699"/>
              <a:ext cx="547370" cy="628650"/>
            </a:xfrm>
            <a:custGeom>
              <a:avLst/>
              <a:gdLst/>
              <a:ahLst/>
              <a:cxnLst/>
              <a:rect l="l" t="t" r="r" b="b"/>
              <a:pathLst>
                <a:path w="547369" h="628650">
                  <a:moveTo>
                    <a:pt x="456205" y="628649"/>
                  </a:moveTo>
                  <a:lnTo>
                    <a:pt x="273469" y="628649"/>
                  </a:lnTo>
                  <a:lnTo>
                    <a:pt x="182329" y="470367"/>
                  </a:lnTo>
                  <a:lnTo>
                    <a:pt x="182607" y="469900"/>
                  </a:lnTo>
                  <a:lnTo>
                    <a:pt x="91396" y="311397"/>
                  </a:lnTo>
                  <a:lnTo>
                    <a:pt x="0" y="152761"/>
                  </a:lnTo>
                  <a:lnTo>
                    <a:pt x="87960" y="0"/>
                  </a:lnTo>
                  <a:lnTo>
                    <a:pt x="277055" y="0"/>
                  </a:lnTo>
                  <a:lnTo>
                    <a:pt x="328993" y="90207"/>
                  </a:lnTo>
                  <a:lnTo>
                    <a:pt x="329481" y="90207"/>
                  </a:lnTo>
                  <a:lnTo>
                    <a:pt x="485538" y="362224"/>
                  </a:lnTo>
                  <a:lnTo>
                    <a:pt x="485286" y="362370"/>
                  </a:lnTo>
                  <a:lnTo>
                    <a:pt x="547332" y="470367"/>
                  </a:lnTo>
                  <a:lnTo>
                    <a:pt x="456205" y="628649"/>
                  </a:lnTo>
                  <a:close/>
                </a:path>
                <a:path w="547369" h="628650">
                  <a:moveTo>
                    <a:pt x="329481" y="90207"/>
                  </a:moveTo>
                  <a:lnTo>
                    <a:pt x="328993" y="90207"/>
                  </a:lnTo>
                  <a:lnTo>
                    <a:pt x="329351" y="89981"/>
                  </a:lnTo>
                  <a:lnTo>
                    <a:pt x="329481" y="90207"/>
                  </a:lnTo>
                  <a:close/>
                </a:path>
              </a:pathLst>
            </a:custGeom>
            <a:solidFill>
              <a:srgbClr val="A066CB"/>
            </a:solidFill>
          </p:spPr>
          <p:txBody>
            <a:bodyPr wrap="square" lIns="0" tIns="0" rIns="0" bIns="0" rtlCol="0"/>
            <a:lstStyle/>
            <a:p>
              <a:endParaRPr/>
            </a:p>
          </p:txBody>
        </p:sp>
      </p:grpSp>
      <p:sp>
        <p:nvSpPr>
          <p:cNvPr id="23" name="TextBox 22"/>
          <p:cNvSpPr txBox="1"/>
          <p:nvPr/>
        </p:nvSpPr>
        <p:spPr>
          <a:xfrm>
            <a:off x="3581400" y="571500"/>
            <a:ext cx="2883866" cy="923330"/>
          </a:xfrm>
          <a:prstGeom prst="rect">
            <a:avLst/>
          </a:prstGeom>
          <a:noFill/>
        </p:spPr>
        <p:txBody>
          <a:bodyPr wrap="none" rtlCol="0">
            <a:spAutoFit/>
          </a:bodyPr>
          <a:lstStyle/>
          <a:p>
            <a:r>
              <a:rPr lang="en-IN" sz="5400" dirty="0" smtClean="0"/>
              <a:t>Working :</a:t>
            </a:r>
            <a:endParaRPr lang="en-US" sz="5400" dirty="0"/>
          </a:p>
        </p:txBody>
      </p:sp>
      <p:graphicFrame>
        <p:nvGraphicFramePr>
          <p:cNvPr id="10" name="Diagram 9"/>
          <p:cNvGraphicFramePr/>
          <p:nvPr/>
        </p:nvGraphicFramePr>
        <p:xfrm>
          <a:off x="2971800" y="800100"/>
          <a:ext cx="13258800" cy="850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680651" y="9515874"/>
            <a:ext cx="16927195" cy="771525"/>
          </a:xfrm>
          <a:custGeom>
            <a:avLst/>
            <a:gdLst/>
            <a:ahLst/>
            <a:cxnLst/>
            <a:rect l="l" t="t" r="r" b="b"/>
            <a:pathLst>
              <a:path w="16927195" h="771525">
                <a:moveTo>
                  <a:pt x="16926696" y="771125"/>
                </a:moveTo>
                <a:lnTo>
                  <a:pt x="0" y="771125"/>
                </a:lnTo>
                <a:lnTo>
                  <a:pt x="445174" y="0"/>
                </a:lnTo>
                <a:lnTo>
                  <a:pt x="16481522" y="0"/>
                </a:lnTo>
                <a:lnTo>
                  <a:pt x="16926696" y="771125"/>
                </a:lnTo>
                <a:close/>
              </a:path>
            </a:pathLst>
          </a:custGeom>
          <a:solidFill>
            <a:srgbClr val="A066CB"/>
          </a:solidFill>
        </p:spPr>
        <p:txBody>
          <a:bodyPr wrap="square" lIns="0" tIns="0" rIns="0" bIns="0" rtlCol="0"/>
          <a:lstStyle/>
          <a:p>
            <a:endParaRPr/>
          </a:p>
        </p:txBody>
      </p:sp>
      <p:sp>
        <p:nvSpPr>
          <p:cNvPr id="18" name="object 18"/>
          <p:cNvSpPr/>
          <p:nvPr/>
        </p:nvSpPr>
        <p:spPr>
          <a:xfrm>
            <a:off x="3429000" y="1638300"/>
            <a:ext cx="7201534" cy="0"/>
          </a:xfrm>
          <a:custGeom>
            <a:avLst/>
            <a:gdLst/>
            <a:ahLst/>
            <a:cxnLst/>
            <a:rect l="l" t="t" r="r" b="b"/>
            <a:pathLst>
              <a:path w="7201534">
                <a:moveTo>
                  <a:pt x="0" y="0"/>
                </a:moveTo>
                <a:lnTo>
                  <a:pt x="7201010" y="0"/>
                </a:lnTo>
              </a:path>
            </a:pathLst>
          </a:custGeom>
          <a:ln w="28574">
            <a:solidFill>
              <a:srgbClr val="86C7EC"/>
            </a:solidFill>
          </a:ln>
        </p:spPr>
        <p:txBody>
          <a:bodyPr wrap="square" lIns="0" tIns="0" rIns="0" bIns="0" rtlCol="0"/>
          <a:lstStyle/>
          <a:p>
            <a:endParaRPr/>
          </a:p>
        </p:txBody>
      </p:sp>
      <p:grpSp>
        <p:nvGrpSpPr>
          <p:cNvPr id="2" name="object 19"/>
          <p:cNvGrpSpPr/>
          <p:nvPr/>
        </p:nvGrpSpPr>
        <p:grpSpPr>
          <a:xfrm>
            <a:off x="1276436" y="1028699"/>
            <a:ext cx="1094740" cy="629285"/>
            <a:chOff x="1276436" y="1028699"/>
            <a:chExt cx="1094740" cy="629285"/>
          </a:xfrm>
        </p:grpSpPr>
        <p:sp>
          <p:nvSpPr>
            <p:cNvPr id="20" name="object 20"/>
            <p:cNvSpPr/>
            <p:nvPr/>
          </p:nvSpPr>
          <p:spPr>
            <a:xfrm>
              <a:off x="1276436" y="1340097"/>
              <a:ext cx="365125" cy="318135"/>
            </a:xfrm>
            <a:custGeom>
              <a:avLst/>
              <a:gdLst/>
              <a:ahLst/>
              <a:cxnLst/>
              <a:rect l="l" t="t" r="r" b="b"/>
              <a:pathLst>
                <a:path w="365125" h="318135">
                  <a:moveTo>
                    <a:pt x="273672" y="317605"/>
                  </a:moveTo>
                  <a:lnTo>
                    <a:pt x="91343" y="317605"/>
                  </a:lnTo>
                  <a:lnTo>
                    <a:pt x="0" y="158969"/>
                  </a:lnTo>
                  <a:lnTo>
                    <a:pt x="91343" y="0"/>
                  </a:lnTo>
                  <a:lnTo>
                    <a:pt x="273672" y="0"/>
                  </a:lnTo>
                  <a:lnTo>
                    <a:pt x="365002" y="158969"/>
                  </a:lnTo>
                  <a:lnTo>
                    <a:pt x="273672" y="317605"/>
                  </a:lnTo>
                  <a:close/>
                </a:path>
              </a:pathLst>
            </a:custGeom>
            <a:solidFill>
              <a:srgbClr val="86C7EC"/>
            </a:solidFill>
          </p:spPr>
          <p:txBody>
            <a:bodyPr wrap="square" lIns="0" tIns="0" rIns="0" bIns="0" rtlCol="0"/>
            <a:lstStyle/>
            <a:p>
              <a:endParaRPr/>
            </a:p>
          </p:txBody>
        </p:sp>
        <p:sp>
          <p:nvSpPr>
            <p:cNvPr id="21" name="object 21"/>
            <p:cNvSpPr/>
            <p:nvPr/>
          </p:nvSpPr>
          <p:spPr>
            <a:xfrm>
              <a:off x="1458765" y="1028699"/>
              <a:ext cx="547370" cy="628650"/>
            </a:xfrm>
            <a:custGeom>
              <a:avLst/>
              <a:gdLst/>
              <a:ahLst/>
              <a:cxnLst/>
              <a:rect l="l" t="t" r="r" b="b"/>
              <a:pathLst>
                <a:path w="547369" h="628650">
                  <a:moveTo>
                    <a:pt x="456549" y="628649"/>
                  </a:moveTo>
                  <a:lnTo>
                    <a:pt x="273469" y="628649"/>
                  </a:lnTo>
                  <a:lnTo>
                    <a:pt x="124980" y="370073"/>
                  </a:lnTo>
                  <a:lnTo>
                    <a:pt x="61461" y="259531"/>
                  </a:lnTo>
                  <a:lnTo>
                    <a:pt x="0" y="152761"/>
                  </a:lnTo>
                  <a:lnTo>
                    <a:pt x="87960" y="0"/>
                  </a:lnTo>
                  <a:lnTo>
                    <a:pt x="277054" y="0"/>
                  </a:lnTo>
                  <a:lnTo>
                    <a:pt x="333381" y="97830"/>
                  </a:lnTo>
                  <a:lnTo>
                    <a:pt x="456213" y="311397"/>
                  </a:lnTo>
                  <a:lnTo>
                    <a:pt x="456346" y="311397"/>
                  </a:lnTo>
                  <a:lnTo>
                    <a:pt x="489955" y="370073"/>
                  </a:lnTo>
                  <a:lnTo>
                    <a:pt x="547332" y="470367"/>
                  </a:lnTo>
                  <a:lnTo>
                    <a:pt x="456549" y="628649"/>
                  </a:lnTo>
                  <a:close/>
                </a:path>
                <a:path w="547369" h="628650">
                  <a:moveTo>
                    <a:pt x="333438" y="97857"/>
                  </a:moveTo>
                  <a:close/>
                </a:path>
              </a:pathLst>
            </a:custGeom>
            <a:solidFill>
              <a:srgbClr val="1736B1"/>
            </a:solidFill>
          </p:spPr>
          <p:txBody>
            <a:bodyPr wrap="square" lIns="0" tIns="0" rIns="0" bIns="0" rtlCol="0"/>
            <a:lstStyle/>
            <a:p>
              <a:endParaRPr/>
            </a:p>
          </p:txBody>
        </p:sp>
        <p:sp>
          <p:nvSpPr>
            <p:cNvPr id="22" name="object 22"/>
            <p:cNvSpPr/>
            <p:nvPr/>
          </p:nvSpPr>
          <p:spPr>
            <a:xfrm>
              <a:off x="1823768" y="1028699"/>
              <a:ext cx="547370" cy="628650"/>
            </a:xfrm>
            <a:custGeom>
              <a:avLst/>
              <a:gdLst/>
              <a:ahLst/>
              <a:cxnLst/>
              <a:rect l="l" t="t" r="r" b="b"/>
              <a:pathLst>
                <a:path w="547369" h="628650">
                  <a:moveTo>
                    <a:pt x="456205" y="628649"/>
                  </a:moveTo>
                  <a:lnTo>
                    <a:pt x="273469" y="628649"/>
                  </a:lnTo>
                  <a:lnTo>
                    <a:pt x="182329" y="470367"/>
                  </a:lnTo>
                  <a:lnTo>
                    <a:pt x="182607" y="469900"/>
                  </a:lnTo>
                  <a:lnTo>
                    <a:pt x="91396" y="311397"/>
                  </a:lnTo>
                  <a:lnTo>
                    <a:pt x="0" y="152761"/>
                  </a:lnTo>
                  <a:lnTo>
                    <a:pt x="87960" y="0"/>
                  </a:lnTo>
                  <a:lnTo>
                    <a:pt x="277055" y="0"/>
                  </a:lnTo>
                  <a:lnTo>
                    <a:pt x="328993" y="90207"/>
                  </a:lnTo>
                  <a:lnTo>
                    <a:pt x="329481" y="90207"/>
                  </a:lnTo>
                  <a:lnTo>
                    <a:pt x="485538" y="362224"/>
                  </a:lnTo>
                  <a:lnTo>
                    <a:pt x="485286" y="362370"/>
                  </a:lnTo>
                  <a:lnTo>
                    <a:pt x="547332" y="470367"/>
                  </a:lnTo>
                  <a:lnTo>
                    <a:pt x="456205" y="628649"/>
                  </a:lnTo>
                  <a:close/>
                </a:path>
                <a:path w="547369" h="628650">
                  <a:moveTo>
                    <a:pt x="329481" y="90207"/>
                  </a:moveTo>
                  <a:lnTo>
                    <a:pt x="328993" y="90207"/>
                  </a:lnTo>
                  <a:lnTo>
                    <a:pt x="329351" y="89981"/>
                  </a:lnTo>
                  <a:lnTo>
                    <a:pt x="329481" y="90207"/>
                  </a:lnTo>
                  <a:close/>
                </a:path>
              </a:pathLst>
            </a:custGeom>
            <a:solidFill>
              <a:srgbClr val="A066CB"/>
            </a:solidFill>
          </p:spPr>
          <p:txBody>
            <a:bodyPr wrap="square" lIns="0" tIns="0" rIns="0" bIns="0" rtlCol="0"/>
            <a:lstStyle/>
            <a:p>
              <a:endParaRPr/>
            </a:p>
          </p:txBody>
        </p:sp>
      </p:grpSp>
      <p:sp>
        <p:nvSpPr>
          <p:cNvPr id="23" name="TextBox 22"/>
          <p:cNvSpPr txBox="1"/>
          <p:nvPr/>
        </p:nvSpPr>
        <p:spPr>
          <a:xfrm>
            <a:off x="3581400" y="571500"/>
            <a:ext cx="5579028" cy="923330"/>
          </a:xfrm>
          <a:prstGeom prst="rect">
            <a:avLst/>
          </a:prstGeom>
          <a:noFill/>
        </p:spPr>
        <p:txBody>
          <a:bodyPr wrap="none" rtlCol="0">
            <a:spAutoFit/>
          </a:bodyPr>
          <a:lstStyle/>
          <a:p>
            <a:r>
              <a:rPr lang="en-IN" sz="5400" dirty="0" smtClean="0"/>
              <a:t>Schematic Diagram</a:t>
            </a:r>
            <a:endParaRPr lang="en-US" sz="5400" dirty="0"/>
          </a:p>
        </p:txBody>
      </p:sp>
      <p:pic>
        <p:nvPicPr>
          <p:cNvPr id="10" name="Picture 9" descr="stick using arduino  (2).png"/>
          <p:cNvPicPr>
            <a:picLocks noChangeAspect="1"/>
          </p:cNvPicPr>
          <p:nvPr/>
        </p:nvPicPr>
        <p:blipFill>
          <a:blip r:embed="rId2"/>
          <a:stretch>
            <a:fillRect/>
          </a:stretch>
        </p:blipFill>
        <p:spPr>
          <a:xfrm>
            <a:off x="1447800" y="2400300"/>
            <a:ext cx="15485423" cy="62103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680651" y="9515874"/>
            <a:ext cx="16927195" cy="771525"/>
          </a:xfrm>
          <a:custGeom>
            <a:avLst/>
            <a:gdLst/>
            <a:ahLst/>
            <a:cxnLst/>
            <a:rect l="l" t="t" r="r" b="b"/>
            <a:pathLst>
              <a:path w="16927195" h="771525">
                <a:moveTo>
                  <a:pt x="16926696" y="771125"/>
                </a:moveTo>
                <a:lnTo>
                  <a:pt x="0" y="771125"/>
                </a:lnTo>
                <a:lnTo>
                  <a:pt x="445174" y="0"/>
                </a:lnTo>
                <a:lnTo>
                  <a:pt x="16481522" y="0"/>
                </a:lnTo>
                <a:lnTo>
                  <a:pt x="16926696" y="771125"/>
                </a:lnTo>
                <a:close/>
              </a:path>
            </a:pathLst>
          </a:custGeom>
          <a:solidFill>
            <a:srgbClr val="A066CB"/>
          </a:solidFill>
        </p:spPr>
        <p:txBody>
          <a:bodyPr wrap="square" lIns="0" tIns="0" rIns="0" bIns="0" rtlCol="0"/>
          <a:lstStyle/>
          <a:p>
            <a:endParaRPr/>
          </a:p>
        </p:txBody>
      </p:sp>
      <p:sp>
        <p:nvSpPr>
          <p:cNvPr id="18" name="object 18"/>
          <p:cNvSpPr/>
          <p:nvPr/>
        </p:nvSpPr>
        <p:spPr>
          <a:xfrm>
            <a:off x="2133600" y="1181100"/>
            <a:ext cx="3276600" cy="45719"/>
          </a:xfrm>
          <a:custGeom>
            <a:avLst/>
            <a:gdLst/>
            <a:ahLst/>
            <a:cxnLst/>
            <a:rect l="l" t="t" r="r" b="b"/>
            <a:pathLst>
              <a:path w="7201534">
                <a:moveTo>
                  <a:pt x="0" y="0"/>
                </a:moveTo>
                <a:lnTo>
                  <a:pt x="7201010" y="0"/>
                </a:lnTo>
              </a:path>
            </a:pathLst>
          </a:custGeom>
          <a:ln w="28574">
            <a:solidFill>
              <a:srgbClr val="86C7EC"/>
            </a:solidFill>
          </a:ln>
        </p:spPr>
        <p:txBody>
          <a:bodyPr wrap="square" lIns="0" tIns="0" rIns="0" bIns="0" rtlCol="0"/>
          <a:lstStyle/>
          <a:p>
            <a:endParaRPr/>
          </a:p>
        </p:txBody>
      </p:sp>
      <p:grpSp>
        <p:nvGrpSpPr>
          <p:cNvPr id="2" name="object 19"/>
          <p:cNvGrpSpPr/>
          <p:nvPr/>
        </p:nvGrpSpPr>
        <p:grpSpPr>
          <a:xfrm>
            <a:off x="381000" y="495300"/>
            <a:ext cx="1094740" cy="629285"/>
            <a:chOff x="1276436" y="1028699"/>
            <a:chExt cx="1094740" cy="629285"/>
          </a:xfrm>
        </p:grpSpPr>
        <p:sp>
          <p:nvSpPr>
            <p:cNvPr id="20" name="object 20"/>
            <p:cNvSpPr/>
            <p:nvPr/>
          </p:nvSpPr>
          <p:spPr>
            <a:xfrm>
              <a:off x="1276436" y="1340097"/>
              <a:ext cx="365125" cy="318135"/>
            </a:xfrm>
            <a:custGeom>
              <a:avLst/>
              <a:gdLst/>
              <a:ahLst/>
              <a:cxnLst/>
              <a:rect l="l" t="t" r="r" b="b"/>
              <a:pathLst>
                <a:path w="365125" h="318135">
                  <a:moveTo>
                    <a:pt x="273672" y="317605"/>
                  </a:moveTo>
                  <a:lnTo>
                    <a:pt x="91343" y="317605"/>
                  </a:lnTo>
                  <a:lnTo>
                    <a:pt x="0" y="158969"/>
                  </a:lnTo>
                  <a:lnTo>
                    <a:pt x="91343" y="0"/>
                  </a:lnTo>
                  <a:lnTo>
                    <a:pt x="273672" y="0"/>
                  </a:lnTo>
                  <a:lnTo>
                    <a:pt x="365002" y="158969"/>
                  </a:lnTo>
                  <a:lnTo>
                    <a:pt x="273672" y="317605"/>
                  </a:lnTo>
                  <a:close/>
                </a:path>
              </a:pathLst>
            </a:custGeom>
            <a:solidFill>
              <a:srgbClr val="86C7EC"/>
            </a:solidFill>
          </p:spPr>
          <p:txBody>
            <a:bodyPr wrap="square" lIns="0" tIns="0" rIns="0" bIns="0" rtlCol="0"/>
            <a:lstStyle/>
            <a:p>
              <a:endParaRPr/>
            </a:p>
          </p:txBody>
        </p:sp>
        <p:sp>
          <p:nvSpPr>
            <p:cNvPr id="21" name="object 21"/>
            <p:cNvSpPr/>
            <p:nvPr/>
          </p:nvSpPr>
          <p:spPr>
            <a:xfrm>
              <a:off x="1458765" y="1028699"/>
              <a:ext cx="547370" cy="628650"/>
            </a:xfrm>
            <a:custGeom>
              <a:avLst/>
              <a:gdLst/>
              <a:ahLst/>
              <a:cxnLst/>
              <a:rect l="l" t="t" r="r" b="b"/>
              <a:pathLst>
                <a:path w="547369" h="628650">
                  <a:moveTo>
                    <a:pt x="456549" y="628649"/>
                  </a:moveTo>
                  <a:lnTo>
                    <a:pt x="273469" y="628649"/>
                  </a:lnTo>
                  <a:lnTo>
                    <a:pt x="124980" y="370073"/>
                  </a:lnTo>
                  <a:lnTo>
                    <a:pt x="61461" y="259531"/>
                  </a:lnTo>
                  <a:lnTo>
                    <a:pt x="0" y="152761"/>
                  </a:lnTo>
                  <a:lnTo>
                    <a:pt x="87960" y="0"/>
                  </a:lnTo>
                  <a:lnTo>
                    <a:pt x="277054" y="0"/>
                  </a:lnTo>
                  <a:lnTo>
                    <a:pt x="333381" y="97830"/>
                  </a:lnTo>
                  <a:lnTo>
                    <a:pt x="456213" y="311397"/>
                  </a:lnTo>
                  <a:lnTo>
                    <a:pt x="456346" y="311397"/>
                  </a:lnTo>
                  <a:lnTo>
                    <a:pt x="489955" y="370073"/>
                  </a:lnTo>
                  <a:lnTo>
                    <a:pt x="547332" y="470367"/>
                  </a:lnTo>
                  <a:lnTo>
                    <a:pt x="456549" y="628649"/>
                  </a:lnTo>
                  <a:close/>
                </a:path>
                <a:path w="547369" h="628650">
                  <a:moveTo>
                    <a:pt x="333438" y="97857"/>
                  </a:moveTo>
                  <a:close/>
                </a:path>
              </a:pathLst>
            </a:custGeom>
            <a:solidFill>
              <a:srgbClr val="1736B1"/>
            </a:solidFill>
          </p:spPr>
          <p:txBody>
            <a:bodyPr wrap="square" lIns="0" tIns="0" rIns="0" bIns="0" rtlCol="0"/>
            <a:lstStyle/>
            <a:p>
              <a:endParaRPr/>
            </a:p>
          </p:txBody>
        </p:sp>
        <p:sp>
          <p:nvSpPr>
            <p:cNvPr id="22" name="object 22"/>
            <p:cNvSpPr/>
            <p:nvPr/>
          </p:nvSpPr>
          <p:spPr>
            <a:xfrm>
              <a:off x="1823768" y="1028699"/>
              <a:ext cx="547370" cy="628650"/>
            </a:xfrm>
            <a:custGeom>
              <a:avLst/>
              <a:gdLst/>
              <a:ahLst/>
              <a:cxnLst/>
              <a:rect l="l" t="t" r="r" b="b"/>
              <a:pathLst>
                <a:path w="547369" h="628650">
                  <a:moveTo>
                    <a:pt x="456205" y="628649"/>
                  </a:moveTo>
                  <a:lnTo>
                    <a:pt x="273469" y="628649"/>
                  </a:lnTo>
                  <a:lnTo>
                    <a:pt x="182329" y="470367"/>
                  </a:lnTo>
                  <a:lnTo>
                    <a:pt x="182607" y="469900"/>
                  </a:lnTo>
                  <a:lnTo>
                    <a:pt x="91396" y="311397"/>
                  </a:lnTo>
                  <a:lnTo>
                    <a:pt x="0" y="152761"/>
                  </a:lnTo>
                  <a:lnTo>
                    <a:pt x="87960" y="0"/>
                  </a:lnTo>
                  <a:lnTo>
                    <a:pt x="277055" y="0"/>
                  </a:lnTo>
                  <a:lnTo>
                    <a:pt x="328993" y="90207"/>
                  </a:lnTo>
                  <a:lnTo>
                    <a:pt x="329481" y="90207"/>
                  </a:lnTo>
                  <a:lnTo>
                    <a:pt x="485538" y="362224"/>
                  </a:lnTo>
                  <a:lnTo>
                    <a:pt x="485286" y="362370"/>
                  </a:lnTo>
                  <a:lnTo>
                    <a:pt x="547332" y="470367"/>
                  </a:lnTo>
                  <a:lnTo>
                    <a:pt x="456205" y="628649"/>
                  </a:lnTo>
                  <a:close/>
                </a:path>
                <a:path w="547369" h="628650">
                  <a:moveTo>
                    <a:pt x="329481" y="90207"/>
                  </a:moveTo>
                  <a:lnTo>
                    <a:pt x="328993" y="90207"/>
                  </a:lnTo>
                  <a:lnTo>
                    <a:pt x="329351" y="89981"/>
                  </a:lnTo>
                  <a:lnTo>
                    <a:pt x="329481" y="90207"/>
                  </a:lnTo>
                  <a:close/>
                </a:path>
              </a:pathLst>
            </a:custGeom>
            <a:solidFill>
              <a:srgbClr val="A066CB"/>
            </a:solidFill>
          </p:spPr>
          <p:txBody>
            <a:bodyPr wrap="square" lIns="0" tIns="0" rIns="0" bIns="0" rtlCol="0"/>
            <a:lstStyle/>
            <a:p>
              <a:endParaRPr/>
            </a:p>
          </p:txBody>
        </p:sp>
      </p:grpSp>
      <p:sp>
        <p:nvSpPr>
          <p:cNvPr id="23" name="TextBox 22"/>
          <p:cNvSpPr txBox="1"/>
          <p:nvPr/>
        </p:nvSpPr>
        <p:spPr>
          <a:xfrm>
            <a:off x="2057400" y="342900"/>
            <a:ext cx="2880084" cy="830997"/>
          </a:xfrm>
          <a:prstGeom prst="rect">
            <a:avLst/>
          </a:prstGeom>
          <a:noFill/>
        </p:spPr>
        <p:txBody>
          <a:bodyPr wrap="none" rtlCol="0">
            <a:spAutoFit/>
          </a:bodyPr>
          <a:lstStyle/>
          <a:p>
            <a:r>
              <a:rPr lang="en-IN" sz="4800" dirty="0" smtClean="0"/>
              <a:t>Flow Chart</a:t>
            </a:r>
            <a:endParaRPr lang="en-US" sz="4800" dirty="0"/>
          </a:p>
        </p:txBody>
      </p:sp>
      <p:pic>
        <p:nvPicPr>
          <p:cNvPr id="11" name="Picture 10" descr="floww.png"/>
          <p:cNvPicPr>
            <a:picLocks noChangeAspect="1"/>
          </p:cNvPicPr>
          <p:nvPr/>
        </p:nvPicPr>
        <p:blipFill>
          <a:blip r:embed="rId2"/>
          <a:stretch>
            <a:fillRect/>
          </a:stretch>
        </p:blipFill>
        <p:spPr>
          <a:xfrm>
            <a:off x="7239000" y="800100"/>
            <a:ext cx="3995738" cy="8358057"/>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632"/>
            <a:ext cx="771525" cy="10285730"/>
          </a:xfrm>
          <a:custGeom>
            <a:avLst/>
            <a:gdLst/>
            <a:ahLst/>
            <a:cxnLst/>
            <a:rect l="l" t="t" r="r" b="b"/>
            <a:pathLst>
              <a:path w="771525" h="10285730">
                <a:moveTo>
                  <a:pt x="771172" y="443495"/>
                </a:moveTo>
                <a:lnTo>
                  <a:pt x="771172" y="9840146"/>
                </a:lnTo>
                <a:lnTo>
                  <a:pt x="47" y="10285321"/>
                </a:lnTo>
                <a:lnTo>
                  <a:pt x="0" y="0"/>
                </a:lnTo>
                <a:lnTo>
                  <a:pt x="2954" y="0"/>
                </a:lnTo>
                <a:lnTo>
                  <a:pt x="771172" y="443495"/>
                </a:lnTo>
                <a:close/>
              </a:path>
            </a:pathLst>
          </a:custGeom>
          <a:solidFill>
            <a:srgbClr val="A066CB"/>
          </a:solidFill>
        </p:spPr>
        <p:txBody>
          <a:bodyPr wrap="square" lIns="0" tIns="0" rIns="0" bIns="0" rtlCol="0"/>
          <a:lstStyle/>
          <a:p>
            <a:endParaRPr/>
          </a:p>
        </p:txBody>
      </p:sp>
      <p:sp>
        <p:nvSpPr>
          <p:cNvPr id="5" name="object 5"/>
          <p:cNvSpPr txBox="1"/>
          <p:nvPr/>
        </p:nvSpPr>
        <p:spPr>
          <a:xfrm>
            <a:off x="1143000" y="419100"/>
            <a:ext cx="10363200" cy="990015"/>
          </a:xfrm>
          <a:prstGeom prst="rect">
            <a:avLst/>
          </a:prstGeom>
        </p:spPr>
        <p:txBody>
          <a:bodyPr vert="horz" wrap="square" lIns="0" tIns="12700" rIns="0" bIns="0" rtlCol="0">
            <a:spAutoFit/>
          </a:bodyPr>
          <a:lstStyle/>
          <a:p>
            <a:pPr marL="12700">
              <a:lnSpc>
                <a:spcPct val="100000"/>
              </a:lnSpc>
              <a:spcBef>
                <a:spcPts val="100"/>
              </a:spcBef>
            </a:pPr>
            <a:r>
              <a:rPr lang="en-IN" sz="3500" b="1" spc="-15" dirty="0" smtClean="0">
                <a:solidFill>
                  <a:srgbClr val="A066CB"/>
                </a:solidFill>
                <a:latin typeface="Times New Roman" pitchFamily="18" charset="0"/>
                <a:cs typeface="Times New Roman" pitchFamily="18" charset="0"/>
              </a:rPr>
              <a:t>Code For </a:t>
            </a:r>
            <a:r>
              <a:rPr lang="en-IN" sz="3500" b="1" spc="-15" dirty="0" err="1" smtClean="0">
                <a:solidFill>
                  <a:srgbClr val="A066CB"/>
                </a:solidFill>
                <a:latin typeface="Times New Roman" pitchFamily="18" charset="0"/>
                <a:cs typeface="Times New Roman" pitchFamily="18" charset="0"/>
              </a:rPr>
              <a:t>Aurdino</a:t>
            </a:r>
            <a:r>
              <a:rPr lang="en-IN" sz="3500" b="1" spc="-15" dirty="0" smtClean="0">
                <a:solidFill>
                  <a:srgbClr val="A066CB"/>
                </a:solidFill>
                <a:latin typeface="Times New Roman" pitchFamily="18" charset="0"/>
                <a:cs typeface="Times New Roman" pitchFamily="18" charset="0"/>
              </a:rPr>
              <a:t> based third eye for blind people</a:t>
            </a:r>
            <a:endParaRPr sz="3500">
              <a:latin typeface="Times New Roman" pitchFamily="18" charset="0"/>
              <a:cs typeface="Times New Roman" pitchFamily="18" charset="0"/>
            </a:endParaRPr>
          </a:p>
          <a:p>
            <a:pPr marL="23495">
              <a:lnSpc>
                <a:spcPct val="100000"/>
              </a:lnSpc>
              <a:spcBef>
                <a:spcPts val="1470"/>
              </a:spcBef>
              <a:tabLst>
                <a:tab pos="7007225" algn="l"/>
              </a:tabLst>
            </a:pPr>
            <a:r>
              <a:rPr sz="1600" u="heavy" dirty="0">
                <a:uFill>
                  <a:solidFill>
                    <a:srgbClr val="86C7EC"/>
                  </a:solidFill>
                </a:uFill>
                <a:latin typeface="Times New Roman"/>
                <a:cs typeface="Times New Roman"/>
              </a:rPr>
              <a:t> 	</a:t>
            </a:r>
            <a:endParaRPr sz="1600">
              <a:latin typeface="Times New Roman"/>
              <a:cs typeface="Times New Roman"/>
            </a:endParaRPr>
          </a:p>
        </p:txBody>
      </p:sp>
      <p:grpSp>
        <p:nvGrpSpPr>
          <p:cNvPr id="3" name="object 17"/>
          <p:cNvGrpSpPr/>
          <p:nvPr/>
        </p:nvGrpSpPr>
        <p:grpSpPr>
          <a:xfrm>
            <a:off x="16161151" y="1028699"/>
            <a:ext cx="1094740" cy="629285"/>
            <a:chOff x="16161151" y="1028699"/>
            <a:chExt cx="1094740" cy="629285"/>
          </a:xfrm>
        </p:grpSpPr>
        <p:sp>
          <p:nvSpPr>
            <p:cNvPr id="18" name="object 18"/>
            <p:cNvSpPr/>
            <p:nvPr/>
          </p:nvSpPr>
          <p:spPr>
            <a:xfrm>
              <a:off x="16161151" y="1340097"/>
              <a:ext cx="365125" cy="318135"/>
            </a:xfrm>
            <a:custGeom>
              <a:avLst/>
              <a:gdLst/>
              <a:ahLst/>
              <a:cxnLst/>
              <a:rect l="l" t="t" r="r" b="b"/>
              <a:pathLst>
                <a:path w="365125" h="318135">
                  <a:moveTo>
                    <a:pt x="273672" y="317605"/>
                  </a:moveTo>
                  <a:lnTo>
                    <a:pt x="91343" y="317605"/>
                  </a:lnTo>
                  <a:lnTo>
                    <a:pt x="0" y="158969"/>
                  </a:lnTo>
                  <a:lnTo>
                    <a:pt x="91343" y="0"/>
                  </a:lnTo>
                  <a:lnTo>
                    <a:pt x="273672" y="0"/>
                  </a:lnTo>
                  <a:lnTo>
                    <a:pt x="365002" y="158969"/>
                  </a:lnTo>
                  <a:lnTo>
                    <a:pt x="273672" y="317605"/>
                  </a:lnTo>
                  <a:close/>
                </a:path>
              </a:pathLst>
            </a:custGeom>
            <a:solidFill>
              <a:srgbClr val="86C7EC"/>
            </a:solidFill>
          </p:spPr>
          <p:txBody>
            <a:bodyPr wrap="square" lIns="0" tIns="0" rIns="0" bIns="0" rtlCol="0"/>
            <a:lstStyle/>
            <a:p>
              <a:endParaRPr/>
            </a:p>
          </p:txBody>
        </p:sp>
        <p:sp>
          <p:nvSpPr>
            <p:cNvPr id="19" name="object 19"/>
            <p:cNvSpPr/>
            <p:nvPr/>
          </p:nvSpPr>
          <p:spPr>
            <a:xfrm>
              <a:off x="16343480" y="1028699"/>
              <a:ext cx="547370" cy="628650"/>
            </a:xfrm>
            <a:custGeom>
              <a:avLst/>
              <a:gdLst/>
              <a:ahLst/>
              <a:cxnLst/>
              <a:rect l="l" t="t" r="r" b="b"/>
              <a:pathLst>
                <a:path w="547369" h="628650">
                  <a:moveTo>
                    <a:pt x="456549" y="628649"/>
                  </a:moveTo>
                  <a:lnTo>
                    <a:pt x="273469" y="628649"/>
                  </a:lnTo>
                  <a:lnTo>
                    <a:pt x="124980" y="370073"/>
                  </a:lnTo>
                  <a:lnTo>
                    <a:pt x="61461" y="259531"/>
                  </a:lnTo>
                  <a:lnTo>
                    <a:pt x="0" y="152761"/>
                  </a:lnTo>
                  <a:lnTo>
                    <a:pt x="87960" y="0"/>
                  </a:lnTo>
                  <a:lnTo>
                    <a:pt x="277054" y="0"/>
                  </a:lnTo>
                  <a:lnTo>
                    <a:pt x="333381" y="97830"/>
                  </a:lnTo>
                  <a:lnTo>
                    <a:pt x="456213" y="311397"/>
                  </a:lnTo>
                  <a:lnTo>
                    <a:pt x="456346" y="311397"/>
                  </a:lnTo>
                  <a:lnTo>
                    <a:pt x="489955" y="370073"/>
                  </a:lnTo>
                  <a:lnTo>
                    <a:pt x="547332" y="470367"/>
                  </a:lnTo>
                  <a:lnTo>
                    <a:pt x="456549" y="628649"/>
                  </a:lnTo>
                  <a:close/>
                </a:path>
                <a:path w="547369" h="628650">
                  <a:moveTo>
                    <a:pt x="333438" y="97857"/>
                  </a:moveTo>
                  <a:close/>
                </a:path>
              </a:pathLst>
            </a:custGeom>
            <a:solidFill>
              <a:srgbClr val="A066CB"/>
            </a:solidFill>
          </p:spPr>
          <p:txBody>
            <a:bodyPr wrap="square" lIns="0" tIns="0" rIns="0" bIns="0" rtlCol="0"/>
            <a:lstStyle/>
            <a:p>
              <a:endParaRPr/>
            </a:p>
          </p:txBody>
        </p:sp>
        <p:sp>
          <p:nvSpPr>
            <p:cNvPr id="20" name="object 20"/>
            <p:cNvSpPr/>
            <p:nvPr/>
          </p:nvSpPr>
          <p:spPr>
            <a:xfrm>
              <a:off x="16708483" y="1028699"/>
              <a:ext cx="547370" cy="628650"/>
            </a:xfrm>
            <a:custGeom>
              <a:avLst/>
              <a:gdLst/>
              <a:ahLst/>
              <a:cxnLst/>
              <a:rect l="l" t="t" r="r" b="b"/>
              <a:pathLst>
                <a:path w="547369" h="628650">
                  <a:moveTo>
                    <a:pt x="456205" y="628649"/>
                  </a:moveTo>
                  <a:lnTo>
                    <a:pt x="273469" y="628649"/>
                  </a:lnTo>
                  <a:lnTo>
                    <a:pt x="182329" y="470367"/>
                  </a:lnTo>
                  <a:lnTo>
                    <a:pt x="182607" y="469900"/>
                  </a:lnTo>
                  <a:lnTo>
                    <a:pt x="91396" y="311397"/>
                  </a:lnTo>
                  <a:lnTo>
                    <a:pt x="0" y="152761"/>
                  </a:lnTo>
                  <a:lnTo>
                    <a:pt x="87960" y="0"/>
                  </a:lnTo>
                  <a:lnTo>
                    <a:pt x="277055" y="0"/>
                  </a:lnTo>
                  <a:lnTo>
                    <a:pt x="328993" y="90207"/>
                  </a:lnTo>
                  <a:lnTo>
                    <a:pt x="329481" y="90207"/>
                  </a:lnTo>
                  <a:lnTo>
                    <a:pt x="485538" y="362224"/>
                  </a:lnTo>
                  <a:lnTo>
                    <a:pt x="485286" y="362370"/>
                  </a:lnTo>
                  <a:lnTo>
                    <a:pt x="547331" y="470367"/>
                  </a:lnTo>
                  <a:lnTo>
                    <a:pt x="456205" y="628649"/>
                  </a:lnTo>
                  <a:close/>
                </a:path>
                <a:path w="547369" h="628650">
                  <a:moveTo>
                    <a:pt x="329481" y="90207"/>
                  </a:moveTo>
                  <a:lnTo>
                    <a:pt x="328993" y="90207"/>
                  </a:lnTo>
                  <a:lnTo>
                    <a:pt x="329351" y="89981"/>
                  </a:lnTo>
                  <a:lnTo>
                    <a:pt x="329481" y="90207"/>
                  </a:lnTo>
                  <a:close/>
                </a:path>
              </a:pathLst>
            </a:custGeom>
            <a:solidFill>
              <a:srgbClr val="1736B1"/>
            </a:solidFill>
          </p:spPr>
          <p:txBody>
            <a:bodyPr wrap="square" lIns="0" tIns="0" rIns="0" bIns="0" rtlCol="0"/>
            <a:lstStyle/>
            <a:p>
              <a:endParaRPr/>
            </a:p>
          </p:txBody>
        </p:sp>
      </p:grpSp>
      <p:sp>
        <p:nvSpPr>
          <p:cNvPr id="22" name="TextBox 21"/>
          <p:cNvSpPr txBox="1"/>
          <p:nvPr/>
        </p:nvSpPr>
        <p:spPr>
          <a:xfrm rot="10800000" flipV="1">
            <a:off x="1066800" y="1576923"/>
            <a:ext cx="14859000" cy="8710077"/>
          </a:xfrm>
          <a:prstGeom prst="rect">
            <a:avLst/>
          </a:prstGeom>
          <a:noFill/>
        </p:spPr>
        <p:txBody>
          <a:bodyPr wrap="square" numCol="2" rtlCol="0">
            <a:spAutoFit/>
          </a:bodyPr>
          <a:lstStyle/>
          <a:p>
            <a:r>
              <a:rPr lang="en-US" sz="2000" dirty="0" smtClean="0">
                <a:latin typeface="Times New Roman" pitchFamily="18" charset="0"/>
                <a:cs typeface="Times New Roman" pitchFamily="18" charset="0"/>
              </a:rPr>
              <a:t>// C++ code</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defines pins numbers</a:t>
            </a:r>
          </a:p>
          <a:p>
            <a:r>
              <a:rPr lang="en-US" sz="2000" dirty="0">
                <a:latin typeface="Times New Roman" pitchFamily="18" charset="0"/>
                <a:cs typeface="Times New Roman" pitchFamily="18" charset="0"/>
              </a:rPr>
              <a:t>const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trigPin</a:t>
            </a:r>
            <a:r>
              <a:rPr lang="en-US" sz="2000" dirty="0">
                <a:latin typeface="Times New Roman" pitchFamily="18" charset="0"/>
                <a:cs typeface="Times New Roman" pitchFamily="18" charset="0"/>
              </a:rPr>
              <a:t> = 9;</a:t>
            </a:r>
          </a:p>
          <a:p>
            <a:r>
              <a:rPr lang="en-US" sz="2000" dirty="0">
                <a:latin typeface="Times New Roman" pitchFamily="18" charset="0"/>
                <a:cs typeface="Times New Roman" pitchFamily="18" charset="0"/>
              </a:rPr>
              <a:t>const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echoPin</a:t>
            </a:r>
            <a:r>
              <a:rPr lang="en-US" sz="2000" dirty="0">
                <a:latin typeface="Times New Roman" pitchFamily="18" charset="0"/>
                <a:cs typeface="Times New Roman" pitchFamily="18" charset="0"/>
              </a:rPr>
              <a:t> = 10;</a:t>
            </a:r>
          </a:p>
          <a:p>
            <a:r>
              <a:rPr lang="en-US" sz="2000" dirty="0">
                <a:latin typeface="Times New Roman" pitchFamily="18" charset="0"/>
                <a:cs typeface="Times New Roman" pitchFamily="18" charset="0"/>
              </a:rPr>
              <a:t>const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buzzer = 11;</a:t>
            </a:r>
          </a:p>
          <a:p>
            <a:r>
              <a:rPr lang="en-US" sz="2000" dirty="0">
                <a:latin typeface="Times New Roman" pitchFamily="18" charset="0"/>
                <a:cs typeface="Times New Roman" pitchFamily="18" charset="0"/>
              </a:rPr>
              <a:t>const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ledPin</a:t>
            </a:r>
            <a:r>
              <a:rPr lang="en-US" sz="2000" dirty="0">
                <a:latin typeface="Times New Roman" pitchFamily="18" charset="0"/>
                <a:cs typeface="Times New Roman" pitchFamily="18" charset="0"/>
              </a:rPr>
              <a:t> = 13;</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defines variables</a:t>
            </a:r>
          </a:p>
          <a:p>
            <a:r>
              <a:rPr lang="en-US" sz="2000" dirty="0">
                <a:latin typeface="Times New Roman" pitchFamily="18" charset="0"/>
                <a:cs typeface="Times New Roman" pitchFamily="18" charset="0"/>
              </a:rPr>
              <a:t>long </a:t>
            </a:r>
            <a:r>
              <a:rPr lang="en-US" sz="2000" dirty="0" err="1">
                <a:latin typeface="Times New Roman" pitchFamily="18" charset="0"/>
                <a:cs typeface="Times New Roman" pitchFamily="18" charset="0"/>
              </a:rPr>
              <a:t>duration;int</a:t>
            </a:r>
            <a:r>
              <a:rPr lang="en-US" sz="2000" dirty="0">
                <a:latin typeface="Times New Roman" pitchFamily="18" charset="0"/>
                <a:cs typeface="Times New Roman" pitchFamily="18" charset="0"/>
              </a:rPr>
              <a:t> distance;</a:t>
            </a:r>
          </a:p>
          <a:p>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safetyDistance</a:t>
            </a:r>
            <a:r>
              <a:rPr lang="en-US" sz="2000" dirty="0">
                <a:latin typeface="Times New Roman" pitchFamily="18" charset="0"/>
                <a:cs typeface="Times New Roman" pitchFamily="18" charset="0"/>
              </a:rPr>
              <a:t>;</a:t>
            </a:r>
          </a:p>
          <a:p>
            <a:endParaRPr lang="en-IN"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void setup() </a:t>
            </a:r>
          </a:p>
          <a:p>
            <a:r>
              <a:rPr lang="en-US" sz="2000" dirty="0">
                <a:latin typeface="Times New Roman" pitchFamily="18" charset="0"/>
                <a:cs typeface="Times New Roman" pitchFamily="18" charset="0"/>
              </a:rPr>
              <a:t>{</a:t>
            </a:r>
          </a:p>
          <a:p>
            <a:r>
              <a:rPr lang="en-US" sz="2000" dirty="0" err="1">
                <a:latin typeface="Times New Roman" pitchFamily="18" charset="0"/>
                <a:cs typeface="Times New Roman" pitchFamily="18" charset="0"/>
              </a:rPr>
              <a:t>pinMode</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trigPin</a:t>
            </a:r>
            <a:r>
              <a:rPr lang="en-US" sz="2000" dirty="0">
                <a:latin typeface="Times New Roman" pitchFamily="18" charset="0"/>
                <a:cs typeface="Times New Roman" pitchFamily="18" charset="0"/>
              </a:rPr>
              <a:t>, OUTPUT);</a:t>
            </a:r>
          </a:p>
          <a:p>
            <a:r>
              <a:rPr lang="en-US" sz="2000" dirty="0">
                <a:latin typeface="Times New Roman" pitchFamily="18" charset="0"/>
                <a:cs typeface="Times New Roman" pitchFamily="18" charset="0"/>
              </a:rPr>
              <a:t> // Sets the </a:t>
            </a:r>
            <a:r>
              <a:rPr lang="en-US" sz="2000" dirty="0" err="1">
                <a:latin typeface="Times New Roman" pitchFamily="18" charset="0"/>
                <a:cs typeface="Times New Roman" pitchFamily="18" charset="0"/>
              </a:rPr>
              <a:t>trigPin</a:t>
            </a:r>
            <a:r>
              <a:rPr lang="en-US" sz="2000" dirty="0">
                <a:latin typeface="Times New Roman" pitchFamily="18" charset="0"/>
                <a:cs typeface="Times New Roman" pitchFamily="18" charset="0"/>
              </a:rPr>
              <a:t> as an Output</a:t>
            </a:r>
          </a:p>
          <a:p>
            <a:r>
              <a:rPr lang="en-US" sz="2000" dirty="0" err="1">
                <a:latin typeface="Times New Roman" pitchFamily="18" charset="0"/>
                <a:cs typeface="Times New Roman" pitchFamily="18" charset="0"/>
              </a:rPr>
              <a:t>pinMode</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echoPin</a:t>
            </a:r>
            <a:r>
              <a:rPr lang="en-US" sz="2000" dirty="0">
                <a:latin typeface="Times New Roman" pitchFamily="18" charset="0"/>
                <a:cs typeface="Times New Roman" pitchFamily="18" charset="0"/>
              </a:rPr>
              <a:t>, INPUT); </a:t>
            </a:r>
          </a:p>
          <a:p>
            <a:r>
              <a:rPr lang="en-US" sz="2000" dirty="0">
                <a:latin typeface="Times New Roman" pitchFamily="18" charset="0"/>
                <a:cs typeface="Times New Roman" pitchFamily="18" charset="0"/>
              </a:rPr>
              <a:t>// Sets the </a:t>
            </a:r>
            <a:r>
              <a:rPr lang="en-US" sz="2000" dirty="0" err="1">
                <a:latin typeface="Times New Roman" pitchFamily="18" charset="0"/>
                <a:cs typeface="Times New Roman" pitchFamily="18" charset="0"/>
              </a:rPr>
              <a:t>echoPin</a:t>
            </a:r>
            <a:r>
              <a:rPr lang="en-US" sz="2000" dirty="0">
                <a:latin typeface="Times New Roman" pitchFamily="18" charset="0"/>
                <a:cs typeface="Times New Roman" pitchFamily="18" charset="0"/>
              </a:rPr>
              <a:t> as an </a:t>
            </a:r>
            <a:r>
              <a:rPr lang="en-US" sz="2000" dirty="0" err="1">
                <a:latin typeface="Times New Roman" pitchFamily="18" charset="0"/>
                <a:cs typeface="Times New Roman" pitchFamily="18" charset="0"/>
              </a:rPr>
              <a:t>InputpinMode</a:t>
            </a:r>
            <a:r>
              <a:rPr lang="en-US" sz="2000" dirty="0">
                <a:latin typeface="Times New Roman" pitchFamily="18" charset="0"/>
                <a:cs typeface="Times New Roman" pitchFamily="18" charset="0"/>
              </a:rPr>
              <a:t>(buzzer, OUTPUT);</a:t>
            </a:r>
          </a:p>
          <a:p>
            <a:r>
              <a:rPr lang="en-US" sz="2000" dirty="0" err="1">
                <a:latin typeface="Times New Roman" pitchFamily="18" charset="0"/>
                <a:cs typeface="Times New Roman" pitchFamily="18" charset="0"/>
              </a:rPr>
              <a:t>pinMode</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ledPin</a:t>
            </a:r>
            <a:r>
              <a:rPr lang="en-US" sz="2000" dirty="0">
                <a:latin typeface="Times New Roman" pitchFamily="18" charset="0"/>
                <a:cs typeface="Times New Roman" pitchFamily="18" charset="0"/>
              </a:rPr>
              <a:t>, OUTPUT);</a:t>
            </a:r>
          </a:p>
          <a:p>
            <a:r>
              <a:rPr lang="en-US" sz="2000" dirty="0" err="1">
                <a:latin typeface="Times New Roman" pitchFamily="18" charset="0"/>
                <a:cs typeface="Times New Roman" pitchFamily="18" charset="0"/>
              </a:rPr>
              <a:t>Serial.begin</a:t>
            </a:r>
            <a:r>
              <a:rPr lang="en-US" sz="2000" dirty="0">
                <a:latin typeface="Times New Roman" pitchFamily="18" charset="0"/>
                <a:cs typeface="Times New Roman" pitchFamily="18" charset="0"/>
              </a:rPr>
              <a:t>(9600);</a:t>
            </a:r>
          </a:p>
          <a:p>
            <a:r>
              <a:rPr lang="en-US" sz="2000" dirty="0">
                <a:latin typeface="Times New Roman" pitchFamily="18" charset="0"/>
                <a:cs typeface="Times New Roman" pitchFamily="18" charset="0"/>
              </a:rPr>
              <a:t> // Starts the serial communication</a:t>
            </a:r>
          </a:p>
          <a:p>
            <a:r>
              <a:rPr lang="en-US" sz="2000" dirty="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void loop()</a:t>
            </a:r>
          </a:p>
          <a:p>
            <a:r>
              <a:rPr lang="en-IN" sz="2000"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Clears the </a:t>
            </a:r>
            <a:r>
              <a:rPr lang="en-US" sz="2000" dirty="0" err="1">
                <a:latin typeface="Times New Roman" pitchFamily="18" charset="0"/>
                <a:cs typeface="Times New Roman" pitchFamily="18" charset="0"/>
              </a:rPr>
              <a:t>trigPin</a:t>
            </a:r>
            <a:endParaRPr lang="en-US" sz="2000" dirty="0">
              <a:latin typeface="Times New Roman" pitchFamily="18" charset="0"/>
              <a:cs typeface="Times New Roman" pitchFamily="18" charset="0"/>
            </a:endParaRPr>
          </a:p>
          <a:p>
            <a:r>
              <a:rPr lang="en-US" sz="2000" dirty="0" err="1">
                <a:latin typeface="Times New Roman" pitchFamily="18" charset="0"/>
                <a:cs typeface="Times New Roman" pitchFamily="18" charset="0"/>
              </a:rPr>
              <a:t>digitalWrite</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trigPin</a:t>
            </a:r>
            <a:r>
              <a:rPr lang="en-US" sz="2000" dirty="0">
                <a:latin typeface="Times New Roman" pitchFamily="18" charset="0"/>
                <a:cs typeface="Times New Roman" pitchFamily="18" charset="0"/>
              </a:rPr>
              <a:t>, LOW);</a:t>
            </a:r>
          </a:p>
          <a:p>
            <a:r>
              <a:rPr lang="en-US" sz="2000" dirty="0" err="1">
                <a:latin typeface="Times New Roman" pitchFamily="18" charset="0"/>
                <a:cs typeface="Times New Roman" pitchFamily="18" charset="0"/>
              </a:rPr>
              <a:t>delayMicroseconds</a:t>
            </a:r>
            <a:r>
              <a:rPr lang="en-US" sz="2000" dirty="0">
                <a:latin typeface="Times New Roman" pitchFamily="18" charset="0"/>
                <a:cs typeface="Times New Roman" pitchFamily="18" charset="0"/>
              </a:rPr>
              <a:t>(2);</a:t>
            </a:r>
          </a:p>
          <a:p>
            <a:r>
              <a:rPr lang="en-US" sz="2000" dirty="0">
                <a:latin typeface="Times New Roman" pitchFamily="18" charset="0"/>
                <a:cs typeface="Times New Roman" pitchFamily="18" charset="0"/>
              </a:rPr>
              <a:t>// Sets the trig</a:t>
            </a:r>
          </a:p>
          <a:p>
            <a:r>
              <a:rPr lang="en-US" sz="2000" dirty="0">
                <a:latin typeface="Times New Roman" pitchFamily="18" charset="0"/>
                <a:cs typeface="Times New Roman" pitchFamily="18" charset="0"/>
              </a:rPr>
              <a:t>Pin on HIGH state for 10 micro seconds</a:t>
            </a:r>
          </a:p>
          <a:p>
            <a:r>
              <a:rPr lang="en-US" sz="2000" dirty="0" err="1">
                <a:latin typeface="Times New Roman" pitchFamily="18" charset="0"/>
                <a:cs typeface="Times New Roman" pitchFamily="18" charset="0"/>
              </a:rPr>
              <a:t>digitalWrite</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trigPin</a:t>
            </a:r>
            <a:r>
              <a:rPr lang="en-US" sz="2000" dirty="0">
                <a:latin typeface="Times New Roman" pitchFamily="18" charset="0"/>
                <a:cs typeface="Times New Roman" pitchFamily="18" charset="0"/>
              </a:rPr>
              <a:t>, HIGH);</a:t>
            </a:r>
          </a:p>
          <a:p>
            <a:r>
              <a:rPr lang="en-US" sz="2000" dirty="0" err="1">
                <a:latin typeface="Times New Roman" pitchFamily="18" charset="0"/>
                <a:cs typeface="Times New Roman" pitchFamily="18" charset="0"/>
              </a:rPr>
              <a:t>delayMicroseconds</a:t>
            </a:r>
            <a:r>
              <a:rPr lang="en-US" sz="2000" dirty="0">
                <a:latin typeface="Times New Roman" pitchFamily="18" charset="0"/>
                <a:cs typeface="Times New Roman" pitchFamily="18" charset="0"/>
              </a:rPr>
              <a:t>(10);</a:t>
            </a:r>
          </a:p>
          <a:p>
            <a:r>
              <a:rPr lang="en-US" sz="2000" dirty="0" err="1">
                <a:latin typeface="Times New Roman" pitchFamily="18" charset="0"/>
                <a:cs typeface="Times New Roman" pitchFamily="18" charset="0"/>
              </a:rPr>
              <a:t>digitalWrite</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trigPin</a:t>
            </a:r>
            <a:r>
              <a:rPr lang="en-US" sz="2000" dirty="0">
                <a:latin typeface="Times New Roman" pitchFamily="18" charset="0"/>
                <a:cs typeface="Times New Roman" pitchFamily="18" charset="0"/>
              </a:rPr>
              <a:t>, LOW);</a:t>
            </a:r>
          </a:p>
          <a:p>
            <a:endParaRPr lang="en-IN"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Reads the </a:t>
            </a:r>
            <a:r>
              <a:rPr lang="en-US" sz="2000" dirty="0" err="1">
                <a:latin typeface="Times New Roman" pitchFamily="18" charset="0"/>
                <a:cs typeface="Times New Roman" pitchFamily="18" charset="0"/>
              </a:rPr>
              <a:t>echoPin</a:t>
            </a:r>
            <a:r>
              <a:rPr lang="en-US" sz="2000" dirty="0">
                <a:latin typeface="Times New Roman" pitchFamily="18" charset="0"/>
                <a:cs typeface="Times New Roman" pitchFamily="18" charset="0"/>
              </a:rPr>
              <a:t>, returns the sound wave travel time in </a:t>
            </a:r>
            <a:r>
              <a:rPr lang="en-US" sz="2000" dirty="0" err="1">
                <a:latin typeface="Times New Roman" pitchFamily="18" charset="0"/>
                <a:cs typeface="Times New Roman" pitchFamily="18" charset="0"/>
              </a:rPr>
              <a:t>microsecondsduration</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pulseIn</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echoPin</a:t>
            </a:r>
            <a:r>
              <a:rPr lang="en-US" sz="2000" dirty="0">
                <a:latin typeface="Times New Roman" pitchFamily="18" charset="0"/>
                <a:cs typeface="Times New Roman" pitchFamily="18" charset="0"/>
              </a:rPr>
              <a:t>, HIGH);</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Calculating the distance</a:t>
            </a:r>
          </a:p>
          <a:p>
            <a:r>
              <a:rPr lang="en-US" sz="2000" dirty="0">
                <a:latin typeface="Times New Roman" pitchFamily="18" charset="0"/>
                <a:cs typeface="Times New Roman" pitchFamily="18" charset="0"/>
              </a:rPr>
              <a:t>distance= duration*0.034/2;</a:t>
            </a:r>
          </a:p>
          <a:p>
            <a:r>
              <a:rPr lang="en-US" sz="2000" dirty="0" err="1">
                <a:latin typeface="Times New Roman" pitchFamily="18" charset="0"/>
                <a:cs typeface="Times New Roman" pitchFamily="18" charset="0"/>
              </a:rPr>
              <a:t>safetyDistance</a:t>
            </a:r>
            <a:r>
              <a:rPr lang="en-US" sz="2000" dirty="0">
                <a:latin typeface="Times New Roman" pitchFamily="18" charset="0"/>
                <a:cs typeface="Times New Roman" pitchFamily="18" charset="0"/>
              </a:rPr>
              <a:t> = distance;</a:t>
            </a:r>
          </a:p>
          <a:p>
            <a:r>
              <a:rPr lang="en-US" sz="2000" dirty="0">
                <a:latin typeface="Times New Roman" pitchFamily="18" charset="0"/>
                <a:cs typeface="Times New Roman" pitchFamily="18" charset="0"/>
              </a:rPr>
              <a:t>if (</a:t>
            </a:r>
            <a:r>
              <a:rPr lang="en-US" sz="2000" dirty="0" err="1">
                <a:latin typeface="Times New Roman" pitchFamily="18" charset="0"/>
                <a:cs typeface="Times New Roman" pitchFamily="18" charset="0"/>
              </a:rPr>
              <a:t>safetyDistance</a:t>
            </a:r>
            <a:r>
              <a:rPr lang="en-US" sz="2000" dirty="0">
                <a:latin typeface="Times New Roman" pitchFamily="18" charset="0"/>
                <a:cs typeface="Times New Roman" pitchFamily="18" charset="0"/>
              </a:rPr>
              <a:t> &lt;= 10)</a:t>
            </a:r>
          </a:p>
          <a:p>
            <a:r>
              <a:rPr lang="en-US" sz="2000" dirty="0">
                <a:latin typeface="Times New Roman" pitchFamily="18" charset="0"/>
                <a:cs typeface="Times New Roman" pitchFamily="18" charset="0"/>
              </a:rPr>
              <a:t>{  </a:t>
            </a:r>
          </a:p>
          <a:p>
            <a:r>
              <a:rPr lang="en-US" sz="2000" dirty="0" err="1">
                <a:latin typeface="Times New Roman" pitchFamily="18" charset="0"/>
                <a:cs typeface="Times New Roman" pitchFamily="18" charset="0"/>
              </a:rPr>
              <a:t>digitalWrite</a:t>
            </a:r>
            <a:r>
              <a:rPr lang="en-US" sz="2000" dirty="0">
                <a:latin typeface="Times New Roman" pitchFamily="18" charset="0"/>
                <a:cs typeface="Times New Roman" pitchFamily="18" charset="0"/>
              </a:rPr>
              <a:t>(buzzer, HIGH);</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digitalWrite</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ledPin</a:t>
            </a:r>
            <a:r>
              <a:rPr lang="en-US" sz="2000" dirty="0">
                <a:latin typeface="Times New Roman" pitchFamily="18" charset="0"/>
                <a:cs typeface="Times New Roman" pitchFamily="18" charset="0"/>
              </a:rPr>
              <a:t>, HIGH);</a:t>
            </a:r>
          </a:p>
          <a:p>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Else</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digitalWrite</a:t>
            </a:r>
            <a:r>
              <a:rPr lang="en-US" sz="2000" dirty="0">
                <a:latin typeface="Times New Roman" pitchFamily="18" charset="0"/>
                <a:cs typeface="Times New Roman" pitchFamily="18" charset="0"/>
              </a:rPr>
              <a:t>(buzzer, LOW);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digitalWrite</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ledPin</a:t>
            </a:r>
            <a:r>
              <a:rPr lang="en-US" sz="2000" dirty="0">
                <a:latin typeface="Times New Roman" pitchFamily="18" charset="0"/>
                <a:cs typeface="Times New Roman" pitchFamily="18" charset="0"/>
              </a:rPr>
              <a:t>, LOW);</a:t>
            </a:r>
          </a:p>
          <a:p>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Prints the distance on the Serial </a:t>
            </a:r>
            <a:r>
              <a:rPr lang="en-US" sz="2000" dirty="0" err="1">
                <a:latin typeface="Times New Roman" pitchFamily="18" charset="0"/>
                <a:cs typeface="Times New Roman" pitchFamily="18" charset="0"/>
              </a:rPr>
              <a:t>MonitorSerial.print</a:t>
            </a:r>
            <a:r>
              <a:rPr lang="en-US" sz="2000" dirty="0">
                <a:latin typeface="Times New Roman" pitchFamily="18" charset="0"/>
                <a:cs typeface="Times New Roman" pitchFamily="18" charset="0"/>
              </a:rPr>
              <a:t>("Distance: ")</a:t>
            </a:r>
          </a:p>
          <a:p>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Serial.println</a:t>
            </a:r>
            <a:r>
              <a:rPr lang="en-US" sz="2000" dirty="0">
                <a:latin typeface="Times New Roman" pitchFamily="18" charset="0"/>
                <a:cs typeface="Times New Roman" pitchFamily="18" charset="0"/>
              </a:rPr>
              <a:t>(distance);</a:t>
            </a:r>
          </a:p>
          <a:p>
            <a:r>
              <a:rPr lang="en-US" sz="2000" dirty="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533400" y="647700"/>
            <a:ext cx="12089189" cy="843821"/>
          </a:xfrm>
          <a:prstGeom prst="rect">
            <a:avLst/>
          </a:prstGeom>
        </p:spPr>
        <p:txBody>
          <a:bodyPr vert="horz" wrap="square" lIns="0" tIns="12700" rIns="0" bIns="0" rtlCol="0">
            <a:spAutoFit/>
          </a:bodyPr>
          <a:lstStyle/>
          <a:p>
            <a:pPr marL="12700">
              <a:lnSpc>
                <a:spcPct val="100000"/>
              </a:lnSpc>
              <a:spcBef>
                <a:spcPts val="100"/>
              </a:spcBef>
            </a:pPr>
            <a:r>
              <a:rPr lang="en-IN" sz="5400" b="0" spc="-25" dirty="0" smtClean="0">
                <a:latin typeface="Times New Roman" pitchFamily="18" charset="0"/>
                <a:cs typeface="Times New Roman" pitchFamily="18" charset="0"/>
              </a:rPr>
              <a:t>Code Snippets using </a:t>
            </a:r>
            <a:r>
              <a:rPr lang="en-IN" sz="5400" b="0" spc="-25" dirty="0" err="1" smtClean="0">
                <a:latin typeface="Times New Roman" pitchFamily="18" charset="0"/>
                <a:cs typeface="Times New Roman" pitchFamily="18" charset="0"/>
              </a:rPr>
              <a:t>Arduino</a:t>
            </a:r>
            <a:endParaRPr sz="5400">
              <a:latin typeface="Times New Roman" pitchFamily="18" charset="0"/>
              <a:cs typeface="Times New Roman" pitchFamily="18" charset="0"/>
            </a:endParaRPr>
          </a:p>
        </p:txBody>
      </p:sp>
      <p:grpSp>
        <p:nvGrpSpPr>
          <p:cNvPr id="10" name="object 10"/>
          <p:cNvGrpSpPr/>
          <p:nvPr/>
        </p:nvGrpSpPr>
        <p:grpSpPr>
          <a:xfrm>
            <a:off x="15855140" y="1121470"/>
            <a:ext cx="1094740" cy="629285"/>
            <a:chOff x="15855140" y="1121470"/>
            <a:chExt cx="1094740" cy="629285"/>
          </a:xfrm>
        </p:grpSpPr>
        <p:sp>
          <p:nvSpPr>
            <p:cNvPr id="11" name="object 11"/>
            <p:cNvSpPr/>
            <p:nvPr/>
          </p:nvSpPr>
          <p:spPr>
            <a:xfrm>
              <a:off x="15855140" y="1432865"/>
              <a:ext cx="365125" cy="318135"/>
            </a:xfrm>
            <a:custGeom>
              <a:avLst/>
              <a:gdLst/>
              <a:ahLst/>
              <a:cxnLst/>
              <a:rect l="l" t="t" r="r" b="b"/>
              <a:pathLst>
                <a:path w="365125" h="318135">
                  <a:moveTo>
                    <a:pt x="273672" y="317605"/>
                  </a:moveTo>
                  <a:lnTo>
                    <a:pt x="91343" y="317605"/>
                  </a:lnTo>
                  <a:lnTo>
                    <a:pt x="0" y="158969"/>
                  </a:lnTo>
                  <a:lnTo>
                    <a:pt x="91343" y="0"/>
                  </a:lnTo>
                  <a:lnTo>
                    <a:pt x="273672" y="0"/>
                  </a:lnTo>
                  <a:lnTo>
                    <a:pt x="365002" y="158969"/>
                  </a:lnTo>
                  <a:lnTo>
                    <a:pt x="273672" y="317605"/>
                  </a:lnTo>
                  <a:close/>
                </a:path>
              </a:pathLst>
            </a:custGeom>
            <a:solidFill>
              <a:srgbClr val="86C7EC"/>
            </a:solidFill>
          </p:spPr>
          <p:txBody>
            <a:bodyPr wrap="square" lIns="0" tIns="0" rIns="0" bIns="0" rtlCol="0"/>
            <a:lstStyle/>
            <a:p>
              <a:endParaRPr/>
            </a:p>
          </p:txBody>
        </p:sp>
        <p:sp>
          <p:nvSpPr>
            <p:cNvPr id="12" name="object 12"/>
            <p:cNvSpPr/>
            <p:nvPr/>
          </p:nvSpPr>
          <p:spPr>
            <a:xfrm>
              <a:off x="16037469" y="1121470"/>
              <a:ext cx="547370" cy="628650"/>
            </a:xfrm>
            <a:custGeom>
              <a:avLst/>
              <a:gdLst/>
              <a:ahLst/>
              <a:cxnLst/>
              <a:rect l="l" t="t" r="r" b="b"/>
              <a:pathLst>
                <a:path w="547369" h="628650">
                  <a:moveTo>
                    <a:pt x="456547" y="628649"/>
                  </a:moveTo>
                  <a:lnTo>
                    <a:pt x="273471" y="628649"/>
                  </a:lnTo>
                  <a:lnTo>
                    <a:pt x="124980" y="370070"/>
                  </a:lnTo>
                  <a:lnTo>
                    <a:pt x="61461" y="259528"/>
                  </a:lnTo>
                  <a:lnTo>
                    <a:pt x="0" y="152758"/>
                  </a:lnTo>
                  <a:lnTo>
                    <a:pt x="87959" y="0"/>
                  </a:lnTo>
                  <a:lnTo>
                    <a:pt x="277056" y="0"/>
                  </a:lnTo>
                  <a:lnTo>
                    <a:pt x="333381" y="97827"/>
                  </a:lnTo>
                  <a:lnTo>
                    <a:pt x="456213" y="311394"/>
                  </a:lnTo>
                  <a:lnTo>
                    <a:pt x="456346" y="311394"/>
                  </a:lnTo>
                  <a:lnTo>
                    <a:pt x="489955" y="370070"/>
                  </a:lnTo>
                  <a:lnTo>
                    <a:pt x="547332" y="470364"/>
                  </a:lnTo>
                  <a:lnTo>
                    <a:pt x="456547" y="628649"/>
                  </a:lnTo>
                  <a:close/>
                </a:path>
                <a:path w="547369" h="628650">
                  <a:moveTo>
                    <a:pt x="333438" y="97854"/>
                  </a:moveTo>
                  <a:close/>
                </a:path>
              </a:pathLst>
            </a:custGeom>
            <a:solidFill>
              <a:srgbClr val="1736B1"/>
            </a:solidFill>
          </p:spPr>
          <p:txBody>
            <a:bodyPr wrap="square" lIns="0" tIns="0" rIns="0" bIns="0" rtlCol="0"/>
            <a:lstStyle/>
            <a:p>
              <a:endParaRPr/>
            </a:p>
          </p:txBody>
        </p:sp>
        <p:sp>
          <p:nvSpPr>
            <p:cNvPr id="13" name="object 13"/>
            <p:cNvSpPr/>
            <p:nvPr/>
          </p:nvSpPr>
          <p:spPr>
            <a:xfrm>
              <a:off x="16402472" y="1121470"/>
              <a:ext cx="547370" cy="628650"/>
            </a:xfrm>
            <a:custGeom>
              <a:avLst/>
              <a:gdLst/>
              <a:ahLst/>
              <a:cxnLst/>
              <a:rect l="l" t="t" r="r" b="b"/>
              <a:pathLst>
                <a:path w="547369" h="628650">
                  <a:moveTo>
                    <a:pt x="456203" y="628649"/>
                  </a:moveTo>
                  <a:lnTo>
                    <a:pt x="273470" y="628649"/>
                  </a:lnTo>
                  <a:lnTo>
                    <a:pt x="182329" y="470364"/>
                  </a:lnTo>
                  <a:lnTo>
                    <a:pt x="182607" y="469897"/>
                  </a:lnTo>
                  <a:lnTo>
                    <a:pt x="91396" y="311394"/>
                  </a:lnTo>
                  <a:lnTo>
                    <a:pt x="0" y="152758"/>
                  </a:lnTo>
                  <a:lnTo>
                    <a:pt x="87959" y="0"/>
                  </a:lnTo>
                  <a:lnTo>
                    <a:pt x="277056" y="0"/>
                  </a:lnTo>
                  <a:lnTo>
                    <a:pt x="328993" y="90204"/>
                  </a:lnTo>
                  <a:lnTo>
                    <a:pt x="329481" y="90204"/>
                  </a:lnTo>
                  <a:lnTo>
                    <a:pt x="485538" y="362221"/>
                  </a:lnTo>
                  <a:lnTo>
                    <a:pt x="485286" y="362367"/>
                  </a:lnTo>
                  <a:lnTo>
                    <a:pt x="547332" y="470364"/>
                  </a:lnTo>
                  <a:lnTo>
                    <a:pt x="456203" y="628649"/>
                  </a:lnTo>
                  <a:close/>
                </a:path>
                <a:path w="547369" h="628650">
                  <a:moveTo>
                    <a:pt x="329481" y="90204"/>
                  </a:moveTo>
                  <a:lnTo>
                    <a:pt x="328993" y="90204"/>
                  </a:lnTo>
                  <a:lnTo>
                    <a:pt x="329351" y="89978"/>
                  </a:lnTo>
                  <a:lnTo>
                    <a:pt x="329481" y="90204"/>
                  </a:lnTo>
                  <a:close/>
                </a:path>
              </a:pathLst>
            </a:custGeom>
            <a:solidFill>
              <a:srgbClr val="A066CB"/>
            </a:solidFill>
          </p:spPr>
          <p:txBody>
            <a:bodyPr wrap="square" lIns="0" tIns="0" rIns="0" bIns="0" rtlCol="0"/>
            <a:lstStyle/>
            <a:p>
              <a:endParaRPr/>
            </a:p>
          </p:txBody>
        </p:sp>
      </p:grpSp>
      <p:grpSp>
        <p:nvGrpSpPr>
          <p:cNvPr id="14" name="object 14"/>
          <p:cNvGrpSpPr/>
          <p:nvPr/>
        </p:nvGrpSpPr>
        <p:grpSpPr>
          <a:xfrm>
            <a:off x="3066206" y="6547701"/>
            <a:ext cx="9352915" cy="971550"/>
            <a:chOff x="3066206" y="6547701"/>
            <a:chExt cx="9352915" cy="971550"/>
          </a:xfrm>
        </p:grpSpPr>
        <p:pic>
          <p:nvPicPr>
            <p:cNvPr id="15" name="object 15"/>
            <p:cNvPicPr/>
            <p:nvPr/>
          </p:nvPicPr>
          <p:blipFill>
            <a:blip r:embed="rId2" cstate="print"/>
            <a:stretch>
              <a:fillRect/>
            </a:stretch>
          </p:blipFill>
          <p:spPr>
            <a:xfrm>
              <a:off x="3066206" y="6547701"/>
              <a:ext cx="95250" cy="95249"/>
            </a:xfrm>
            <a:prstGeom prst="rect">
              <a:avLst/>
            </a:prstGeom>
          </p:spPr>
        </p:pic>
        <p:pic>
          <p:nvPicPr>
            <p:cNvPr id="16" name="object 16"/>
            <p:cNvPicPr/>
            <p:nvPr/>
          </p:nvPicPr>
          <p:blipFill>
            <a:blip r:embed="rId2" cstate="print"/>
            <a:stretch>
              <a:fillRect/>
            </a:stretch>
          </p:blipFill>
          <p:spPr>
            <a:xfrm>
              <a:off x="3066206" y="6985851"/>
              <a:ext cx="95250" cy="95249"/>
            </a:xfrm>
            <a:prstGeom prst="rect">
              <a:avLst/>
            </a:prstGeom>
          </p:spPr>
        </p:pic>
        <p:pic>
          <p:nvPicPr>
            <p:cNvPr id="17" name="object 17"/>
            <p:cNvPicPr/>
            <p:nvPr/>
          </p:nvPicPr>
          <p:blipFill>
            <a:blip r:embed="rId2" cstate="print"/>
            <a:stretch>
              <a:fillRect/>
            </a:stretch>
          </p:blipFill>
          <p:spPr>
            <a:xfrm>
              <a:off x="3066206" y="7424001"/>
              <a:ext cx="95250" cy="95249"/>
            </a:xfrm>
            <a:prstGeom prst="rect">
              <a:avLst/>
            </a:prstGeom>
          </p:spPr>
        </p:pic>
        <p:pic>
          <p:nvPicPr>
            <p:cNvPr id="18" name="object 18"/>
            <p:cNvPicPr/>
            <p:nvPr/>
          </p:nvPicPr>
          <p:blipFill>
            <a:blip r:embed="rId2" cstate="print"/>
            <a:stretch>
              <a:fillRect/>
            </a:stretch>
          </p:blipFill>
          <p:spPr>
            <a:xfrm>
              <a:off x="12323251" y="6547701"/>
              <a:ext cx="95250" cy="95249"/>
            </a:xfrm>
            <a:prstGeom prst="rect">
              <a:avLst/>
            </a:prstGeom>
          </p:spPr>
        </p:pic>
        <p:pic>
          <p:nvPicPr>
            <p:cNvPr id="19" name="object 19"/>
            <p:cNvPicPr/>
            <p:nvPr/>
          </p:nvPicPr>
          <p:blipFill>
            <a:blip r:embed="rId2" cstate="print"/>
            <a:stretch>
              <a:fillRect/>
            </a:stretch>
          </p:blipFill>
          <p:spPr>
            <a:xfrm>
              <a:off x="12323251" y="6985851"/>
              <a:ext cx="95250" cy="95249"/>
            </a:xfrm>
            <a:prstGeom prst="rect">
              <a:avLst/>
            </a:prstGeom>
          </p:spPr>
        </p:pic>
        <p:pic>
          <p:nvPicPr>
            <p:cNvPr id="20" name="object 20"/>
            <p:cNvPicPr/>
            <p:nvPr/>
          </p:nvPicPr>
          <p:blipFill>
            <a:blip r:embed="rId2" cstate="print"/>
            <a:stretch>
              <a:fillRect/>
            </a:stretch>
          </p:blipFill>
          <p:spPr>
            <a:xfrm>
              <a:off x="12323251" y="7424001"/>
              <a:ext cx="95250" cy="95249"/>
            </a:xfrm>
            <a:prstGeom prst="rect">
              <a:avLst/>
            </a:prstGeom>
          </p:spPr>
        </p:pic>
      </p:grpSp>
      <p:sp>
        <p:nvSpPr>
          <p:cNvPr id="21" name="object 21"/>
          <p:cNvSpPr txBox="1"/>
          <p:nvPr/>
        </p:nvSpPr>
        <p:spPr>
          <a:xfrm>
            <a:off x="3352800" y="6438900"/>
            <a:ext cx="2986405" cy="406400"/>
          </a:xfrm>
          <a:prstGeom prst="rect">
            <a:avLst/>
          </a:prstGeom>
        </p:spPr>
        <p:txBody>
          <a:bodyPr vert="horz" wrap="square" lIns="0" tIns="12700" rIns="0" bIns="0" rtlCol="0">
            <a:spAutoFit/>
          </a:bodyPr>
          <a:lstStyle/>
          <a:p>
            <a:pPr marL="12700">
              <a:lnSpc>
                <a:spcPct val="100000"/>
              </a:lnSpc>
              <a:spcBef>
                <a:spcPts val="100"/>
              </a:spcBef>
            </a:pPr>
            <a:r>
              <a:rPr lang="en-IN" sz="2500" spc="-20" dirty="0" smtClean="0">
                <a:solidFill>
                  <a:srgbClr val="FFFFFF"/>
                </a:solidFill>
                <a:latin typeface="Trebuchet MS"/>
                <a:cs typeface="Trebuchet MS"/>
              </a:rPr>
              <a:t>Obstacle Detection</a:t>
            </a:r>
            <a:endParaRPr sz="2500">
              <a:latin typeface="Trebuchet MS"/>
              <a:cs typeface="Trebuchet MS"/>
            </a:endParaRPr>
          </a:p>
        </p:txBody>
      </p:sp>
      <p:sp>
        <p:nvSpPr>
          <p:cNvPr id="22" name="object 22"/>
          <p:cNvSpPr txBox="1"/>
          <p:nvPr/>
        </p:nvSpPr>
        <p:spPr>
          <a:xfrm>
            <a:off x="3276600" y="6896100"/>
            <a:ext cx="4083994" cy="397545"/>
          </a:xfrm>
          <a:prstGeom prst="rect">
            <a:avLst/>
          </a:prstGeom>
        </p:spPr>
        <p:txBody>
          <a:bodyPr vert="horz" wrap="square" lIns="0" tIns="12700" rIns="0" bIns="0" rtlCol="0">
            <a:spAutoFit/>
          </a:bodyPr>
          <a:lstStyle/>
          <a:p>
            <a:pPr marL="12700">
              <a:lnSpc>
                <a:spcPct val="100000"/>
              </a:lnSpc>
              <a:spcBef>
                <a:spcPts val="100"/>
              </a:spcBef>
            </a:pPr>
            <a:r>
              <a:rPr lang="en-IN" sz="2500" spc="-10" dirty="0" smtClean="0">
                <a:solidFill>
                  <a:srgbClr val="FFFFFF"/>
                </a:solidFill>
                <a:latin typeface="Trebuchet MS"/>
                <a:cs typeface="Trebuchet MS"/>
              </a:rPr>
              <a:t>Navigation assistance</a:t>
            </a:r>
            <a:endParaRPr sz="2500">
              <a:latin typeface="Trebuchet MS"/>
              <a:cs typeface="Trebuchet MS"/>
            </a:endParaRPr>
          </a:p>
        </p:txBody>
      </p:sp>
      <p:sp>
        <p:nvSpPr>
          <p:cNvPr id="23" name="object 23"/>
          <p:cNvSpPr txBox="1"/>
          <p:nvPr/>
        </p:nvSpPr>
        <p:spPr>
          <a:xfrm>
            <a:off x="3276600" y="7353300"/>
            <a:ext cx="3779194" cy="397545"/>
          </a:xfrm>
          <a:prstGeom prst="rect">
            <a:avLst/>
          </a:prstGeom>
        </p:spPr>
        <p:txBody>
          <a:bodyPr vert="horz" wrap="square" lIns="0" tIns="12700" rIns="0" bIns="0" rtlCol="0">
            <a:spAutoFit/>
          </a:bodyPr>
          <a:lstStyle/>
          <a:p>
            <a:pPr marL="12700">
              <a:lnSpc>
                <a:spcPct val="100000"/>
              </a:lnSpc>
              <a:spcBef>
                <a:spcPts val="100"/>
              </a:spcBef>
            </a:pPr>
            <a:r>
              <a:rPr lang="en-IN" sz="2500" spc="5" dirty="0" smtClean="0">
                <a:solidFill>
                  <a:srgbClr val="FFFFFF"/>
                </a:solidFill>
                <a:latin typeface="Trebuchet MS"/>
                <a:cs typeface="Trebuchet MS"/>
              </a:rPr>
              <a:t>Obstacle Avoidance</a:t>
            </a:r>
            <a:endParaRPr sz="2500">
              <a:latin typeface="Trebuchet MS"/>
              <a:cs typeface="Trebuchet MS"/>
            </a:endParaRPr>
          </a:p>
        </p:txBody>
      </p:sp>
      <p:sp>
        <p:nvSpPr>
          <p:cNvPr id="24" name="object 24"/>
          <p:cNvSpPr txBox="1"/>
          <p:nvPr/>
        </p:nvSpPr>
        <p:spPr>
          <a:xfrm>
            <a:off x="2767756" y="5531766"/>
            <a:ext cx="2117725" cy="558800"/>
          </a:xfrm>
          <a:prstGeom prst="rect">
            <a:avLst/>
          </a:prstGeom>
        </p:spPr>
        <p:txBody>
          <a:bodyPr vert="horz" wrap="square" lIns="0" tIns="12700" rIns="0" bIns="0" rtlCol="0">
            <a:spAutoFit/>
          </a:bodyPr>
          <a:lstStyle/>
          <a:p>
            <a:pPr marL="12700">
              <a:lnSpc>
                <a:spcPct val="100000"/>
              </a:lnSpc>
              <a:spcBef>
                <a:spcPts val="100"/>
              </a:spcBef>
            </a:pPr>
            <a:r>
              <a:rPr sz="3500" b="1" spc="-35" dirty="0">
                <a:solidFill>
                  <a:srgbClr val="FFFFFF"/>
                </a:solidFill>
                <a:latin typeface="Trebuchet MS"/>
                <a:cs typeface="Trebuchet MS"/>
              </a:rPr>
              <a:t>FEATURES</a:t>
            </a:r>
            <a:endParaRPr sz="3500">
              <a:latin typeface="Trebuchet MS"/>
              <a:cs typeface="Trebuchet MS"/>
            </a:endParaRPr>
          </a:p>
        </p:txBody>
      </p:sp>
      <p:sp>
        <p:nvSpPr>
          <p:cNvPr id="28" name="object 28"/>
          <p:cNvSpPr txBox="1"/>
          <p:nvPr/>
        </p:nvSpPr>
        <p:spPr>
          <a:xfrm>
            <a:off x="12344400" y="5524500"/>
            <a:ext cx="1994535" cy="558800"/>
          </a:xfrm>
          <a:prstGeom prst="rect">
            <a:avLst/>
          </a:prstGeom>
        </p:spPr>
        <p:txBody>
          <a:bodyPr vert="horz" wrap="square" lIns="0" tIns="12700" rIns="0" bIns="0" rtlCol="0">
            <a:spAutoFit/>
          </a:bodyPr>
          <a:lstStyle/>
          <a:p>
            <a:pPr marL="12700">
              <a:lnSpc>
                <a:spcPct val="100000"/>
              </a:lnSpc>
              <a:spcBef>
                <a:spcPts val="100"/>
              </a:spcBef>
            </a:pPr>
            <a:r>
              <a:rPr sz="3500" b="1" spc="165" dirty="0">
                <a:solidFill>
                  <a:srgbClr val="FFFFFF"/>
                </a:solidFill>
                <a:latin typeface="Trebuchet MS"/>
                <a:cs typeface="Trebuchet MS"/>
              </a:rPr>
              <a:t>B</a:t>
            </a:r>
            <a:r>
              <a:rPr sz="3500" b="1" spc="-45" dirty="0">
                <a:solidFill>
                  <a:srgbClr val="FFFFFF"/>
                </a:solidFill>
                <a:latin typeface="Trebuchet MS"/>
                <a:cs typeface="Trebuchet MS"/>
              </a:rPr>
              <a:t>E</a:t>
            </a:r>
            <a:r>
              <a:rPr sz="3500" b="1" spc="100" dirty="0">
                <a:solidFill>
                  <a:srgbClr val="FFFFFF"/>
                </a:solidFill>
                <a:latin typeface="Trebuchet MS"/>
                <a:cs typeface="Trebuchet MS"/>
              </a:rPr>
              <a:t>N</a:t>
            </a:r>
            <a:r>
              <a:rPr sz="3500" b="1" spc="-45" dirty="0">
                <a:solidFill>
                  <a:srgbClr val="FFFFFF"/>
                </a:solidFill>
                <a:latin typeface="Trebuchet MS"/>
                <a:cs typeface="Trebuchet MS"/>
              </a:rPr>
              <a:t>E</a:t>
            </a:r>
            <a:r>
              <a:rPr sz="3500" b="1" spc="-235" dirty="0">
                <a:solidFill>
                  <a:srgbClr val="FFFFFF"/>
                </a:solidFill>
                <a:latin typeface="Trebuchet MS"/>
                <a:cs typeface="Trebuchet MS"/>
              </a:rPr>
              <a:t>F</a:t>
            </a:r>
            <a:r>
              <a:rPr sz="3500" b="1" spc="150" dirty="0">
                <a:solidFill>
                  <a:srgbClr val="FFFFFF"/>
                </a:solidFill>
                <a:latin typeface="Trebuchet MS"/>
                <a:cs typeface="Trebuchet MS"/>
              </a:rPr>
              <a:t>I</a:t>
            </a:r>
            <a:r>
              <a:rPr sz="3500" b="1" spc="-175" dirty="0">
                <a:solidFill>
                  <a:srgbClr val="FFFFFF"/>
                </a:solidFill>
                <a:latin typeface="Trebuchet MS"/>
                <a:cs typeface="Trebuchet MS"/>
              </a:rPr>
              <a:t>T</a:t>
            </a:r>
            <a:r>
              <a:rPr sz="3500" b="1" spc="185" dirty="0">
                <a:solidFill>
                  <a:srgbClr val="FFFFFF"/>
                </a:solidFill>
                <a:latin typeface="Trebuchet MS"/>
                <a:cs typeface="Trebuchet MS"/>
              </a:rPr>
              <a:t>S</a:t>
            </a:r>
            <a:endParaRPr sz="3500">
              <a:latin typeface="Trebuchet MS"/>
              <a:cs typeface="Trebuchet MS"/>
            </a:endParaRPr>
          </a:p>
        </p:txBody>
      </p:sp>
      <p:sp>
        <p:nvSpPr>
          <p:cNvPr id="29" name="Rectangle 28"/>
          <p:cNvSpPr/>
          <p:nvPr/>
        </p:nvSpPr>
        <p:spPr>
          <a:xfrm>
            <a:off x="12649200" y="7353300"/>
            <a:ext cx="2330125" cy="477054"/>
          </a:xfrm>
          <a:prstGeom prst="rect">
            <a:avLst/>
          </a:prstGeom>
        </p:spPr>
        <p:txBody>
          <a:bodyPr wrap="none">
            <a:spAutoFit/>
          </a:bodyPr>
          <a:lstStyle/>
          <a:p>
            <a:r>
              <a:rPr lang="en-IN" sz="2500" spc="-5" dirty="0">
                <a:solidFill>
                  <a:srgbClr val="FFFFFF"/>
                </a:solidFill>
                <a:latin typeface="Trebuchet MS"/>
                <a:cs typeface="Trebuchet MS"/>
              </a:rPr>
              <a:t>Auto Detection</a:t>
            </a:r>
          </a:p>
        </p:txBody>
      </p:sp>
      <p:pic>
        <p:nvPicPr>
          <p:cNvPr id="26" name="Picture 25" descr="aaaaaaaaaaaaaaaaaaaaa.png"/>
          <p:cNvPicPr>
            <a:picLocks noChangeAspect="1"/>
          </p:cNvPicPr>
          <p:nvPr/>
        </p:nvPicPr>
        <p:blipFill>
          <a:blip r:embed="rId3"/>
          <a:stretch>
            <a:fillRect/>
          </a:stretch>
        </p:blipFill>
        <p:spPr>
          <a:xfrm>
            <a:off x="838200" y="2247900"/>
            <a:ext cx="10064486" cy="5052867"/>
          </a:xfrm>
          <a:prstGeom prst="rect">
            <a:avLst/>
          </a:prstGeom>
        </p:spPr>
      </p:pic>
      <p:pic>
        <p:nvPicPr>
          <p:cNvPr id="27" name="Picture 26" descr="download.jfif"/>
          <p:cNvPicPr>
            <a:picLocks noChangeAspect="1"/>
          </p:cNvPicPr>
          <p:nvPr/>
        </p:nvPicPr>
        <p:blipFill>
          <a:blip r:embed="rId4"/>
          <a:stretch>
            <a:fillRect/>
          </a:stretch>
        </p:blipFill>
        <p:spPr>
          <a:xfrm>
            <a:off x="12115800" y="4795838"/>
            <a:ext cx="5491162" cy="5491162"/>
          </a:xfrm>
          <a:prstGeom prst="rect">
            <a:avLst/>
          </a:prstGeom>
        </p:spPr>
      </p:pic>
      <p:cxnSp>
        <p:nvCxnSpPr>
          <p:cNvPr id="35" name="Straight Arrow Connector 34"/>
          <p:cNvCxnSpPr/>
          <p:nvPr/>
        </p:nvCxnSpPr>
        <p:spPr>
          <a:xfrm>
            <a:off x="11811000" y="3695700"/>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0651" y="9515874"/>
            <a:ext cx="16927195" cy="771525"/>
          </a:xfrm>
          <a:custGeom>
            <a:avLst/>
            <a:gdLst/>
            <a:ahLst/>
            <a:cxnLst/>
            <a:rect l="l" t="t" r="r" b="b"/>
            <a:pathLst>
              <a:path w="16927195" h="771525">
                <a:moveTo>
                  <a:pt x="16926696" y="771125"/>
                </a:moveTo>
                <a:lnTo>
                  <a:pt x="0" y="771125"/>
                </a:lnTo>
                <a:lnTo>
                  <a:pt x="445174" y="0"/>
                </a:lnTo>
                <a:lnTo>
                  <a:pt x="16481522" y="0"/>
                </a:lnTo>
                <a:lnTo>
                  <a:pt x="16926696" y="771125"/>
                </a:lnTo>
                <a:close/>
              </a:path>
            </a:pathLst>
          </a:custGeom>
          <a:solidFill>
            <a:srgbClr val="A066CB"/>
          </a:solidFill>
        </p:spPr>
        <p:txBody>
          <a:bodyPr wrap="square" lIns="0" tIns="0" rIns="0" bIns="0" rtlCol="0"/>
          <a:lstStyle/>
          <a:p>
            <a:endParaRPr/>
          </a:p>
        </p:txBody>
      </p:sp>
      <p:sp>
        <p:nvSpPr>
          <p:cNvPr id="3" name="object 3"/>
          <p:cNvSpPr txBox="1">
            <a:spLocks noGrp="1"/>
          </p:cNvSpPr>
          <p:nvPr>
            <p:ph type="title"/>
          </p:nvPr>
        </p:nvSpPr>
        <p:spPr>
          <a:xfrm>
            <a:off x="1295400" y="723900"/>
            <a:ext cx="9601200" cy="894156"/>
          </a:xfrm>
          <a:prstGeom prst="rect">
            <a:avLst/>
          </a:prstGeom>
        </p:spPr>
        <p:txBody>
          <a:bodyPr vert="horz" wrap="square" lIns="0" tIns="12065" rIns="0" bIns="0" rtlCol="0">
            <a:spAutoFit/>
          </a:bodyPr>
          <a:lstStyle/>
          <a:p>
            <a:pPr marL="12700" marR="5080">
              <a:lnSpc>
                <a:spcPct val="116100"/>
              </a:lnSpc>
              <a:spcBef>
                <a:spcPts val="95"/>
              </a:spcBef>
            </a:pPr>
            <a:r>
              <a:rPr lang="en-IN" sz="5400" b="0" spc="195" dirty="0" smtClean="0">
                <a:latin typeface="Trebuchet MS"/>
                <a:cs typeface="Trebuchet MS"/>
              </a:rPr>
              <a:t>Implementation</a:t>
            </a:r>
            <a:endParaRPr sz="5400">
              <a:latin typeface="Trebuchet MS"/>
              <a:cs typeface="Trebuchet MS"/>
            </a:endParaRPr>
          </a:p>
        </p:txBody>
      </p:sp>
      <p:sp>
        <p:nvSpPr>
          <p:cNvPr id="5" name="object 5"/>
          <p:cNvSpPr/>
          <p:nvPr/>
        </p:nvSpPr>
        <p:spPr>
          <a:xfrm>
            <a:off x="1905000" y="1638300"/>
            <a:ext cx="3963035" cy="0"/>
          </a:xfrm>
          <a:custGeom>
            <a:avLst/>
            <a:gdLst/>
            <a:ahLst/>
            <a:cxnLst/>
            <a:rect l="l" t="t" r="r" b="b"/>
            <a:pathLst>
              <a:path w="3963035">
                <a:moveTo>
                  <a:pt x="0" y="0"/>
                </a:moveTo>
                <a:lnTo>
                  <a:pt x="3962555" y="0"/>
                </a:lnTo>
              </a:path>
            </a:pathLst>
          </a:custGeom>
          <a:ln w="28574">
            <a:solidFill>
              <a:srgbClr val="86C7EC"/>
            </a:solidFill>
          </a:ln>
        </p:spPr>
        <p:txBody>
          <a:bodyPr wrap="square" lIns="0" tIns="0" rIns="0" bIns="0" rtlCol="0"/>
          <a:lstStyle/>
          <a:p>
            <a:endParaRPr/>
          </a:p>
        </p:txBody>
      </p:sp>
      <p:sp>
        <p:nvSpPr>
          <p:cNvPr id="11" name="object 11"/>
          <p:cNvSpPr/>
          <p:nvPr/>
        </p:nvSpPr>
        <p:spPr>
          <a:xfrm>
            <a:off x="762000" y="1181100"/>
            <a:ext cx="275590" cy="238760"/>
          </a:xfrm>
          <a:custGeom>
            <a:avLst/>
            <a:gdLst/>
            <a:ahLst/>
            <a:cxnLst/>
            <a:rect l="l" t="t" r="r" b="b"/>
            <a:pathLst>
              <a:path w="275590" h="238760">
                <a:moveTo>
                  <a:pt x="68597" y="0"/>
                </a:moveTo>
                <a:lnTo>
                  <a:pt x="206243" y="0"/>
                </a:lnTo>
                <a:lnTo>
                  <a:pt x="275066" y="119213"/>
                </a:lnTo>
                <a:lnTo>
                  <a:pt x="206243" y="238428"/>
                </a:lnTo>
                <a:lnTo>
                  <a:pt x="68597" y="238428"/>
                </a:lnTo>
                <a:lnTo>
                  <a:pt x="0" y="119604"/>
                </a:lnTo>
                <a:lnTo>
                  <a:pt x="0" y="118823"/>
                </a:lnTo>
                <a:lnTo>
                  <a:pt x="68597" y="0"/>
                </a:lnTo>
                <a:close/>
              </a:path>
            </a:pathLst>
          </a:custGeom>
          <a:solidFill>
            <a:srgbClr val="A066CB"/>
          </a:solidFill>
        </p:spPr>
        <p:txBody>
          <a:bodyPr wrap="square" lIns="0" tIns="0" rIns="0" bIns="0" rtlCol="0"/>
          <a:lstStyle/>
          <a:p>
            <a:endParaRPr/>
          </a:p>
        </p:txBody>
      </p:sp>
      <p:sp>
        <p:nvSpPr>
          <p:cNvPr id="18" name="object 29"/>
          <p:cNvSpPr/>
          <p:nvPr/>
        </p:nvSpPr>
        <p:spPr>
          <a:xfrm>
            <a:off x="17145000" y="342900"/>
            <a:ext cx="742950" cy="504825"/>
          </a:xfrm>
          <a:custGeom>
            <a:avLst/>
            <a:gdLst/>
            <a:ahLst/>
            <a:cxnLst/>
            <a:rect l="l" t="t" r="r" b="b"/>
            <a:pathLst>
              <a:path w="742950" h="504825">
                <a:moveTo>
                  <a:pt x="371465" y="504824"/>
                </a:moveTo>
                <a:lnTo>
                  <a:pt x="321611" y="501746"/>
                </a:lnTo>
                <a:lnTo>
                  <a:pt x="273603" y="492757"/>
                </a:lnTo>
                <a:lnTo>
                  <a:pt x="227808" y="478227"/>
                </a:lnTo>
                <a:lnTo>
                  <a:pt x="184592" y="458526"/>
                </a:lnTo>
                <a:lnTo>
                  <a:pt x="144322" y="434023"/>
                </a:lnTo>
                <a:lnTo>
                  <a:pt x="107365" y="405087"/>
                </a:lnTo>
                <a:lnTo>
                  <a:pt x="74088" y="372089"/>
                </a:lnTo>
                <a:lnTo>
                  <a:pt x="44856" y="335397"/>
                </a:lnTo>
                <a:lnTo>
                  <a:pt x="20038" y="295382"/>
                </a:lnTo>
                <a:lnTo>
                  <a:pt x="0" y="252412"/>
                </a:lnTo>
                <a:lnTo>
                  <a:pt x="20038" y="209442"/>
                </a:lnTo>
                <a:lnTo>
                  <a:pt x="44856" y="169427"/>
                </a:lnTo>
                <a:lnTo>
                  <a:pt x="74088" y="132735"/>
                </a:lnTo>
                <a:lnTo>
                  <a:pt x="107365" y="99737"/>
                </a:lnTo>
                <a:lnTo>
                  <a:pt x="144322" y="70801"/>
                </a:lnTo>
                <a:lnTo>
                  <a:pt x="184592" y="46298"/>
                </a:lnTo>
                <a:lnTo>
                  <a:pt x="227808" y="26597"/>
                </a:lnTo>
                <a:lnTo>
                  <a:pt x="273603" y="12067"/>
                </a:lnTo>
                <a:lnTo>
                  <a:pt x="321611" y="3078"/>
                </a:lnTo>
                <a:lnTo>
                  <a:pt x="371465" y="0"/>
                </a:lnTo>
                <a:lnTo>
                  <a:pt x="421359" y="3078"/>
                </a:lnTo>
                <a:lnTo>
                  <a:pt x="469391" y="12067"/>
                </a:lnTo>
                <a:lnTo>
                  <a:pt x="515196" y="26597"/>
                </a:lnTo>
                <a:lnTo>
                  <a:pt x="558410" y="46298"/>
                </a:lnTo>
                <a:lnTo>
                  <a:pt x="598670" y="70801"/>
                </a:lnTo>
                <a:lnTo>
                  <a:pt x="615696" y="84137"/>
                </a:lnTo>
                <a:lnTo>
                  <a:pt x="371465" y="84137"/>
                </a:lnTo>
                <a:lnTo>
                  <a:pt x="326595" y="90151"/>
                </a:lnTo>
                <a:lnTo>
                  <a:pt x="286265" y="107122"/>
                </a:lnTo>
                <a:lnTo>
                  <a:pt x="252089" y="133442"/>
                </a:lnTo>
                <a:lnTo>
                  <a:pt x="225680" y="167502"/>
                </a:lnTo>
                <a:lnTo>
                  <a:pt x="208652" y="207694"/>
                </a:lnTo>
                <a:lnTo>
                  <a:pt x="202617" y="252412"/>
                </a:lnTo>
                <a:lnTo>
                  <a:pt x="208652" y="297129"/>
                </a:lnTo>
                <a:lnTo>
                  <a:pt x="225680" y="337322"/>
                </a:lnTo>
                <a:lnTo>
                  <a:pt x="252089" y="371382"/>
                </a:lnTo>
                <a:lnTo>
                  <a:pt x="286265" y="397702"/>
                </a:lnTo>
                <a:lnTo>
                  <a:pt x="326595" y="414673"/>
                </a:lnTo>
                <a:lnTo>
                  <a:pt x="371465" y="420687"/>
                </a:lnTo>
                <a:lnTo>
                  <a:pt x="615640" y="420687"/>
                </a:lnTo>
                <a:lnTo>
                  <a:pt x="598607" y="434023"/>
                </a:lnTo>
                <a:lnTo>
                  <a:pt x="558337" y="458526"/>
                </a:lnTo>
                <a:lnTo>
                  <a:pt x="515121" y="478227"/>
                </a:lnTo>
                <a:lnTo>
                  <a:pt x="469326" y="492757"/>
                </a:lnTo>
                <a:lnTo>
                  <a:pt x="421318" y="501746"/>
                </a:lnTo>
                <a:lnTo>
                  <a:pt x="371465" y="504824"/>
                </a:lnTo>
                <a:close/>
              </a:path>
              <a:path w="742950" h="504825">
                <a:moveTo>
                  <a:pt x="615640" y="420687"/>
                </a:moveTo>
                <a:lnTo>
                  <a:pt x="371465" y="420687"/>
                </a:lnTo>
                <a:lnTo>
                  <a:pt x="416334" y="414673"/>
                </a:lnTo>
                <a:lnTo>
                  <a:pt x="456664" y="397702"/>
                </a:lnTo>
                <a:lnTo>
                  <a:pt x="490840" y="371382"/>
                </a:lnTo>
                <a:lnTo>
                  <a:pt x="517249" y="337322"/>
                </a:lnTo>
                <a:lnTo>
                  <a:pt x="534278" y="297129"/>
                </a:lnTo>
                <a:lnTo>
                  <a:pt x="540312" y="252412"/>
                </a:lnTo>
                <a:lnTo>
                  <a:pt x="534278" y="207694"/>
                </a:lnTo>
                <a:lnTo>
                  <a:pt x="517249" y="167502"/>
                </a:lnTo>
                <a:lnTo>
                  <a:pt x="490840" y="133442"/>
                </a:lnTo>
                <a:lnTo>
                  <a:pt x="456664" y="107122"/>
                </a:lnTo>
                <a:lnTo>
                  <a:pt x="416334" y="90151"/>
                </a:lnTo>
                <a:lnTo>
                  <a:pt x="371465" y="84137"/>
                </a:lnTo>
                <a:lnTo>
                  <a:pt x="615696" y="84137"/>
                </a:lnTo>
                <a:lnTo>
                  <a:pt x="668873" y="132735"/>
                </a:lnTo>
                <a:lnTo>
                  <a:pt x="698089" y="169427"/>
                </a:lnTo>
                <a:lnTo>
                  <a:pt x="722896" y="209442"/>
                </a:lnTo>
                <a:lnTo>
                  <a:pt x="742930" y="252412"/>
                </a:lnTo>
                <a:lnTo>
                  <a:pt x="722891" y="295382"/>
                </a:lnTo>
                <a:lnTo>
                  <a:pt x="698073" y="335397"/>
                </a:lnTo>
                <a:lnTo>
                  <a:pt x="668842" y="372089"/>
                </a:lnTo>
                <a:lnTo>
                  <a:pt x="635564" y="405087"/>
                </a:lnTo>
                <a:lnTo>
                  <a:pt x="615640" y="420687"/>
                </a:lnTo>
                <a:close/>
              </a:path>
              <a:path w="742950" h="504825">
                <a:moveTo>
                  <a:pt x="371465" y="353377"/>
                </a:moveTo>
                <a:lnTo>
                  <a:pt x="332057" y="345434"/>
                </a:lnTo>
                <a:lnTo>
                  <a:pt x="299852" y="323782"/>
                </a:lnTo>
                <a:lnTo>
                  <a:pt x="278126" y="291686"/>
                </a:lnTo>
                <a:lnTo>
                  <a:pt x="270156" y="252412"/>
                </a:lnTo>
                <a:lnTo>
                  <a:pt x="278126" y="213138"/>
                </a:lnTo>
                <a:lnTo>
                  <a:pt x="299852" y="181042"/>
                </a:lnTo>
                <a:lnTo>
                  <a:pt x="332057" y="159390"/>
                </a:lnTo>
                <a:lnTo>
                  <a:pt x="371465" y="151447"/>
                </a:lnTo>
                <a:lnTo>
                  <a:pt x="410872" y="159390"/>
                </a:lnTo>
                <a:lnTo>
                  <a:pt x="443077" y="181042"/>
                </a:lnTo>
                <a:lnTo>
                  <a:pt x="464803" y="213138"/>
                </a:lnTo>
                <a:lnTo>
                  <a:pt x="472773" y="252412"/>
                </a:lnTo>
                <a:lnTo>
                  <a:pt x="464803" y="291686"/>
                </a:lnTo>
                <a:lnTo>
                  <a:pt x="443077" y="323782"/>
                </a:lnTo>
                <a:lnTo>
                  <a:pt x="410872" y="345434"/>
                </a:lnTo>
                <a:lnTo>
                  <a:pt x="371465" y="353377"/>
                </a:lnTo>
                <a:close/>
              </a:path>
            </a:pathLst>
          </a:custGeom>
          <a:solidFill>
            <a:srgbClr val="1736B1"/>
          </a:solidFill>
        </p:spPr>
        <p:txBody>
          <a:bodyPr wrap="square" lIns="0" tIns="0" rIns="0" bIns="0" rtlCol="0"/>
          <a:lstStyle/>
          <a:p>
            <a:endParaRPr/>
          </a:p>
        </p:txBody>
      </p:sp>
      <p:graphicFrame>
        <p:nvGraphicFramePr>
          <p:cNvPr id="8" name="Diagram 7"/>
          <p:cNvGraphicFramePr/>
          <p:nvPr/>
        </p:nvGraphicFramePr>
        <p:xfrm>
          <a:off x="2133600" y="952500"/>
          <a:ext cx="13716000" cy="871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647700"/>
            <a:ext cx="7359650" cy="1549400"/>
          </a:xfrm>
          <a:prstGeom prst="rect">
            <a:avLst/>
          </a:prstGeom>
        </p:spPr>
        <p:txBody>
          <a:bodyPr vert="horz" wrap="square" lIns="0" tIns="12700" rIns="0" bIns="0" rtlCol="0">
            <a:spAutoFit/>
          </a:bodyPr>
          <a:lstStyle/>
          <a:p>
            <a:pPr marL="12700">
              <a:lnSpc>
                <a:spcPct val="100000"/>
              </a:lnSpc>
              <a:spcBef>
                <a:spcPts val="100"/>
              </a:spcBef>
            </a:pPr>
            <a:r>
              <a:rPr sz="10000" spc="-575" smtClean="0"/>
              <a:t> </a:t>
            </a:r>
            <a:r>
              <a:rPr sz="8000" spc="75" smtClean="0">
                <a:latin typeface="Times New Roman" pitchFamily="18" charset="0"/>
                <a:cs typeface="Times New Roman" pitchFamily="18" charset="0"/>
              </a:rPr>
              <a:t>P</a:t>
            </a:r>
            <a:r>
              <a:rPr sz="8000" spc="-310" smtClean="0">
                <a:latin typeface="Times New Roman" pitchFamily="18" charset="0"/>
                <a:cs typeface="Times New Roman" pitchFamily="18" charset="0"/>
              </a:rPr>
              <a:t>r</a:t>
            </a:r>
            <a:r>
              <a:rPr sz="8000" spc="175" smtClean="0">
                <a:latin typeface="Times New Roman" pitchFamily="18" charset="0"/>
                <a:cs typeface="Times New Roman" pitchFamily="18" charset="0"/>
              </a:rPr>
              <a:t>o</a:t>
            </a:r>
            <a:r>
              <a:rPr sz="8000" spc="135" smtClean="0">
                <a:latin typeface="Times New Roman" pitchFamily="18" charset="0"/>
                <a:cs typeface="Times New Roman" pitchFamily="18" charset="0"/>
              </a:rPr>
              <a:t>b</a:t>
            </a:r>
            <a:r>
              <a:rPr sz="8000" spc="10" smtClean="0">
                <a:latin typeface="Times New Roman" pitchFamily="18" charset="0"/>
                <a:cs typeface="Times New Roman" pitchFamily="18" charset="0"/>
              </a:rPr>
              <a:t>l</a:t>
            </a:r>
            <a:r>
              <a:rPr sz="8000" spc="-245" smtClean="0">
                <a:latin typeface="Times New Roman" pitchFamily="18" charset="0"/>
                <a:cs typeface="Times New Roman" pitchFamily="18" charset="0"/>
              </a:rPr>
              <a:t>e</a:t>
            </a:r>
            <a:r>
              <a:rPr sz="8000" spc="-114" smtClean="0">
                <a:latin typeface="Times New Roman" pitchFamily="18" charset="0"/>
                <a:cs typeface="Times New Roman" pitchFamily="18" charset="0"/>
              </a:rPr>
              <a:t>m</a:t>
            </a:r>
            <a:r>
              <a:rPr lang="en-IN" sz="8000" spc="-114" dirty="0" smtClean="0">
                <a:latin typeface="Times New Roman" pitchFamily="18" charset="0"/>
                <a:cs typeface="Times New Roman" pitchFamily="18" charset="0"/>
              </a:rPr>
              <a:t>s</a:t>
            </a:r>
            <a:endParaRPr sz="8000">
              <a:latin typeface="Times New Roman" pitchFamily="18" charset="0"/>
              <a:cs typeface="Times New Roman" pitchFamily="18" charset="0"/>
            </a:endParaRPr>
          </a:p>
        </p:txBody>
      </p:sp>
      <p:grpSp>
        <p:nvGrpSpPr>
          <p:cNvPr id="3" name="object 3"/>
          <p:cNvGrpSpPr/>
          <p:nvPr/>
        </p:nvGrpSpPr>
        <p:grpSpPr>
          <a:xfrm>
            <a:off x="11353800" y="0"/>
            <a:ext cx="6934200" cy="2400300"/>
            <a:chOff x="10796093" y="1"/>
            <a:chExt cx="7492365" cy="2548890"/>
          </a:xfrm>
        </p:grpSpPr>
        <p:sp>
          <p:nvSpPr>
            <p:cNvPr id="4" name="object 4"/>
            <p:cNvSpPr/>
            <p:nvPr/>
          </p:nvSpPr>
          <p:spPr>
            <a:xfrm>
              <a:off x="16722347" y="1"/>
              <a:ext cx="1565910" cy="2548890"/>
            </a:xfrm>
            <a:custGeom>
              <a:avLst/>
              <a:gdLst/>
              <a:ahLst/>
              <a:cxnLst/>
              <a:rect l="l" t="t" r="r" b="b"/>
              <a:pathLst>
                <a:path w="1565909" h="2548890">
                  <a:moveTo>
                    <a:pt x="741778" y="2548550"/>
                  </a:moveTo>
                  <a:lnTo>
                    <a:pt x="1565652" y="2548550"/>
                  </a:lnTo>
                  <a:lnTo>
                    <a:pt x="1565652" y="0"/>
                  </a:lnTo>
                  <a:lnTo>
                    <a:pt x="729735" y="0"/>
                  </a:lnTo>
                  <a:lnTo>
                    <a:pt x="0" y="1265183"/>
                  </a:lnTo>
                  <a:lnTo>
                    <a:pt x="741778" y="2548550"/>
                  </a:lnTo>
                  <a:close/>
                </a:path>
              </a:pathLst>
            </a:custGeom>
            <a:solidFill>
              <a:srgbClr val="86C7EC"/>
            </a:solidFill>
          </p:spPr>
          <p:txBody>
            <a:bodyPr wrap="square" lIns="0" tIns="0" rIns="0" bIns="0" rtlCol="0"/>
            <a:lstStyle/>
            <a:p>
              <a:endParaRPr/>
            </a:p>
          </p:txBody>
        </p:sp>
        <p:sp>
          <p:nvSpPr>
            <p:cNvPr id="5" name="object 5"/>
            <p:cNvSpPr/>
            <p:nvPr/>
          </p:nvSpPr>
          <p:spPr>
            <a:xfrm>
              <a:off x="13760620" y="1"/>
              <a:ext cx="3692525" cy="2548890"/>
            </a:xfrm>
            <a:custGeom>
              <a:avLst/>
              <a:gdLst/>
              <a:ahLst/>
              <a:cxnLst/>
              <a:rect l="l" t="t" r="r" b="b"/>
              <a:pathLst>
                <a:path w="3692525" h="2548890">
                  <a:moveTo>
                    <a:pt x="738977" y="2548550"/>
                  </a:moveTo>
                  <a:lnTo>
                    <a:pt x="2222641" y="2548550"/>
                  </a:lnTo>
                  <a:lnTo>
                    <a:pt x="3430304" y="453806"/>
                  </a:lnTo>
                  <a:lnTo>
                    <a:pt x="3692099" y="0"/>
                  </a:lnTo>
                  <a:lnTo>
                    <a:pt x="726981" y="0"/>
                  </a:lnTo>
                  <a:lnTo>
                    <a:pt x="466008" y="453806"/>
                  </a:lnTo>
                  <a:lnTo>
                    <a:pt x="466223" y="453914"/>
                  </a:lnTo>
                  <a:lnTo>
                    <a:pt x="0" y="1265183"/>
                  </a:lnTo>
                  <a:lnTo>
                    <a:pt x="738977" y="2548550"/>
                  </a:lnTo>
                  <a:close/>
                </a:path>
              </a:pathLst>
            </a:custGeom>
            <a:solidFill>
              <a:srgbClr val="A066CB"/>
            </a:solidFill>
          </p:spPr>
          <p:txBody>
            <a:bodyPr wrap="square" lIns="0" tIns="0" rIns="0" bIns="0" rtlCol="0"/>
            <a:lstStyle/>
            <a:p>
              <a:endParaRPr/>
            </a:p>
          </p:txBody>
        </p:sp>
        <p:sp>
          <p:nvSpPr>
            <p:cNvPr id="6" name="object 6"/>
            <p:cNvSpPr/>
            <p:nvPr/>
          </p:nvSpPr>
          <p:spPr>
            <a:xfrm>
              <a:off x="10796093" y="1"/>
              <a:ext cx="3691254" cy="2548890"/>
            </a:xfrm>
            <a:custGeom>
              <a:avLst/>
              <a:gdLst/>
              <a:ahLst/>
              <a:cxnLst/>
              <a:rect l="l" t="t" r="r" b="b"/>
              <a:pathLst>
                <a:path w="3691255" h="2548890">
                  <a:moveTo>
                    <a:pt x="741777" y="2548550"/>
                  </a:moveTo>
                  <a:lnTo>
                    <a:pt x="2222640" y="2548550"/>
                  </a:lnTo>
                  <a:lnTo>
                    <a:pt x="2964526" y="1265183"/>
                  </a:lnTo>
                  <a:lnTo>
                    <a:pt x="2962264" y="1261409"/>
                  </a:lnTo>
                  <a:lnTo>
                    <a:pt x="3691010" y="0"/>
                  </a:lnTo>
                  <a:lnTo>
                    <a:pt x="726683" y="0"/>
                  </a:lnTo>
                  <a:lnTo>
                    <a:pt x="501878" y="390306"/>
                  </a:lnTo>
                  <a:lnTo>
                    <a:pt x="503925" y="391492"/>
                  </a:lnTo>
                  <a:lnTo>
                    <a:pt x="0" y="1265185"/>
                  </a:lnTo>
                  <a:lnTo>
                    <a:pt x="741777" y="2548550"/>
                  </a:lnTo>
                  <a:close/>
                </a:path>
              </a:pathLst>
            </a:custGeom>
            <a:solidFill>
              <a:srgbClr val="1736B1"/>
            </a:solidFill>
          </p:spPr>
          <p:txBody>
            <a:bodyPr wrap="square" lIns="0" tIns="0" rIns="0" bIns="0" rtlCol="0"/>
            <a:lstStyle/>
            <a:p>
              <a:endParaRPr/>
            </a:p>
          </p:txBody>
        </p:sp>
      </p:grpSp>
      <p:sp>
        <p:nvSpPr>
          <p:cNvPr id="8" name="object 8"/>
          <p:cNvSpPr/>
          <p:nvPr/>
        </p:nvSpPr>
        <p:spPr>
          <a:xfrm>
            <a:off x="8001000" y="1104900"/>
            <a:ext cx="1143000" cy="714375"/>
          </a:xfrm>
          <a:custGeom>
            <a:avLst/>
            <a:gdLst/>
            <a:ahLst/>
            <a:cxnLst/>
            <a:rect l="l" t="t" r="r" b="b"/>
            <a:pathLst>
              <a:path w="1710689" h="1247775">
                <a:moveTo>
                  <a:pt x="329419" y="273348"/>
                </a:moveTo>
                <a:lnTo>
                  <a:pt x="284190" y="263601"/>
                </a:lnTo>
                <a:lnTo>
                  <a:pt x="246188" y="237427"/>
                </a:lnTo>
                <a:lnTo>
                  <a:pt x="220014" y="199425"/>
                </a:lnTo>
                <a:lnTo>
                  <a:pt x="210267" y="154196"/>
                </a:lnTo>
                <a:lnTo>
                  <a:pt x="210267" y="119151"/>
                </a:lnTo>
                <a:lnTo>
                  <a:pt x="220014" y="70965"/>
                </a:lnTo>
                <a:lnTo>
                  <a:pt x="246188" y="33292"/>
                </a:lnTo>
                <a:lnTo>
                  <a:pt x="284190" y="8761"/>
                </a:lnTo>
                <a:lnTo>
                  <a:pt x="329419" y="0"/>
                </a:lnTo>
                <a:lnTo>
                  <a:pt x="374649" y="8761"/>
                </a:lnTo>
                <a:lnTo>
                  <a:pt x="412650" y="33292"/>
                </a:lnTo>
                <a:lnTo>
                  <a:pt x="438824" y="70965"/>
                </a:lnTo>
                <a:lnTo>
                  <a:pt x="448571" y="119151"/>
                </a:lnTo>
                <a:lnTo>
                  <a:pt x="448571" y="154196"/>
                </a:lnTo>
                <a:lnTo>
                  <a:pt x="438824" y="199425"/>
                </a:lnTo>
                <a:lnTo>
                  <a:pt x="412650" y="237427"/>
                </a:lnTo>
                <a:lnTo>
                  <a:pt x="374649" y="263601"/>
                </a:lnTo>
                <a:lnTo>
                  <a:pt x="329419" y="273348"/>
                </a:lnTo>
                <a:close/>
              </a:path>
              <a:path w="1710689" h="1247775">
                <a:moveTo>
                  <a:pt x="49062" y="777990"/>
                </a:moveTo>
                <a:lnTo>
                  <a:pt x="14017" y="777990"/>
                </a:lnTo>
                <a:lnTo>
                  <a:pt x="7008" y="770982"/>
                </a:lnTo>
                <a:lnTo>
                  <a:pt x="7008" y="763972"/>
                </a:lnTo>
                <a:lnTo>
                  <a:pt x="0" y="763972"/>
                </a:lnTo>
                <a:lnTo>
                  <a:pt x="0" y="756964"/>
                </a:lnTo>
                <a:lnTo>
                  <a:pt x="70089" y="427544"/>
                </a:lnTo>
                <a:lnTo>
                  <a:pt x="89035" y="379358"/>
                </a:lnTo>
                <a:lnTo>
                  <a:pt x="121780" y="341685"/>
                </a:lnTo>
                <a:lnTo>
                  <a:pt x="163724" y="317153"/>
                </a:lnTo>
                <a:lnTo>
                  <a:pt x="210267" y="308392"/>
                </a:lnTo>
                <a:lnTo>
                  <a:pt x="448571" y="308392"/>
                </a:lnTo>
                <a:lnTo>
                  <a:pt x="495115" y="317153"/>
                </a:lnTo>
                <a:lnTo>
                  <a:pt x="537059" y="341685"/>
                </a:lnTo>
                <a:lnTo>
                  <a:pt x="569803" y="379358"/>
                </a:lnTo>
                <a:lnTo>
                  <a:pt x="588749" y="427544"/>
                </a:lnTo>
                <a:lnTo>
                  <a:pt x="603662" y="497633"/>
                </a:lnTo>
                <a:lnTo>
                  <a:pt x="175223" y="497633"/>
                </a:lnTo>
                <a:lnTo>
                  <a:pt x="126160" y="714910"/>
                </a:lnTo>
                <a:lnTo>
                  <a:pt x="117071" y="739551"/>
                </a:lnTo>
                <a:lnTo>
                  <a:pt x="100753" y="759592"/>
                </a:lnTo>
                <a:lnTo>
                  <a:pt x="77864" y="773062"/>
                </a:lnTo>
                <a:lnTo>
                  <a:pt x="49062" y="777990"/>
                </a:lnTo>
                <a:close/>
              </a:path>
              <a:path w="1710689" h="1247775">
                <a:moveTo>
                  <a:pt x="217278" y="1247589"/>
                </a:moveTo>
                <a:lnTo>
                  <a:pt x="196247" y="1247589"/>
                </a:lnTo>
                <a:lnTo>
                  <a:pt x="187050" y="1246275"/>
                </a:lnTo>
                <a:lnTo>
                  <a:pt x="180479" y="1242332"/>
                </a:lnTo>
                <a:lnTo>
                  <a:pt x="176537" y="1235761"/>
                </a:lnTo>
                <a:lnTo>
                  <a:pt x="175223" y="1226562"/>
                </a:lnTo>
                <a:lnTo>
                  <a:pt x="175223" y="497633"/>
                </a:lnTo>
                <a:lnTo>
                  <a:pt x="483616" y="497633"/>
                </a:lnTo>
                <a:lnTo>
                  <a:pt x="483616" y="742946"/>
                </a:lnTo>
                <a:lnTo>
                  <a:pt x="329419" y="742946"/>
                </a:lnTo>
                <a:lnTo>
                  <a:pt x="294374" y="1177499"/>
                </a:lnTo>
                <a:lnTo>
                  <a:pt x="288242" y="1203235"/>
                </a:lnTo>
                <a:lnTo>
                  <a:pt x="271595" y="1225686"/>
                </a:lnTo>
                <a:lnTo>
                  <a:pt x="247064" y="1241566"/>
                </a:lnTo>
                <a:lnTo>
                  <a:pt x="217278" y="1247589"/>
                </a:lnTo>
                <a:close/>
              </a:path>
              <a:path w="1710689" h="1247775">
                <a:moveTo>
                  <a:pt x="644821" y="777990"/>
                </a:moveTo>
                <a:lnTo>
                  <a:pt x="609776" y="777990"/>
                </a:lnTo>
                <a:lnTo>
                  <a:pt x="580974" y="773062"/>
                </a:lnTo>
                <a:lnTo>
                  <a:pt x="558085" y="759592"/>
                </a:lnTo>
                <a:lnTo>
                  <a:pt x="541768" y="739551"/>
                </a:lnTo>
                <a:lnTo>
                  <a:pt x="532678" y="714910"/>
                </a:lnTo>
                <a:lnTo>
                  <a:pt x="483616" y="497633"/>
                </a:lnTo>
                <a:lnTo>
                  <a:pt x="603662" y="497633"/>
                </a:lnTo>
                <a:lnTo>
                  <a:pt x="658839" y="756964"/>
                </a:lnTo>
                <a:lnTo>
                  <a:pt x="658839" y="763972"/>
                </a:lnTo>
                <a:lnTo>
                  <a:pt x="651830" y="763972"/>
                </a:lnTo>
                <a:lnTo>
                  <a:pt x="651830" y="770982"/>
                </a:lnTo>
                <a:lnTo>
                  <a:pt x="644821" y="777990"/>
                </a:lnTo>
                <a:close/>
              </a:path>
              <a:path w="1710689" h="1247775">
                <a:moveTo>
                  <a:pt x="462591" y="1247589"/>
                </a:moveTo>
                <a:lnTo>
                  <a:pt x="441560" y="1247589"/>
                </a:lnTo>
                <a:lnTo>
                  <a:pt x="411774" y="1241566"/>
                </a:lnTo>
                <a:lnTo>
                  <a:pt x="387243" y="1225686"/>
                </a:lnTo>
                <a:lnTo>
                  <a:pt x="370597" y="1203235"/>
                </a:lnTo>
                <a:lnTo>
                  <a:pt x="364464" y="1177499"/>
                </a:lnTo>
                <a:lnTo>
                  <a:pt x="329419" y="742946"/>
                </a:lnTo>
                <a:lnTo>
                  <a:pt x="483616" y="742946"/>
                </a:lnTo>
                <a:lnTo>
                  <a:pt x="483616" y="1226562"/>
                </a:lnTo>
                <a:lnTo>
                  <a:pt x="482301" y="1235761"/>
                </a:lnTo>
                <a:lnTo>
                  <a:pt x="478359" y="1242332"/>
                </a:lnTo>
                <a:lnTo>
                  <a:pt x="471788" y="1246275"/>
                </a:lnTo>
                <a:lnTo>
                  <a:pt x="462591" y="1247589"/>
                </a:lnTo>
                <a:close/>
              </a:path>
              <a:path w="1710689" h="1247775">
                <a:moveTo>
                  <a:pt x="1380758" y="273348"/>
                </a:moveTo>
                <a:lnTo>
                  <a:pt x="1335529" y="263601"/>
                </a:lnTo>
                <a:lnTo>
                  <a:pt x="1297527" y="237427"/>
                </a:lnTo>
                <a:lnTo>
                  <a:pt x="1271353" y="199425"/>
                </a:lnTo>
                <a:lnTo>
                  <a:pt x="1261607" y="154196"/>
                </a:lnTo>
                <a:lnTo>
                  <a:pt x="1261607" y="119151"/>
                </a:lnTo>
                <a:lnTo>
                  <a:pt x="1271353" y="70965"/>
                </a:lnTo>
                <a:lnTo>
                  <a:pt x="1297527" y="33292"/>
                </a:lnTo>
                <a:lnTo>
                  <a:pt x="1335529" y="8761"/>
                </a:lnTo>
                <a:lnTo>
                  <a:pt x="1380758" y="0"/>
                </a:lnTo>
                <a:lnTo>
                  <a:pt x="1425988" y="8761"/>
                </a:lnTo>
                <a:lnTo>
                  <a:pt x="1463989" y="33292"/>
                </a:lnTo>
                <a:lnTo>
                  <a:pt x="1490163" y="70965"/>
                </a:lnTo>
                <a:lnTo>
                  <a:pt x="1499910" y="119151"/>
                </a:lnTo>
                <a:lnTo>
                  <a:pt x="1499910" y="154196"/>
                </a:lnTo>
                <a:lnTo>
                  <a:pt x="1490163" y="199425"/>
                </a:lnTo>
                <a:lnTo>
                  <a:pt x="1463989" y="237427"/>
                </a:lnTo>
                <a:lnTo>
                  <a:pt x="1425988" y="263601"/>
                </a:lnTo>
                <a:lnTo>
                  <a:pt x="1380758" y="273348"/>
                </a:lnTo>
                <a:close/>
              </a:path>
              <a:path w="1710689" h="1247775">
                <a:moveTo>
                  <a:pt x="1100401" y="777990"/>
                </a:moveTo>
                <a:lnTo>
                  <a:pt x="1065357" y="777990"/>
                </a:lnTo>
                <a:lnTo>
                  <a:pt x="1058348" y="770982"/>
                </a:lnTo>
                <a:lnTo>
                  <a:pt x="1058348" y="763972"/>
                </a:lnTo>
                <a:lnTo>
                  <a:pt x="1051339" y="763972"/>
                </a:lnTo>
                <a:lnTo>
                  <a:pt x="1051339" y="756964"/>
                </a:lnTo>
                <a:lnTo>
                  <a:pt x="1121428" y="427544"/>
                </a:lnTo>
                <a:lnTo>
                  <a:pt x="1140374" y="379358"/>
                </a:lnTo>
                <a:lnTo>
                  <a:pt x="1173119" y="341685"/>
                </a:lnTo>
                <a:lnTo>
                  <a:pt x="1215063" y="317153"/>
                </a:lnTo>
                <a:lnTo>
                  <a:pt x="1261607" y="308392"/>
                </a:lnTo>
                <a:lnTo>
                  <a:pt x="1499910" y="308392"/>
                </a:lnTo>
                <a:lnTo>
                  <a:pt x="1546454" y="317153"/>
                </a:lnTo>
                <a:lnTo>
                  <a:pt x="1588398" y="341685"/>
                </a:lnTo>
                <a:lnTo>
                  <a:pt x="1621143" y="379358"/>
                </a:lnTo>
                <a:lnTo>
                  <a:pt x="1640089" y="427544"/>
                </a:lnTo>
                <a:lnTo>
                  <a:pt x="1655001" y="497633"/>
                </a:lnTo>
                <a:lnTo>
                  <a:pt x="1226562" y="497633"/>
                </a:lnTo>
                <a:lnTo>
                  <a:pt x="1177499" y="714910"/>
                </a:lnTo>
                <a:lnTo>
                  <a:pt x="1168410" y="739551"/>
                </a:lnTo>
                <a:lnTo>
                  <a:pt x="1152092" y="759592"/>
                </a:lnTo>
                <a:lnTo>
                  <a:pt x="1129204" y="773062"/>
                </a:lnTo>
                <a:lnTo>
                  <a:pt x="1100401" y="777990"/>
                </a:lnTo>
                <a:close/>
              </a:path>
              <a:path w="1710689" h="1247775">
                <a:moveTo>
                  <a:pt x="1268617" y="1247589"/>
                </a:moveTo>
                <a:lnTo>
                  <a:pt x="1247587" y="1247589"/>
                </a:lnTo>
                <a:lnTo>
                  <a:pt x="1238390" y="1246275"/>
                </a:lnTo>
                <a:lnTo>
                  <a:pt x="1231819" y="1242332"/>
                </a:lnTo>
                <a:lnTo>
                  <a:pt x="1227876" y="1235761"/>
                </a:lnTo>
                <a:lnTo>
                  <a:pt x="1226562" y="1226562"/>
                </a:lnTo>
                <a:lnTo>
                  <a:pt x="1226562" y="497633"/>
                </a:lnTo>
                <a:lnTo>
                  <a:pt x="1534955" y="497633"/>
                </a:lnTo>
                <a:lnTo>
                  <a:pt x="1534955" y="742946"/>
                </a:lnTo>
                <a:lnTo>
                  <a:pt x="1380758" y="742946"/>
                </a:lnTo>
                <a:lnTo>
                  <a:pt x="1345714" y="1177499"/>
                </a:lnTo>
                <a:lnTo>
                  <a:pt x="1339581" y="1203235"/>
                </a:lnTo>
                <a:lnTo>
                  <a:pt x="1322935" y="1225686"/>
                </a:lnTo>
                <a:lnTo>
                  <a:pt x="1298403" y="1241566"/>
                </a:lnTo>
                <a:lnTo>
                  <a:pt x="1268617" y="1247589"/>
                </a:lnTo>
                <a:close/>
              </a:path>
              <a:path w="1710689" h="1247775">
                <a:moveTo>
                  <a:pt x="1696160" y="777990"/>
                </a:moveTo>
                <a:lnTo>
                  <a:pt x="1661115" y="777990"/>
                </a:lnTo>
                <a:lnTo>
                  <a:pt x="1632313" y="773062"/>
                </a:lnTo>
                <a:lnTo>
                  <a:pt x="1609425" y="759592"/>
                </a:lnTo>
                <a:lnTo>
                  <a:pt x="1593107" y="739551"/>
                </a:lnTo>
                <a:lnTo>
                  <a:pt x="1584017" y="714910"/>
                </a:lnTo>
                <a:lnTo>
                  <a:pt x="1534955" y="497633"/>
                </a:lnTo>
                <a:lnTo>
                  <a:pt x="1655001" y="497633"/>
                </a:lnTo>
                <a:lnTo>
                  <a:pt x="1710178" y="756964"/>
                </a:lnTo>
                <a:lnTo>
                  <a:pt x="1710178" y="763972"/>
                </a:lnTo>
                <a:lnTo>
                  <a:pt x="1703169" y="763972"/>
                </a:lnTo>
                <a:lnTo>
                  <a:pt x="1703169" y="770982"/>
                </a:lnTo>
                <a:lnTo>
                  <a:pt x="1696160" y="777990"/>
                </a:lnTo>
                <a:close/>
              </a:path>
              <a:path w="1710689" h="1247775">
                <a:moveTo>
                  <a:pt x="1513930" y="1247589"/>
                </a:moveTo>
                <a:lnTo>
                  <a:pt x="1492900" y="1247589"/>
                </a:lnTo>
                <a:lnTo>
                  <a:pt x="1463113" y="1241566"/>
                </a:lnTo>
                <a:lnTo>
                  <a:pt x="1438582" y="1225686"/>
                </a:lnTo>
                <a:lnTo>
                  <a:pt x="1421936" y="1203235"/>
                </a:lnTo>
                <a:lnTo>
                  <a:pt x="1415803" y="1177499"/>
                </a:lnTo>
                <a:lnTo>
                  <a:pt x="1380758" y="742946"/>
                </a:lnTo>
                <a:lnTo>
                  <a:pt x="1534955" y="742946"/>
                </a:lnTo>
                <a:lnTo>
                  <a:pt x="1534955" y="1226562"/>
                </a:lnTo>
                <a:lnTo>
                  <a:pt x="1533641" y="1235761"/>
                </a:lnTo>
                <a:lnTo>
                  <a:pt x="1529698" y="1242332"/>
                </a:lnTo>
                <a:lnTo>
                  <a:pt x="1523127" y="1246275"/>
                </a:lnTo>
                <a:lnTo>
                  <a:pt x="1513930" y="1247589"/>
                </a:lnTo>
                <a:close/>
              </a:path>
            </a:pathLst>
          </a:custGeom>
          <a:solidFill>
            <a:srgbClr val="A066CB"/>
          </a:solidFill>
        </p:spPr>
        <p:txBody>
          <a:bodyPr wrap="square" lIns="0" tIns="0" rIns="0" bIns="0" rtlCol="0"/>
          <a:lstStyle/>
          <a:p>
            <a:endParaRPr/>
          </a:p>
        </p:txBody>
      </p:sp>
      <p:sp>
        <p:nvSpPr>
          <p:cNvPr id="9" name="object 9"/>
          <p:cNvSpPr/>
          <p:nvPr/>
        </p:nvSpPr>
        <p:spPr>
          <a:xfrm>
            <a:off x="5867400" y="1104900"/>
            <a:ext cx="1905000" cy="790575"/>
          </a:xfrm>
          <a:custGeom>
            <a:avLst/>
            <a:gdLst/>
            <a:ahLst/>
            <a:cxnLst/>
            <a:rect l="l" t="t" r="r" b="b"/>
            <a:pathLst>
              <a:path w="2761615" h="1247775">
                <a:moveTo>
                  <a:pt x="329419" y="273348"/>
                </a:moveTo>
                <a:lnTo>
                  <a:pt x="284190" y="263601"/>
                </a:lnTo>
                <a:lnTo>
                  <a:pt x="246188" y="237427"/>
                </a:lnTo>
                <a:lnTo>
                  <a:pt x="220014" y="199425"/>
                </a:lnTo>
                <a:lnTo>
                  <a:pt x="210268" y="154196"/>
                </a:lnTo>
                <a:lnTo>
                  <a:pt x="210268" y="119151"/>
                </a:lnTo>
                <a:lnTo>
                  <a:pt x="220014" y="70965"/>
                </a:lnTo>
                <a:lnTo>
                  <a:pt x="246188" y="33292"/>
                </a:lnTo>
                <a:lnTo>
                  <a:pt x="284190" y="8761"/>
                </a:lnTo>
                <a:lnTo>
                  <a:pt x="329419" y="0"/>
                </a:lnTo>
                <a:lnTo>
                  <a:pt x="374649" y="8761"/>
                </a:lnTo>
                <a:lnTo>
                  <a:pt x="412650" y="33292"/>
                </a:lnTo>
                <a:lnTo>
                  <a:pt x="438824" y="70965"/>
                </a:lnTo>
                <a:lnTo>
                  <a:pt x="448571" y="119151"/>
                </a:lnTo>
                <a:lnTo>
                  <a:pt x="448571" y="154196"/>
                </a:lnTo>
                <a:lnTo>
                  <a:pt x="438824" y="199425"/>
                </a:lnTo>
                <a:lnTo>
                  <a:pt x="412650" y="237427"/>
                </a:lnTo>
                <a:lnTo>
                  <a:pt x="374649" y="263601"/>
                </a:lnTo>
                <a:lnTo>
                  <a:pt x="329419" y="273348"/>
                </a:lnTo>
                <a:close/>
              </a:path>
              <a:path w="2761615" h="1247775">
                <a:moveTo>
                  <a:pt x="49062" y="777990"/>
                </a:moveTo>
                <a:lnTo>
                  <a:pt x="14018" y="777990"/>
                </a:lnTo>
                <a:lnTo>
                  <a:pt x="7009" y="770982"/>
                </a:lnTo>
                <a:lnTo>
                  <a:pt x="7009" y="763972"/>
                </a:lnTo>
                <a:lnTo>
                  <a:pt x="0" y="763972"/>
                </a:lnTo>
                <a:lnTo>
                  <a:pt x="0" y="756964"/>
                </a:lnTo>
                <a:lnTo>
                  <a:pt x="70089" y="427544"/>
                </a:lnTo>
                <a:lnTo>
                  <a:pt x="89035" y="379358"/>
                </a:lnTo>
                <a:lnTo>
                  <a:pt x="121780" y="341685"/>
                </a:lnTo>
                <a:lnTo>
                  <a:pt x="163724" y="317153"/>
                </a:lnTo>
                <a:lnTo>
                  <a:pt x="210268" y="308392"/>
                </a:lnTo>
                <a:lnTo>
                  <a:pt x="448571" y="308392"/>
                </a:lnTo>
                <a:lnTo>
                  <a:pt x="495115" y="317153"/>
                </a:lnTo>
                <a:lnTo>
                  <a:pt x="537059" y="341685"/>
                </a:lnTo>
                <a:lnTo>
                  <a:pt x="569803" y="379358"/>
                </a:lnTo>
                <a:lnTo>
                  <a:pt x="588749" y="427544"/>
                </a:lnTo>
                <a:lnTo>
                  <a:pt x="603662" y="497633"/>
                </a:lnTo>
                <a:lnTo>
                  <a:pt x="175223" y="497633"/>
                </a:lnTo>
                <a:lnTo>
                  <a:pt x="126160" y="714910"/>
                </a:lnTo>
                <a:lnTo>
                  <a:pt x="117071" y="739551"/>
                </a:lnTo>
                <a:lnTo>
                  <a:pt x="100753" y="759592"/>
                </a:lnTo>
                <a:lnTo>
                  <a:pt x="77864" y="773062"/>
                </a:lnTo>
                <a:lnTo>
                  <a:pt x="49062" y="777990"/>
                </a:lnTo>
                <a:close/>
              </a:path>
              <a:path w="2761615" h="1247775">
                <a:moveTo>
                  <a:pt x="217278" y="1247589"/>
                </a:moveTo>
                <a:lnTo>
                  <a:pt x="196247" y="1247589"/>
                </a:lnTo>
                <a:lnTo>
                  <a:pt x="187050" y="1246275"/>
                </a:lnTo>
                <a:lnTo>
                  <a:pt x="180480" y="1242332"/>
                </a:lnTo>
                <a:lnTo>
                  <a:pt x="176537" y="1235761"/>
                </a:lnTo>
                <a:lnTo>
                  <a:pt x="175223" y="1226562"/>
                </a:lnTo>
                <a:lnTo>
                  <a:pt x="175223" y="497633"/>
                </a:lnTo>
                <a:lnTo>
                  <a:pt x="483616" y="497633"/>
                </a:lnTo>
                <a:lnTo>
                  <a:pt x="483616" y="742946"/>
                </a:lnTo>
                <a:lnTo>
                  <a:pt x="329419" y="742946"/>
                </a:lnTo>
                <a:lnTo>
                  <a:pt x="294375" y="1177499"/>
                </a:lnTo>
                <a:lnTo>
                  <a:pt x="288242" y="1203235"/>
                </a:lnTo>
                <a:lnTo>
                  <a:pt x="271596" y="1225686"/>
                </a:lnTo>
                <a:lnTo>
                  <a:pt x="247064" y="1241566"/>
                </a:lnTo>
                <a:lnTo>
                  <a:pt x="217278" y="1247589"/>
                </a:lnTo>
                <a:close/>
              </a:path>
              <a:path w="2761615" h="1247775">
                <a:moveTo>
                  <a:pt x="644821" y="777990"/>
                </a:moveTo>
                <a:lnTo>
                  <a:pt x="609777" y="777990"/>
                </a:lnTo>
                <a:lnTo>
                  <a:pt x="580974" y="773062"/>
                </a:lnTo>
                <a:lnTo>
                  <a:pt x="558086" y="759592"/>
                </a:lnTo>
                <a:lnTo>
                  <a:pt x="541768" y="739551"/>
                </a:lnTo>
                <a:lnTo>
                  <a:pt x="532678" y="714910"/>
                </a:lnTo>
                <a:lnTo>
                  <a:pt x="483616" y="497633"/>
                </a:lnTo>
                <a:lnTo>
                  <a:pt x="603662" y="497633"/>
                </a:lnTo>
                <a:lnTo>
                  <a:pt x="658839" y="756964"/>
                </a:lnTo>
                <a:lnTo>
                  <a:pt x="658839" y="763972"/>
                </a:lnTo>
                <a:lnTo>
                  <a:pt x="651830" y="763972"/>
                </a:lnTo>
                <a:lnTo>
                  <a:pt x="651830" y="770982"/>
                </a:lnTo>
                <a:lnTo>
                  <a:pt x="644821" y="777990"/>
                </a:lnTo>
                <a:close/>
              </a:path>
              <a:path w="2761615" h="1247775">
                <a:moveTo>
                  <a:pt x="462591" y="1247589"/>
                </a:moveTo>
                <a:lnTo>
                  <a:pt x="441561" y="1247589"/>
                </a:lnTo>
                <a:lnTo>
                  <a:pt x="411774" y="1241566"/>
                </a:lnTo>
                <a:lnTo>
                  <a:pt x="387243" y="1225686"/>
                </a:lnTo>
                <a:lnTo>
                  <a:pt x="370597" y="1203235"/>
                </a:lnTo>
                <a:lnTo>
                  <a:pt x="364464" y="1177499"/>
                </a:lnTo>
                <a:lnTo>
                  <a:pt x="329419" y="742946"/>
                </a:lnTo>
                <a:lnTo>
                  <a:pt x="483616" y="742946"/>
                </a:lnTo>
                <a:lnTo>
                  <a:pt x="483616" y="1226562"/>
                </a:lnTo>
                <a:lnTo>
                  <a:pt x="482302" y="1235761"/>
                </a:lnTo>
                <a:lnTo>
                  <a:pt x="478359" y="1242332"/>
                </a:lnTo>
                <a:lnTo>
                  <a:pt x="471788" y="1246275"/>
                </a:lnTo>
                <a:lnTo>
                  <a:pt x="462591" y="1247589"/>
                </a:lnTo>
                <a:close/>
              </a:path>
              <a:path w="2761615" h="1247775">
                <a:moveTo>
                  <a:pt x="1380758" y="273348"/>
                </a:moveTo>
                <a:lnTo>
                  <a:pt x="1335529" y="263601"/>
                </a:lnTo>
                <a:lnTo>
                  <a:pt x="1297527" y="237427"/>
                </a:lnTo>
                <a:lnTo>
                  <a:pt x="1271353" y="199425"/>
                </a:lnTo>
                <a:lnTo>
                  <a:pt x="1261607" y="154196"/>
                </a:lnTo>
                <a:lnTo>
                  <a:pt x="1261607" y="119151"/>
                </a:lnTo>
                <a:lnTo>
                  <a:pt x="1271353" y="70965"/>
                </a:lnTo>
                <a:lnTo>
                  <a:pt x="1297527" y="33292"/>
                </a:lnTo>
                <a:lnTo>
                  <a:pt x="1335529" y="8761"/>
                </a:lnTo>
                <a:lnTo>
                  <a:pt x="1380758" y="0"/>
                </a:lnTo>
                <a:lnTo>
                  <a:pt x="1425988" y="8761"/>
                </a:lnTo>
                <a:lnTo>
                  <a:pt x="1463989" y="33292"/>
                </a:lnTo>
                <a:lnTo>
                  <a:pt x="1490163" y="70965"/>
                </a:lnTo>
                <a:lnTo>
                  <a:pt x="1499910" y="119151"/>
                </a:lnTo>
                <a:lnTo>
                  <a:pt x="1499910" y="154196"/>
                </a:lnTo>
                <a:lnTo>
                  <a:pt x="1490163" y="199425"/>
                </a:lnTo>
                <a:lnTo>
                  <a:pt x="1463989" y="237427"/>
                </a:lnTo>
                <a:lnTo>
                  <a:pt x="1425988" y="263601"/>
                </a:lnTo>
                <a:lnTo>
                  <a:pt x="1380758" y="273348"/>
                </a:lnTo>
                <a:close/>
              </a:path>
              <a:path w="2761615" h="1247775">
                <a:moveTo>
                  <a:pt x="1100401" y="777990"/>
                </a:moveTo>
                <a:lnTo>
                  <a:pt x="1065357" y="777990"/>
                </a:lnTo>
                <a:lnTo>
                  <a:pt x="1058348" y="770982"/>
                </a:lnTo>
                <a:lnTo>
                  <a:pt x="1058348" y="763972"/>
                </a:lnTo>
                <a:lnTo>
                  <a:pt x="1051339" y="763972"/>
                </a:lnTo>
                <a:lnTo>
                  <a:pt x="1051339" y="756964"/>
                </a:lnTo>
                <a:lnTo>
                  <a:pt x="1121428" y="427544"/>
                </a:lnTo>
                <a:lnTo>
                  <a:pt x="1140374" y="379358"/>
                </a:lnTo>
                <a:lnTo>
                  <a:pt x="1173119" y="341685"/>
                </a:lnTo>
                <a:lnTo>
                  <a:pt x="1215063" y="317153"/>
                </a:lnTo>
                <a:lnTo>
                  <a:pt x="1261607" y="308392"/>
                </a:lnTo>
                <a:lnTo>
                  <a:pt x="1499910" y="308392"/>
                </a:lnTo>
                <a:lnTo>
                  <a:pt x="1546454" y="317153"/>
                </a:lnTo>
                <a:lnTo>
                  <a:pt x="1588398" y="341685"/>
                </a:lnTo>
                <a:lnTo>
                  <a:pt x="1621143" y="379358"/>
                </a:lnTo>
                <a:lnTo>
                  <a:pt x="1640089" y="427544"/>
                </a:lnTo>
                <a:lnTo>
                  <a:pt x="1655001" y="497633"/>
                </a:lnTo>
                <a:lnTo>
                  <a:pt x="1226562" y="497633"/>
                </a:lnTo>
                <a:lnTo>
                  <a:pt x="1177500" y="714910"/>
                </a:lnTo>
                <a:lnTo>
                  <a:pt x="1168410" y="739551"/>
                </a:lnTo>
                <a:lnTo>
                  <a:pt x="1152092" y="759592"/>
                </a:lnTo>
                <a:lnTo>
                  <a:pt x="1129204" y="773062"/>
                </a:lnTo>
                <a:lnTo>
                  <a:pt x="1100401" y="777990"/>
                </a:lnTo>
                <a:close/>
              </a:path>
              <a:path w="2761615" h="1247775">
                <a:moveTo>
                  <a:pt x="1268617" y="1247589"/>
                </a:moveTo>
                <a:lnTo>
                  <a:pt x="1247587" y="1247589"/>
                </a:lnTo>
                <a:lnTo>
                  <a:pt x="1238390" y="1246275"/>
                </a:lnTo>
                <a:lnTo>
                  <a:pt x="1231819" y="1242332"/>
                </a:lnTo>
                <a:lnTo>
                  <a:pt x="1227876" y="1235761"/>
                </a:lnTo>
                <a:lnTo>
                  <a:pt x="1226562" y="1226562"/>
                </a:lnTo>
                <a:lnTo>
                  <a:pt x="1226562" y="497633"/>
                </a:lnTo>
                <a:lnTo>
                  <a:pt x="1534955" y="497633"/>
                </a:lnTo>
                <a:lnTo>
                  <a:pt x="1534955" y="742946"/>
                </a:lnTo>
                <a:lnTo>
                  <a:pt x="1380758" y="742946"/>
                </a:lnTo>
                <a:lnTo>
                  <a:pt x="1345714" y="1177499"/>
                </a:lnTo>
                <a:lnTo>
                  <a:pt x="1339581" y="1203235"/>
                </a:lnTo>
                <a:lnTo>
                  <a:pt x="1322935" y="1225686"/>
                </a:lnTo>
                <a:lnTo>
                  <a:pt x="1298404" y="1241566"/>
                </a:lnTo>
                <a:lnTo>
                  <a:pt x="1268617" y="1247589"/>
                </a:lnTo>
                <a:close/>
              </a:path>
              <a:path w="2761615" h="1247775">
                <a:moveTo>
                  <a:pt x="1696160" y="777990"/>
                </a:moveTo>
                <a:lnTo>
                  <a:pt x="1661116" y="777990"/>
                </a:lnTo>
                <a:lnTo>
                  <a:pt x="1632313" y="773062"/>
                </a:lnTo>
                <a:lnTo>
                  <a:pt x="1609425" y="759592"/>
                </a:lnTo>
                <a:lnTo>
                  <a:pt x="1593107" y="739551"/>
                </a:lnTo>
                <a:lnTo>
                  <a:pt x="1584017" y="714910"/>
                </a:lnTo>
                <a:lnTo>
                  <a:pt x="1534955" y="497633"/>
                </a:lnTo>
                <a:lnTo>
                  <a:pt x="1655001" y="497633"/>
                </a:lnTo>
                <a:lnTo>
                  <a:pt x="1710178" y="756964"/>
                </a:lnTo>
                <a:lnTo>
                  <a:pt x="1710178" y="763972"/>
                </a:lnTo>
                <a:lnTo>
                  <a:pt x="1703169" y="763972"/>
                </a:lnTo>
                <a:lnTo>
                  <a:pt x="1703169" y="770982"/>
                </a:lnTo>
                <a:lnTo>
                  <a:pt x="1696160" y="777990"/>
                </a:lnTo>
                <a:close/>
              </a:path>
              <a:path w="2761615" h="1247775">
                <a:moveTo>
                  <a:pt x="1513931" y="1247589"/>
                </a:moveTo>
                <a:lnTo>
                  <a:pt x="1492900" y="1247589"/>
                </a:lnTo>
                <a:lnTo>
                  <a:pt x="1463114" y="1241566"/>
                </a:lnTo>
                <a:lnTo>
                  <a:pt x="1438582" y="1225686"/>
                </a:lnTo>
                <a:lnTo>
                  <a:pt x="1421936" y="1203235"/>
                </a:lnTo>
                <a:lnTo>
                  <a:pt x="1415803" y="1177499"/>
                </a:lnTo>
                <a:lnTo>
                  <a:pt x="1380758" y="742946"/>
                </a:lnTo>
                <a:lnTo>
                  <a:pt x="1534955" y="742946"/>
                </a:lnTo>
                <a:lnTo>
                  <a:pt x="1534955" y="1226562"/>
                </a:lnTo>
                <a:lnTo>
                  <a:pt x="1533641" y="1235761"/>
                </a:lnTo>
                <a:lnTo>
                  <a:pt x="1529698" y="1242332"/>
                </a:lnTo>
                <a:lnTo>
                  <a:pt x="1523127" y="1246275"/>
                </a:lnTo>
                <a:lnTo>
                  <a:pt x="1513931" y="1247589"/>
                </a:lnTo>
                <a:close/>
              </a:path>
              <a:path w="2761615" h="1247775">
                <a:moveTo>
                  <a:pt x="2432098" y="273348"/>
                </a:moveTo>
                <a:lnTo>
                  <a:pt x="2386868" y="263601"/>
                </a:lnTo>
                <a:lnTo>
                  <a:pt x="2348867" y="237427"/>
                </a:lnTo>
                <a:lnTo>
                  <a:pt x="2322693" y="199425"/>
                </a:lnTo>
                <a:lnTo>
                  <a:pt x="2312946" y="154196"/>
                </a:lnTo>
                <a:lnTo>
                  <a:pt x="2312946" y="119151"/>
                </a:lnTo>
                <a:lnTo>
                  <a:pt x="2322693" y="70965"/>
                </a:lnTo>
                <a:lnTo>
                  <a:pt x="2348867" y="33292"/>
                </a:lnTo>
                <a:lnTo>
                  <a:pt x="2386868" y="8761"/>
                </a:lnTo>
                <a:lnTo>
                  <a:pt x="2432098" y="0"/>
                </a:lnTo>
                <a:lnTo>
                  <a:pt x="2477327" y="8761"/>
                </a:lnTo>
                <a:lnTo>
                  <a:pt x="2515329" y="33292"/>
                </a:lnTo>
                <a:lnTo>
                  <a:pt x="2541503" y="70965"/>
                </a:lnTo>
                <a:lnTo>
                  <a:pt x="2551250" y="119151"/>
                </a:lnTo>
                <a:lnTo>
                  <a:pt x="2551250" y="154196"/>
                </a:lnTo>
                <a:lnTo>
                  <a:pt x="2541503" y="199425"/>
                </a:lnTo>
                <a:lnTo>
                  <a:pt x="2515329" y="237427"/>
                </a:lnTo>
                <a:lnTo>
                  <a:pt x="2477327" y="263601"/>
                </a:lnTo>
                <a:lnTo>
                  <a:pt x="2432098" y="273348"/>
                </a:lnTo>
                <a:close/>
              </a:path>
              <a:path w="2761615" h="1247775">
                <a:moveTo>
                  <a:pt x="2151740" y="777990"/>
                </a:moveTo>
                <a:lnTo>
                  <a:pt x="2116696" y="777990"/>
                </a:lnTo>
                <a:lnTo>
                  <a:pt x="2109687" y="770982"/>
                </a:lnTo>
                <a:lnTo>
                  <a:pt x="2109687" y="763972"/>
                </a:lnTo>
                <a:lnTo>
                  <a:pt x="2102678" y="763972"/>
                </a:lnTo>
                <a:lnTo>
                  <a:pt x="2102678" y="756964"/>
                </a:lnTo>
                <a:lnTo>
                  <a:pt x="2172767" y="427544"/>
                </a:lnTo>
                <a:lnTo>
                  <a:pt x="2191713" y="379358"/>
                </a:lnTo>
                <a:lnTo>
                  <a:pt x="2224458" y="341685"/>
                </a:lnTo>
                <a:lnTo>
                  <a:pt x="2266402" y="317153"/>
                </a:lnTo>
                <a:lnTo>
                  <a:pt x="2312946" y="308392"/>
                </a:lnTo>
                <a:lnTo>
                  <a:pt x="2551250" y="308392"/>
                </a:lnTo>
                <a:lnTo>
                  <a:pt x="2597793" y="317153"/>
                </a:lnTo>
                <a:lnTo>
                  <a:pt x="2639737" y="341685"/>
                </a:lnTo>
                <a:lnTo>
                  <a:pt x="2672482" y="379358"/>
                </a:lnTo>
                <a:lnTo>
                  <a:pt x="2691428" y="427544"/>
                </a:lnTo>
                <a:lnTo>
                  <a:pt x="2706341" y="497633"/>
                </a:lnTo>
                <a:lnTo>
                  <a:pt x="2277901" y="497633"/>
                </a:lnTo>
                <a:lnTo>
                  <a:pt x="2228839" y="714910"/>
                </a:lnTo>
                <a:lnTo>
                  <a:pt x="2219749" y="739551"/>
                </a:lnTo>
                <a:lnTo>
                  <a:pt x="2203432" y="759592"/>
                </a:lnTo>
                <a:lnTo>
                  <a:pt x="2180543" y="773062"/>
                </a:lnTo>
                <a:lnTo>
                  <a:pt x="2151740" y="777990"/>
                </a:lnTo>
                <a:close/>
              </a:path>
              <a:path w="2761615" h="1247775">
                <a:moveTo>
                  <a:pt x="2319957" y="1247589"/>
                </a:moveTo>
                <a:lnTo>
                  <a:pt x="2298926" y="1247589"/>
                </a:lnTo>
                <a:lnTo>
                  <a:pt x="2289729" y="1246275"/>
                </a:lnTo>
                <a:lnTo>
                  <a:pt x="2283158" y="1242332"/>
                </a:lnTo>
                <a:lnTo>
                  <a:pt x="2279216" y="1235761"/>
                </a:lnTo>
                <a:lnTo>
                  <a:pt x="2277901" y="1226562"/>
                </a:lnTo>
                <a:lnTo>
                  <a:pt x="2277901" y="497633"/>
                </a:lnTo>
                <a:lnTo>
                  <a:pt x="2586294" y="497633"/>
                </a:lnTo>
                <a:lnTo>
                  <a:pt x="2586294" y="742946"/>
                </a:lnTo>
                <a:lnTo>
                  <a:pt x="2432098" y="742946"/>
                </a:lnTo>
                <a:lnTo>
                  <a:pt x="2397053" y="1177499"/>
                </a:lnTo>
                <a:lnTo>
                  <a:pt x="2390920" y="1203235"/>
                </a:lnTo>
                <a:lnTo>
                  <a:pt x="2374274" y="1225686"/>
                </a:lnTo>
                <a:lnTo>
                  <a:pt x="2349743" y="1241566"/>
                </a:lnTo>
                <a:lnTo>
                  <a:pt x="2319957" y="1247589"/>
                </a:lnTo>
                <a:close/>
              </a:path>
              <a:path w="2761615" h="1247775">
                <a:moveTo>
                  <a:pt x="2747499" y="777990"/>
                </a:moveTo>
                <a:lnTo>
                  <a:pt x="2712455" y="777990"/>
                </a:lnTo>
                <a:lnTo>
                  <a:pt x="2683653" y="773062"/>
                </a:lnTo>
                <a:lnTo>
                  <a:pt x="2660764" y="759592"/>
                </a:lnTo>
                <a:lnTo>
                  <a:pt x="2644446" y="739551"/>
                </a:lnTo>
                <a:lnTo>
                  <a:pt x="2635357" y="714910"/>
                </a:lnTo>
                <a:lnTo>
                  <a:pt x="2586294" y="497633"/>
                </a:lnTo>
                <a:lnTo>
                  <a:pt x="2706341" y="497633"/>
                </a:lnTo>
                <a:lnTo>
                  <a:pt x="2761517" y="756964"/>
                </a:lnTo>
                <a:lnTo>
                  <a:pt x="2761517" y="763972"/>
                </a:lnTo>
                <a:lnTo>
                  <a:pt x="2754509" y="763972"/>
                </a:lnTo>
                <a:lnTo>
                  <a:pt x="2754509" y="770982"/>
                </a:lnTo>
                <a:lnTo>
                  <a:pt x="2747499" y="777990"/>
                </a:lnTo>
                <a:close/>
              </a:path>
              <a:path w="2761615" h="1247775">
                <a:moveTo>
                  <a:pt x="2565270" y="1247589"/>
                </a:moveTo>
                <a:lnTo>
                  <a:pt x="2544239" y="1247589"/>
                </a:lnTo>
                <a:lnTo>
                  <a:pt x="2514453" y="1241566"/>
                </a:lnTo>
                <a:lnTo>
                  <a:pt x="2489921" y="1225686"/>
                </a:lnTo>
                <a:lnTo>
                  <a:pt x="2473275" y="1203235"/>
                </a:lnTo>
                <a:lnTo>
                  <a:pt x="2467142" y="1177499"/>
                </a:lnTo>
                <a:lnTo>
                  <a:pt x="2432098" y="742946"/>
                </a:lnTo>
                <a:lnTo>
                  <a:pt x="2586294" y="742946"/>
                </a:lnTo>
                <a:lnTo>
                  <a:pt x="2586294" y="1226562"/>
                </a:lnTo>
                <a:lnTo>
                  <a:pt x="2584980" y="1235761"/>
                </a:lnTo>
                <a:lnTo>
                  <a:pt x="2581037" y="1242332"/>
                </a:lnTo>
                <a:lnTo>
                  <a:pt x="2574467" y="1246275"/>
                </a:lnTo>
                <a:lnTo>
                  <a:pt x="2565270" y="1247589"/>
                </a:lnTo>
                <a:close/>
              </a:path>
            </a:pathLst>
          </a:custGeom>
          <a:solidFill>
            <a:srgbClr val="86C7EC"/>
          </a:solidFill>
        </p:spPr>
        <p:txBody>
          <a:bodyPr wrap="square" lIns="0" tIns="0" rIns="0" bIns="0" rtlCol="0"/>
          <a:lstStyle/>
          <a:p>
            <a:endParaRPr/>
          </a:p>
        </p:txBody>
      </p:sp>
      <p:sp>
        <p:nvSpPr>
          <p:cNvPr id="13" name="object 29"/>
          <p:cNvSpPr/>
          <p:nvPr/>
        </p:nvSpPr>
        <p:spPr>
          <a:xfrm>
            <a:off x="457200" y="2019300"/>
            <a:ext cx="457200" cy="276225"/>
          </a:xfrm>
          <a:custGeom>
            <a:avLst/>
            <a:gdLst/>
            <a:ahLst/>
            <a:cxnLst/>
            <a:rect l="l" t="t" r="r" b="b"/>
            <a:pathLst>
              <a:path w="742950" h="504825">
                <a:moveTo>
                  <a:pt x="371465" y="504824"/>
                </a:moveTo>
                <a:lnTo>
                  <a:pt x="321611" y="501746"/>
                </a:lnTo>
                <a:lnTo>
                  <a:pt x="273603" y="492757"/>
                </a:lnTo>
                <a:lnTo>
                  <a:pt x="227808" y="478227"/>
                </a:lnTo>
                <a:lnTo>
                  <a:pt x="184592" y="458526"/>
                </a:lnTo>
                <a:lnTo>
                  <a:pt x="144322" y="434023"/>
                </a:lnTo>
                <a:lnTo>
                  <a:pt x="107365" y="405087"/>
                </a:lnTo>
                <a:lnTo>
                  <a:pt x="74088" y="372089"/>
                </a:lnTo>
                <a:lnTo>
                  <a:pt x="44856" y="335397"/>
                </a:lnTo>
                <a:lnTo>
                  <a:pt x="20038" y="295382"/>
                </a:lnTo>
                <a:lnTo>
                  <a:pt x="0" y="252412"/>
                </a:lnTo>
                <a:lnTo>
                  <a:pt x="20038" y="209442"/>
                </a:lnTo>
                <a:lnTo>
                  <a:pt x="44856" y="169427"/>
                </a:lnTo>
                <a:lnTo>
                  <a:pt x="74088" y="132735"/>
                </a:lnTo>
                <a:lnTo>
                  <a:pt x="107365" y="99737"/>
                </a:lnTo>
                <a:lnTo>
                  <a:pt x="144322" y="70801"/>
                </a:lnTo>
                <a:lnTo>
                  <a:pt x="184592" y="46298"/>
                </a:lnTo>
                <a:lnTo>
                  <a:pt x="227808" y="26597"/>
                </a:lnTo>
                <a:lnTo>
                  <a:pt x="273603" y="12067"/>
                </a:lnTo>
                <a:lnTo>
                  <a:pt x="321611" y="3078"/>
                </a:lnTo>
                <a:lnTo>
                  <a:pt x="371465" y="0"/>
                </a:lnTo>
                <a:lnTo>
                  <a:pt x="421359" y="3078"/>
                </a:lnTo>
                <a:lnTo>
                  <a:pt x="469391" y="12067"/>
                </a:lnTo>
                <a:lnTo>
                  <a:pt x="515196" y="26597"/>
                </a:lnTo>
                <a:lnTo>
                  <a:pt x="558410" y="46298"/>
                </a:lnTo>
                <a:lnTo>
                  <a:pt x="598670" y="70801"/>
                </a:lnTo>
                <a:lnTo>
                  <a:pt x="615696" y="84137"/>
                </a:lnTo>
                <a:lnTo>
                  <a:pt x="371465" y="84137"/>
                </a:lnTo>
                <a:lnTo>
                  <a:pt x="326595" y="90151"/>
                </a:lnTo>
                <a:lnTo>
                  <a:pt x="286265" y="107122"/>
                </a:lnTo>
                <a:lnTo>
                  <a:pt x="252089" y="133442"/>
                </a:lnTo>
                <a:lnTo>
                  <a:pt x="225680" y="167502"/>
                </a:lnTo>
                <a:lnTo>
                  <a:pt x="208652" y="207694"/>
                </a:lnTo>
                <a:lnTo>
                  <a:pt x="202617" y="252412"/>
                </a:lnTo>
                <a:lnTo>
                  <a:pt x="208652" y="297129"/>
                </a:lnTo>
                <a:lnTo>
                  <a:pt x="225680" y="337322"/>
                </a:lnTo>
                <a:lnTo>
                  <a:pt x="252089" y="371382"/>
                </a:lnTo>
                <a:lnTo>
                  <a:pt x="286265" y="397702"/>
                </a:lnTo>
                <a:lnTo>
                  <a:pt x="326595" y="414673"/>
                </a:lnTo>
                <a:lnTo>
                  <a:pt x="371465" y="420687"/>
                </a:lnTo>
                <a:lnTo>
                  <a:pt x="615640" y="420687"/>
                </a:lnTo>
                <a:lnTo>
                  <a:pt x="598607" y="434023"/>
                </a:lnTo>
                <a:lnTo>
                  <a:pt x="558337" y="458526"/>
                </a:lnTo>
                <a:lnTo>
                  <a:pt x="515121" y="478227"/>
                </a:lnTo>
                <a:lnTo>
                  <a:pt x="469326" y="492757"/>
                </a:lnTo>
                <a:lnTo>
                  <a:pt x="421318" y="501746"/>
                </a:lnTo>
                <a:lnTo>
                  <a:pt x="371465" y="504824"/>
                </a:lnTo>
                <a:close/>
              </a:path>
              <a:path w="742950" h="504825">
                <a:moveTo>
                  <a:pt x="615640" y="420687"/>
                </a:moveTo>
                <a:lnTo>
                  <a:pt x="371465" y="420687"/>
                </a:lnTo>
                <a:lnTo>
                  <a:pt x="416334" y="414673"/>
                </a:lnTo>
                <a:lnTo>
                  <a:pt x="456664" y="397702"/>
                </a:lnTo>
                <a:lnTo>
                  <a:pt x="490840" y="371382"/>
                </a:lnTo>
                <a:lnTo>
                  <a:pt x="517249" y="337322"/>
                </a:lnTo>
                <a:lnTo>
                  <a:pt x="534278" y="297129"/>
                </a:lnTo>
                <a:lnTo>
                  <a:pt x="540312" y="252412"/>
                </a:lnTo>
                <a:lnTo>
                  <a:pt x="534278" y="207694"/>
                </a:lnTo>
                <a:lnTo>
                  <a:pt x="517249" y="167502"/>
                </a:lnTo>
                <a:lnTo>
                  <a:pt x="490840" y="133442"/>
                </a:lnTo>
                <a:lnTo>
                  <a:pt x="456664" y="107122"/>
                </a:lnTo>
                <a:lnTo>
                  <a:pt x="416334" y="90151"/>
                </a:lnTo>
                <a:lnTo>
                  <a:pt x="371465" y="84137"/>
                </a:lnTo>
                <a:lnTo>
                  <a:pt x="615696" y="84137"/>
                </a:lnTo>
                <a:lnTo>
                  <a:pt x="668873" y="132735"/>
                </a:lnTo>
                <a:lnTo>
                  <a:pt x="698089" y="169427"/>
                </a:lnTo>
                <a:lnTo>
                  <a:pt x="722896" y="209442"/>
                </a:lnTo>
                <a:lnTo>
                  <a:pt x="742930" y="252412"/>
                </a:lnTo>
                <a:lnTo>
                  <a:pt x="722891" y="295382"/>
                </a:lnTo>
                <a:lnTo>
                  <a:pt x="698073" y="335397"/>
                </a:lnTo>
                <a:lnTo>
                  <a:pt x="668842" y="372089"/>
                </a:lnTo>
                <a:lnTo>
                  <a:pt x="635564" y="405087"/>
                </a:lnTo>
                <a:lnTo>
                  <a:pt x="615640" y="420687"/>
                </a:lnTo>
                <a:close/>
              </a:path>
              <a:path w="742950" h="504825">
                <a:moveTo>
                  <a:pt x="371465" y="353377"/>
                </a:moveTo>
                <a:lnTo>
                  <a:pt x="332057" y="345434"/>
                </a:lnTo>
                <a:lnTo>
                  <a:pt x="299852" y="323782"/>
                </a:lnTo>
                <a:lnTo>
                  <a:pt x="278126" y="291686"/>
                </a:lnTo>
                <a:lnTo>
                  <a:pt x="270156" y="252412"/>
                </a:lnTo>
                <a:lnTo>
                  <a:pt x="278126" y="213138"/>
                </a:lnTo>
                <a:lnTo>
                  <a:pt x="299852" y="181042"/>
                </a:lnTo>
                <a:lnTo>
                  <a:pt x="332057" y="159390"/>
                </a:lnTo>
                <a:lnTo>
                  <a:pt x="371465" y="151447"/>
                </a:lnTo>
                <a:lnTo>
                  <a:pt x="410872" y="159390"/>
                </a:lnTo>
                <a:lnTo>
                  <a:pt x="443077" y="181042"/>
                </a:lnTo>
                <a:lnTo>
                  <a:pt x="464803" y="213138"/>
                </a:lnTo>
                <a:lnTo>
                  <a:pt x="472773" y="252412"/>
                </a:lnTo>
                <a:lnTo>
                  <a:pt x="464803" y="291686"/>
                </a:lnTo>
                <a:lnTo>
                  <a:pt x="443077" y="323782"/>
                </a:lnTo>
                <a:lnTo>
                  <a:pt x="410872" y="345434"/>
                </a:lnTo>
                <a:lnTo>
                  <a:pt x="371465" y="353377"/>
                </a:lnTo>
                <a:close/>
              </a:path>
            </a:pathLst>
          </a:custGeom>
          <a:solidFill>
            <a:srgbClr val="1736B1"/>
          </a:solidFill>
        </p:spPr>
        <p:txBody>
          <a:bodyPr wrap="square" lIns="0" tIns="0" rIns="0" bIns="0" rtlCol="0"/>
          <a:lstStyle/>
          <a:p>
            <a:endParaRPr/>
          </a:p>
        </p:txBody>
      </p:sp>
      <p:graphicFrame>
        <p:nvGraphicFramePr>
          <p:cNvPr id="15" name="Diagram 14"/>
          <p:cNvGraphicFramePr/>
          <p:nvPr/>
        </p:nvGraphicFramePr>
        <p:xfrm>
          <a:off x="2209800" y="2857500"/>
          <a:ext cx="12039600" cy="7086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0651" y="9515874"/>
            <a:ext cx="16927195" cy="771525"/>
          </a:xfrm>
          <a:custGeom>
            <a:avLst/>
            <a:gdLst/>
            <a:ahLst/>
            <a:cxnLst/>
            <a:rect l="l" t="t" r="r" b="b"/>
            <a:pathLst>
              <a:path w="16927195" h="771525">
                <a:moveTo>
                  <a:pt x="16926696" y="771125"/>
                </a:moveTo>
                <a:lnTo>
                  <a:pt x="0" y="771125"/>
                </a:lnTo>
                <a:lnTo>
                  <a:pt x="445174" y="0"/>
                </a:lnTo>
                <a:lnTo>
                  <a:pt x="16481522" y="0"/>
                </a:lnTo>
                <a:lnTo>
                  <a:pt x="16926696" y="771125"/>
                </a:lnTo>
                <a:close/>
              </a:path>
            </a:pathLst>
          </a:custGeom>
          <a:solidFill>
            <a:srgbClr val="A066CB"/>
          </a:solidFill>
        </p:spPr>
        <p:txBody>
          <a:bodyPr wrap="square" lIns="0" tIns="0" rIns="0" bIns="0" rtlCol="0"/>
          <a:lstStyle/>
          <a:p>
            <a:endParaRPr/>
          </a:p>
        </p:txBody>
      </p:sp>
      <p:sp>
        <p:nvSpPr>
          <p:cNvPr id="3" name="object 3"/>
          <p:cNvSpPr txBox="1">
            <a:spLocks noGrp="1"/>
          </p:cNvSpPr>
          <p:nvPr>
            <p:ph type="title"/>
          </p:nvPr>
        </p:nvSpPr>
        <p:spPr>
          <a:xfrm>
            <a:off x="685800" y="1181100"/>
            <a:ext cx="9601200" cy="976165"/>
          </a:xfrm>
          <a:prstGeom prst="rect">
            <a:avLst/>
          </a:prstGeom>
        </p:spPr>
        <p:txBody>
          <a:bodyPr vert="horz" wrap="square" lIns="0" tIns="12065" rIns="0" bIns="0" rtlCol="0">
            <a:spAutoFit/>
          </a:bodyPr>
          <a:lstStyle/>
          <a:p>
            <a:pPr marL="12700" marR="5080">
              <a:lnSpc>
                <a:spcPct val="116100"/>
              </a:lnSpc>
              <a:spcBef>
                <a:spcPts val="95"/>
              </a:spcBef>
            </a:pPr>
            <a:r>
              <a:rPr lang="en-IN" sz="5400" b="0" spc="195" dirty="0" smtClean="0">
                <a:latin typeface="Times New Roman" pitchFamily="18" charset="0"/>
                <a:cs typeface="Times New Roman" pitchFamily="18" charset="0"/>
              </a:rPr>
              <a:t>Future Scope </a:t>
            </a:r>
            <a:r>
              <a:rPr lang="en-IN" sz="5400" b="0" spc="195" dirty="0" smtClean="0">
                <a:latin typeface="Trebuchet MS"/>
                <a:cs typeface="Trebuchet MS"/>
              </a:rPr>
              <a:t>:- </a:t>
            </a:r>
            <a:endParaRPr sz="5400">
              <a:latin typeface="Trebuchet MS"/>
              <a:cs typeface="Trebuchet MS"/>
            </a:endParaRPr>
          </a:p>
        </p:txBody>
      </p:sp>
      <p:sp>
        <p:nvSpPr>
          <p:cNvPr id="5" name="object 5"/>
          <p:cNvSpPr/>
          <p:nvPr/>
        </p:nvSpPr>
        <p:spPr>
          <a:xfrm>
            <a:off x="1066800" y="2171700"/>
            <a:ext cx="3963035" cy="0"/>
          </a:xfrm>
          <a:custGeom>
            <a:avLst/>
            <a:gdLst/>
            <a:ahLst/>
            <a:cxnLst/>
            <a:rect l="l" t="t" r="r" b="b"/>
            <a:pathLst>
              <a:path w="3963035">
                <a:moveTo>
                  <a:pt x="0" y="0"/>
                </a:moveTo>
                <a:lnTo>
                  <a:pt x="3962555" y="0"/>
                </a:lnTo>
              </a:path>
            </a:pathLst>
          </a:custGeom>
          <a:ln w="28574">
            <a:solidFill>
              <a:srgbClr val="86C7EC"/>
            </a:solidFill>
          </a:ln>
        </p:spPr>
        <p:txBody>
          <a:bodyPr wrap="square" lIns="0" tIns="0" rIns="0" bIns="0" rtlCol="0"/>
          <a:lstStyle/>
          <a:p>
            <a:endParaRPr/>
          </a:p>
        </p:txBody>
      </p:sp>
      <p:sp>
        <p:nvSpPr>
          <p:cNvPr id="11" name="object 11"/>
          <p:cNvSpPr/>
          <p:nvPr/>
        </p:nvSpPr>
        <p:spPr>
          <a:xfrm>
            <a:off x="304800" y="1562100"/>
            <a:ext cx="266700" cy="254000"/>
          </a:xfrm>
          <a:custGeom>
            <a:avLst/>
            <a:gdLst/>
            <a:ahLst/>
            <a:cxnLst/>
            <a:rect l="l" t="t" r="r" b="b"/>
            <a:pathLst>
              <a:path w="275590" h="238760">
                <a:moveTo>
                  <a:pt x="68597" y="0"/>
                </a:moveTo>
                <a:lnTo>
                  <a:pt x="206243" y="0"/>
                </a:lnTo>
                <a:lnTo>
                  <a:pt x="275066" y="119213"/>
                </a:lnTo>
                <a:lnTo>
                  <a:pt x="206243" y="238428"/>
                </a:lnTo>
                <a:lnTo>
                  <a:pt x="68597" y="238428"/>
                </a:lnTo>
                <a:lnTo>
                  <a:pt x="0" y="119604"/>
                </a:lnTo>
                <a:lnTo>
                  <a:pt x="0" y="118823"/>
                </a:lnTo>
                <a:lnTo>
                  <a:pt x="68597" y="0"/>
                </a:lnTo>
                <a:close/>
              </a:path>
            </a:pathLst>
          </a:custGeom>
          <a:solidFill>
            <a:srgbClr val="A066CB"/>
          </a:solidFill>
        </p:spPr>
        <p:txBody>
          <a:bodyPr wrap="square" lIns="0" tIns="0" rIns="0" bIns="0" rtlCol="0"/>
          <a:lstStyle/>
          <a:p>
            <a:endParaRPr/>
          </a:p>
        </p:txBody>
      </p:sp>
      <p:sp>
        <p:nvSpPr>
          <p:cNvPr id="18" name="object 29"/>
          <p:cNvSpPr/>
          <p:nvPr/>
        </p:nvSpPr>
        <p:spPr>
          <a:xfrm>
            <a:off x="17145000" y="342900"/>
            <a:ext cx="742950" cy="504825"/>
          </a:xfrm>
          <a:custGeom>
            <a:avLst/>
            <a:gdLst/>
            <a:ahLst/>
            <a:cxnLst/>
            <a:rect l="l" t="t" r="r" b="b"/>
            <a:pathLst>
              <a:path w="742950" h="504825">
                <a:moveTo>
                  <a:pt x="371465" y="504824"/>
                </a:moveTo>
                <a:lnTo>
                  <a:pt x="321611" y="501746"/>
                </a:lnTo>
                <a:lnTo>
                  <a:pt x="273603" y="492757"/>
                </a:lnTo>
                <a:lnTo>
                  <a:pt x="227808" y="478227"/>
                </a:lnTo>
                <a:lnTo>
                  <a:pt x="184592" y="458526"/>
                </a:lnTo>
                <a:lnTo>
                  <a:pt x="144322" y="434023"/>
                </a:lnTo>
                <a:lnTo>
                  <a:pt x="107365" y="405087"/>
                </a:lnTo>
                <a:lnTo>
                  <a:pt x="74088" y="372089"/>
                </a:lnTo>
                <a:lnTo>
                  <a:pt x="44856" y="335397"/>
                </a:lnTo>
                <a:lnTo>
                  <a:pt x="20038" y="295382"/>
                </a:lnTo>
                <a:lnTo>
                  <a:pt x="0" y="252412"/>
                </a:lnTo>
                <a:lnTo>
                  <a:pt x="20038" y="209442"/>
                </a:lnTo>
                <a:lnTo>
                  <a:pt x="44856" y="169427"/>
                </a:lnTo>
                <a:lnTo>
                  <a:pt x="74088" y="132735"/>
                </a:lnTo>
                <a:lnTo>
                  <a:pt x="107365" y="99737"/>
                </a:lnTo>
                <a:lnTo>
                  <a:pt x="144322" y="70801"/>
                </a:lnTo>
                <a:lnTo>
                  <a:pt x="184592" y="46298"/>
                </a:lnTo>
                <a:lnTo>
                  <a:pt x="227808" y="26597"/>
                </a:lnTo>
                <a:lnTo>
                  <a:pt x="273603" y="12067"/>
                </a:lnTo>
                <a:lnTo>
                  <a:pt x="321611" y="3078"/>
                </a:lnTo>
                <a:lnTo>
                  <a:pt x="371465" y="0"/>
                </a:lnTo>
                <a:lnTo>
                  <a:pt x="421359" y="3078"/>
                </a:lnTo>
                <a:lnTo>
                  <a:pt x="469391" y="12067"/>
                </a:lnTo>
                <a:lnTo>
                  <a:pt x="515196" y="26597"/>
                </a:lnTo>
                <a:lnTo>
                  <a:pt x="558410" y="46298"/>
                </a:lnTo>
                <a:lnTo>
                  <a:pt x="598670" y="70801"/>
                </a:lnTo>
                <a:lnTo>
                  <a:pt x="615696" y="84137"/>
                </a:lnTo>
                <a:lnTo>
                  <a:pt x="371465" y="84137"/>
                </a:lnTo>
                <a:lnTo>
                  <a:pt x="326595" y="90151"/>
                </a:lnTo>
                <a:lnTo>
                  <a:pt x="286265" y="107122"/>
                </a:lnTo>
                <a:lnTo>
                  <a:pt x="252089" y="133442"/>
                </a:lnTo>
                <a:lnTo>
                  <a:pt x="225680" y="167502"/>
                </a:lnTo>
                <a:lnTo>
                  <a:pt x="208652" y="207694"/>
                </a:lnTo>
                <a:lnTo>
                  <a:pt x="202617" y="252412"/>
                </a:lnTo>
                <a:lnTo>
                  <a:pt x="208652" y="297129"/>
                </a:lnTo>
                <a:lnTo>
                  <a:pt x="225680" y="337322"/>
                </a:lnTo>
                <a:lnTo>
                  <a:pt x="252089" y="371382"/>
                </a:lnTo>
                <a:lnTo>
                  <a:pt x="286265" y="397702"/>
                </a:lnTo>
                <a:lnTo>
                  <a:pt x="326595" y="414673"/>
                </a:lnTo>
                <a:lnTo>
                  <a:pt x="371465" y="420687"/>
                </a:lnTo>
                <a:lnTo>
                  <a:pt x="615640" y="420687"/>
                </a:lnTo>
                <a:lnTo>
                  <a:pt x="598607" y="434023"/>
                </a:lnTo>
                <a:lnTo>
                  <a:pt x="558337" y="458526"/>
                </a:lnTo>
                <a:lnTo>
                  <a:pt x="515121" y="478227"/>
                </a:lnTo>
                <a:lnTo>
                  <a:pt x="469326" y="492757"/>
                </a:lnTo>
                <a:lnTo>
                  <a:pt x="421318" y="501746"/>
                </a:lnTo>
                <a:lnTo>
                  <a:pt x="371465" y="504824"/>
                </a:lnTo>
                <a:close/>
              </a:path>
              <a:path w="742950" h="504825">
                <a:moveTo>
                  <a:pt x="615640" y="420687"/>
                </a:moveTo>
                <a:lnTo>
                  <a:pt x="371465" y="420687"/>
                </a:lnTo>
                <a:lnTo>
                  <a:pt x="416334" y="414673"/>
                </a:lnTo>
                <a:lnTo>
                  <a:pt x="456664" y="397702"/>
                </a:lnTo>
                <a:lnTo>
                  <a:pt x="490840" y="371382"/>
                </a:lnTo>
                <a:lnTo>
                  <a:pt x="517249" y="337322"/>
                </a:lnTo>
                <a:lnTo>
                  <a:pt x="534278" y="297129"/>
                </a:lnTo>
                <a:lnTo>
                  <a:pt x="540312" y="252412"/>
                </a:lnTo>
                <a:lnTo>
                  <a:pt x="534278" y="207694"/>
                </a:lnTo>
                <a:lnTo>
                  <a:pt x="517249" y="167502"/>
                </a:lnTo>
                <a:lnTo>
                  <a:pt x="490840" y="133442"/>
                </a:lnTo>
                <a:lnTo>
                  <a:pt x="456664" y="107122"/>
                </a:lnTo>
                <a:lnTo>
                  <a:pt x="416334" y="90151"/>
                </a:lnTo>
                <a:lnTo>
                  <a:pt x="371465" y="84137"/>
                </a:lnTo>
                <a:lnTo>
                  <a:pt x="615696" y="84137"/>
                </a:lnTo>
                <a:lnTo>
                  <a:pt x="668873" y="132735"/>
                </a:lnTo>
                <a:lnTo>
                  <a:pt x="698089" y="169427"/>
                </a:lnTo>
                <a:lnTo>
                  <a:pt x="722896" y="209442"/>
                </a:lnTo>
                <a:lnTo>
                  <a:pt x="742930" y="252412"/>
                </a:lnTo>
                <a:lnTo>
                  <a:pt x="722891" y="295382"/>
                </a:lnTo>
                <a:lnTo>
                  <a:pt x="698073" y="335397"/>
                </a:lnTo>
                <a:lnTo>
                  <a:pt x="668842" y="372089"/>
                </a:lnTo>
                <a:lnTo>
                  <a:pt x="635564" y="405087"/>
                </a:lnTo>
                <a:lnTo>
                  <a:pt x="615640" y="420687"/>
                </a:lnTo>
                <a:close/>
              </a:path>
              <a:path w="742950" h="504825">
                <a:moveTo>
                  <a:pt x="371465" y="353377"/>
                </a:moveTo>
                <a:lnTo>
                  <a:pt x="332057" y="345434"/>
                </a:lnTo>
                <a:lnTo>
                  <a:pt x="299852" y="323782"/>
                </a:lnTo>
                <a:lnTo>
                  <a:pt x="278126" y="291686"/>
                </a:lnTo>
                <a:lnTo>
                  <a:pt x="270156" y="252412"/>
                </a:lnTo>
                <a:lnTo>
                  <a:pt x="278126" y="213138"/>
                </a:lnTo>
                <a:lnTo>
                  <a:pt x="299852" y="181042"/>
                </a:lnTo>
                <a:lnTo>
                  <a:pt x="332057" y="159390"/>
                </a:lnTo>
                <a:lnTo>
                  <a:pt x="371465" y="151447"/>
                </a:lnTo>
                <a:lnTo>
                  <a:pt x="410872" y="159390"/>
                </a:lnTo>
                <a:lnTo>
                  <a:pt x="443077" y="181042"/>
                </a:lnTo>
                <a:lnTo>
                  <a:pt x="464803" y="213138"/>
                </a:lnTo>
                <a:lnTo>
                  <a:pt x="472773" y="252412"/>
                </a:lnTo>
                <a:lnTo>
                  <a:pt x="464803" y="291686"/>
                </a:lnTo>
                <a:lnTo>
                  <a:pt x="443077" y="323782"/>
                </a:lnTo>
                <a:lnTo>
                  <a:pt x="410872" y="345434"/>
                </a:lnTo>
                <a:lnTo>
                  <a:pt x="371465" y="353377"/>
                </a:lnTo>
                <a:close/>
              </a:path>
            </a:pathLst>
          </a:custGeom>
          <a:solidFill>
            <a:srgbClr val="1736B1"/>
          </a:solidFill>
        </p:spPr>
        <p:txBody>
          <a:bodyPr wrap="square" lIns="0" tIns="0" rIns="0" bIns="0" rtlCol="0"/>
          <a:lstStyle/>
          <a:p>
            <a:endParaRPr/>
          </a:p>
        </p:txBody>
      </p:sp>
      <p:sp>
        <p:nvSpPr>
          <p:cNvPr id="19" name="TextBox 18"/>
          <p:cNvSpPr txBox="1"/>
          <p:nvPr/>
        </p:nvSpPr>
        <p:spPr>
          <a:xfrm rot="10800000" flipV="1">
            <a:off x="609600" y="2628900"/>
            <a:ext cx="16154400" cy="5632311"/>
          </a:xfrm>
          <a:prstGeom prst="rect">
            <a:avLst/>
          </a:prstGeom>
          <a:noFill/>
        </p:spPr>
        <p:txBody>
          <a:bodyPr wrap="square" rtlCol="0">
            <a:spAutoFit/>
          </a:bodyPr>
          <a:lstStyle/>
          <a:p>
            <a:r>
              <a:rPr lang="en-US" sz="4000" dirty="0" smtClean="0">
                <a:latin typeface="Times New Roman" pitchFamily="18" charset="0"/>
                <a:cs typeface="Times New Roman" pitchFamily="18" charset="0"/>
              </a:rPr>
              <a:t>1.  </a:t>
            </a:r>
            <a:r>
              <a:rPr lang="en-US" sz="4000" dirty="0" smtClean="0">
                <a:latin typeface="Times New Roman" pitchFamily="18" charset="0"/>
                <a:cs typeface="Times New Roman" pitchFamily="18" charset="0"/>
              </a:rPr>
              <a:t>Improving the sensor technology</a:t>
            </a:r>
            <a:r>
              <a:rPr lang="en-US" sz="4000" dirty="0" smtClean="0">
                <a:latin typeface="Times New Roman" pitchFamily="18" charset="0"/>
                <a:cs typeface="Times New Roman" pitchFamily="18" charset="0"/>
              </a:rPr>
              <a:t>:</a:t>
            </a:r>
            <a:endParaRPr lang="en-US" sz="4000" dirty="0" smtClean="0">
              <a:latin typeface="Times New Roman" pitchFamily="18" charset="0"/>
              <a:cs typeface="Times New Roman" pitchFamily="18" charset="0"/>
            </a:endParaRPr>
          </a:p>
          <a:p>
            <a:endParaRPr lang="en-US" sz="4000" dirty="0" smtClean="0">
              <a:latin typeface="Times New Roman" pitchFamily="18" charset="0"/>
              <a:cs typeface="Times New Roman" pitchFamily="18" charset="0"/>
            </a:endParaRPr>
          </a:p>
          <a:p>
            <a:pPr marL="514350" indent="-514350">
              <a:buAutoNum type="arabicPeriod" startAt="2"/>
            </a:pPr>
            <a:r>
              <a:rPr lang="en-US" sz="4000" dirty="0" smtClean="0">
                <a:latin typeface="Times New Roman" pitchFamily="18" charset="0"/>
                <a:cs typeface="Times New Roman" pitchFamily="18" charset="0"/>
              </a:rPr>
              <a:t> AI </a:t>
            </a:r>
            <a:r>
              <a:rPr lang="en-US" sz="4000" dirty="0">
                <a:latin typeface="Times New Roman" pitchFamily="18" charset="0"/>
                <a:cs typeface="Times New Roman" pitchFamily="18" charset="0"/>
              </a:rPr>
              <a:t>and Machine Learning</a:t>
            </a:r>
            <a:r>
              <a:rPr lang="en-US" sz="4000" dirty="0" smtClean="0">
                <a:latin typeface="Times New Roman" pitchFamily="18" charset="0"/>
                <a:cs typeface="Times New Roman" pitchFamily="18" charset="0"/>
              </a:rPr>
              <a:t>:</a:t>
            </a:r>
          </a:p>
          <a:p>
            <a:pPr marL="514350" indent="-514350"/>
            <a:endParaRPr lang="en-US" sz="4000" dirty="0" smtClean="0">
              <a:latin typeface="Times New Roman" pitchFamily="18" charset="0"/>
              <a:cs typeface="Times New Roman" pitchFamily="18" charset="0"/>
            </a:endParaRPr>
          </a:p>
          <a:p>
            <a:r>
              <a:rPr lang="en-US" sz="4000" dirty="0" smtClean="0">
                <a:latin typeface="Times New Roman" pitchFamily="18" charset="0"/>
                <a:cs typeface="Times New Roman" pitchFamily="18" charset="0"/>
              </a:rPr>
              <a:t>3. </a:t>
            </a:r>
            <a:r>
              <a:rPr lang="en-US" sz="4000" dirty="0">
                <a:latin typeface="Times New Roman" pitchFamily="18" charset="0"/>
                <a:cs typeface="Times New Roman" pitchFamily="18" charset="0"/>
              </a:rPr>
              <a:t>Wireless communication and remote assistance</a:t>
            </a:r>
            <a:r>
              <a:rPr lang="en-US" sz="4000" dirty="0" smtClean="0">
                <a:latin typeface="Times New Roman" pitchFamily="18" charset="0"/>
                <a:cs typeface="Times New Roman" pitchFamily="18" charset="0"/>
              </a:rPr>
              <a:t>:</a:t>
            </a:r>
          </a:p>
          <a:p>
            <a:endParaRPr lang="en-US" sz="4000" dirty="0" smtClean="0">
              <a:latin typeface="Times New Roman" pitchFamily="18" charset="0"/>
              <a:cs typeface="Times New Roman" pitchFamily="18" charset="0"/>
            </a:endParaRPr>
          </a:p>
          <a:p>
            <a:r>
              <a:rPr lang="en-US" sz="4000" dirty="0" smtClean="0">
                <a:latin typeface="Times New Roman" pitchFamily="18" charset="0"/>
                <a:cs typeface="Times New Roman" pitchFamily="18" charset="0"/>
              </a:rPr>
              <a:t>4. </a:t>
            </a:r>
            <a:r>
              <a:rPr lang="en-US" sz="4000" dirty="0">
                <a:latin typeface="Times New Roman" pitchFamily="18" charset="0"/>
                <a:cs typeface="Times New Roman" pitchFamily="18" charset="0"/>
              </a:rPr>
              <a:t>Improving battery life</a:t>
            </a:r>
            <a:r>
              <a:rPr lang="en-US" sz="4000" dirty="0" smtClean="0">
                <a:latin typeface="Times New Roman" pitchFamily="18" charset="0"/>
                <a:cs typeface="Times New Roman" pitchFamily="18" charset="0"/>
              </a:rPr>
              <a:t>:</a:t>
            </a:r>
          </a:p>
          <a:p>
            <a:endParaRPr lang="en-US" sz="4000" dirty="0" smtClean="0">
              <a:latin typeface="Times New Roman" pitchFamily="18" charset="0"/>
              <a:cs typeface="Times New Roman" pitchFamily="18" charset="0"/>
            </a:endParaRPr>
          </a:p>
          <a:p>
            <a:r>
              <a:rPr lang="en-US" sz="4000" dirty="0" smtClean="0">
                <a:latin typeface="Times New Roman" pitchFamily="18" charset="0"/>
                <a:cs typeface="Times New Roman" pitchFamily="18" charset="0"/>
              </a:rPr>
              <a:t>5</a:t>
            </a:r>
            <a:r>
              <a:rPr lang="en-US" sz="4000" dirty="0" smtClean="0">
                <a:latin typeface="Times New Roman" pitchFamily="18" charset="0"/>
                <a:cs typeface="Times New Roman" pitchFamily="18" charset="0"/>
              </a:rPr>
              <a:t>. </a:t>
            </a:r>
            <a:r>
              <a:rPr lang="en-US" sz="4000" dirty="0">
                <a:latin typeface="Times New Roman" pitchFamily="18" charset="0"/>
                <a:cs typeface="Times New Roman" pitchFamily="18" charset="0"/>
              </a:rPr>
              <a:t>Mass production and commercialization</a:t>
            </a:r>
            <a:r>
              <a:rPr lang="en-US" sz="4000" dirty="0" smtClean="0">
                <a:latin typeface="Times New Roman" pitchFamily="18" charset="0"/>
                <a:cs typeface="Times New Roman" pitchFamily="18" charset="0"/>
              </a:rPr>
              <a:t>:</a:t>
            </a:r>
            <a:endParaRPr lang="en-US" sz="4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0651" y="9515874"/>
            <a:ext cx="16927195" cy="771525"/>
          </a:xfrm>
          <a:custGeom>
            <a:avLst/>
            <a:gdLst/>
            <a:ahLst/>
            <a:cxnLst/>
            <a:rect l="l" t="t" r="r" b="b"/>
            <a:pathLst>
              <a:path w="16927195" h="771525">
                <a:moveTo>
                  <a:pt x="16926696" y="771125"/>
                </a:moveTo>
                <a:lnTo>
                  <a:pt x="0" y="771125"/>
                </a:lnTo>
                <a:lnTo>
                  <a:pt x="445174" y="0"/>
                </a:lnTo>
                <a:lnTo>
                  <a:pt x="16481522" y="0"/>
                </a:lnTo>
                <a:lnTo>
                  <a:pt x="16926696" y="771125"/>
                </a:lnTo>
                <a:close/>
              </a:path>
            </a:pathLst>
          </a:custGeom>
          <a:solidFill>
            <a:srgbClr val="A066CB"/>
          </a:solidFill>
        </p:spPr>
        <p:txBody>
          <a:bodyPr wrap="square" lIns="0" tIns="0" rIns="0" bIns="0" rtlCol="0"/>
          <a:lstStyle/>
          <a:p>
            <a:endParaRPr/>
          </a:p>
        </p:txBody>
      </p:sp>
      <p:sp>
        <p:nvSpPr>
          <p:cNvPr id="3" name="object 3"/>
          <p:cNvSpPr txBox="1">
            <a:spLocks noGrp="1"/>
          </p:cNvSpPr>
          <p:nvPr>
            <p:ph type="title"/>
          </p:nvPr>
        </p:nvSpPr>
        <p:spPr>
          <a:xfrm>
            <a:off x="990600" y="342900"/>
            <a:ext cx="9601200" cy="894156"/>
          </a:xfrm>
          <a:prstGeom prst="rect">
            <a:avLst/>
          </a:prstGeom>
        </p:spPr>
        <p:txBody>
          <a:bodyPr vert="horz" wrap="square" lIns="0" tIns="12065" rIns="0" bIns="0" rtlCol="0">
            <a:spAutoFit/>
          </a:bodyPr>
          <a:lstStyle/>
          <a:p>
            <a:pPr marL="12700" marR="5080">
              <a:lnSpc>
                <a:spcPct val="116100"/>
              </a:lnSpc>
              <a:spcBef>
                <a:spcPts val="95"/>
              </a:spcBef>
            </a:pPr>
            <a:r>
              <a:rPr lang="en-IN" sz="5400" b="0" spc="195" dirty="0" smtClean="0"/>
              <a:t>Reference </a:t>
            </a:r>
            <a:endParaRPr sz="5400">
              <a:latin typeface="Trebuchet MS"/>
              <a:cs typeface="Trebuchet MS"/>
            </a:endParaRPr>
          </a:p>
        </p:txBody>
      </p:sp>
      <p:sp>
        <p:nvSpPr>
          <p:cNvPr id="5" name="object 5"/>
          <p:cNvSpPr/>
          <p:nvPr/>
        </p:nvSpPr>
        <p:spPr>
          <a:xfrm>
            <a:off x="533400" y="1257300"/>
            <a:ext cx="3963035" cy="0"/>
          </a:xfrm>
          <a:custGeom>
            <a:avLst/>
            <a:gdLst/>
            <a:ahLst/>
            <a:cxnLst/>
            <a:rect l="l" t="t" r="r" b="b"/>
            <a:pathLst>
              <a:path w="3963035">
                <a:moveTo>
                  <a:pt x="0" y="0"/>
                </a:moveTo>
                <a:lnTo>
                  <a:pt x="3962555" y="0"/>
                </a:lnTo>
              </a:path>
            </a:pathLst>
          </a:custGeom>
          <a:ln w="28574">
            <a:solidFill>
              <a:srgbClr val="86C7EC"/>
            </a:solidFill>
          </a:ln>
        </p:spPr>
        <p:txBody>
          <a:bodyPr wrap="square" lIns="0" tIns="0" rIns="0" bIns="0" rtlCol="0"/>
          <a:lstStyle/>
          <a:p>
            <a:endParaRPr/>
          </a:p>
        </p:txBody>
      </p:sp>
      <p:sp>
        <p:nvSpPr>
          <p:cNvPr id="11" name="object 11"/>
          <p:cNvSpPr/>
          <p:nvPr/>
        </p:nvSpPr>
        <p:spPr>
          <a:xfrm>
            <a:off x="609600" y="800100"/>
            <a:ext cx="275590" cy="238760"/>
          </a:xfrm>
          <a:custGeom>
            <a:avLst/>
            <a:gdLst/>
            <a:ahLst/>
            <a:cxnLst/>
            <a:rect l="l" t="t" r="r" b="b"/>
            <a:pathLst>
              <a:path w="275590" h="238760">
                <a:moveTo>
                  <a:pt x="68597" y="0"/>
                </a:moveTo>
                <a:lnTo>
                  <a:pt x="206243" y="0"/>
                </a:lnTo>
                <a:lnTo>
                  <a:pt x="275066" y="119213"/>
                </a:lnTo>
                <a:lnTo>
                  <a:pt x="206243" y="238428"/>
                </a:lnTo>
                <a:lnTo>
                  <a:pt x="68597" y="238428"/>
                </a:lnTo>
                <a:lnTo>
                  <a:pt x="0" y="119604"/>
                </a:lnTo>
                <a:lnTo>
                  <a:pt x="0" y="118823"/>
                </a:lnTo>
                <a:lnTo>
                  <a:pt x="68597" y="0"/>
                </a:lnTo>
                <a:close/>
              </a:path>
            </a:pathLst>
          </a:custGeom>
          <a:solidFill>
            <a:srgbClr val="A066CB"/>
          </a:solidFill>
        </p:spPr>
        <p:txBody>
          <a:bodyPr wrap="square" lIns="0" tIns="0" rIns="0" bIns="0" rtlCol="0"/>
          <a:lstStyle/>
          <a:p>
            <a:endParaRPr/>
          </a:p>
        </p:txBody>
      </p:sp>
      <p:sp>
        <p:nvSpPr>
          <p:cNvPr id="18" name="object 29"/>
          <p:cNvSpPr/>
          <p:nvPr/>
        </p:nvSpPr>
        <p:spPr>
          <a:xfrm>
            <a:off x="17145000" y="342900"/>
            <a:ext cx="742950" cy="504825"/>
          </a:xfrm>
          <a:custGeom>
            <a:avLst/>
            <a:gdLst/>
            <a:ahLst/>
            <a:cxnLst/>
            <a:rect l="l" t="t" r="r" b="b"/>
            <a:pathLst>
              <a:path w="742950" h="504825">
                <a:moveTo>
                  <a:pt x="371465" y="504824"/>
                </a:moveTo>
                <a:lnTo>
                  <a:pt x="321611" y="501746"/>
                </a:lnTo>
                <a:lnTo>
                  <a:pt x="273603" y="492757"/>
                </a:lnTo>
                <a:lnTo>
                  <a:pt x="227808" y="478227"/>
                </a:lnTo>
                <a:lnTo>
                  <a:pt x="184592" y="458526"/>
                </a:lnTo>
                <a:lnTo>
                  <a:pt x="144322" y="434023"/>
                </a:lnTo>
                <a:lnTo>
                  <a:pt x="107365" y="405087"/>
                </a:lnTo>
                <a:lnTo>
                  <a:pt x="74088" y="372089"/>
                </a:lnTo>
                <a:lnTo>
                  <a:pt x="44856" y="335397"/>
                </a:lnTo>
                <a:lnTo>
                  <a:pt x="20038" y="295382"/>
                </a:lnTo>
                <a:lnTo>
                  <a:pt x="0" y="252412"/>
                </a:lnTo>
                <a:lnTo>
                  <a:pt x="20038" y="209442"/>
                </a:lnTo>
                <a:lnTo>
                  <a:pt x="44856" y="169427"/>
                </a:lnTo>
                <a:lnTo>
                  <a:pt x="74088" y="132735"/>
                </a:lnTo>
                <a:lnTo>
                  <a:pt x="107365" y="99737"/>
                </a:lnTo>
                <a:lnTo>
                  <a:pt x="144322" y="70801"/>
                </a:lnTo>
                <a:lnTo>
                  <a:pt x="184592" y="46298"/>
                </a:lnTo>
                <a:lnTo>
                  <a:pt x="227808" y="26597"/>
                </a:lnTo>
                <a:lnTo>
                  <a:pt x="273603" y="12067"/>
                </a:lnTo>
                <a:lnTo>
                  <a:pt x="321611" y="3078"/>
                </a:lnTo>
                <a:lnTo>
                  <a:pt x="371465" y="0"/>
                </a:lnTo>
                <a:lnTo>
                  <a:pt x="421359" y="3078"/>
                </a:lnTo>
                <a:lnTo>
                  <a:pt x="469391" y="12067"/>
                </a:lnTo>
                <a:lnTo>
                  <a:pt x="515196" y="26597"/>
                </a:lnTo>
                <a:lnTo>
                  <a:pt x="558410" y="46298"/>
                </a:lnTo>
                <a:lnTo>
                  <a:pt x="598670" y="70801"/>
                </a:lnTo>
                <a:lnTo>
                  <a:pt x="615696" y="84137"/>
                </a:lnTo>
                <a:lnTo>
                  <a:pt x="371465" y="84137"/>
                </a:lnTo>
                <a:lnTo>
                  <a:pt x="326595" y="90151"/>
                </a:lnTo>
                <a:lnTo>
                  <a:pt x="286265" y="107122"/>
                </a:lnTo>
                <a:lnTo>
                  <a:pt x="252089" y="133442"/>
                </a:lnTo>
                <a:lnTo>
                  <a:pt x="225680" y="167502"/>
                </a:lnTo>
                <a:lnTo>
                  <a:pt x="208652" y="207694"/>
                </a:lnTo>
                <a:lnTo>
                  <a:pt x="202617" y="252412"/>
                </a:lnTo>
                <a:lnTo>
                  <a:pt x="208652" y="297129"/>
                </a:lnTo>
                <a:lnTo>
                  <a:pt x="225680" y="337322"/>
                </a:lnTo>
                <a:lnTo>
                  <a:pt x="252089" y="371382"/>
                </a:lnTo>
                <a:lnTo>
                  <a:pt x="286265" y="397702"/>
                </a:lnTo>
                <a:lnTo>
                  <a:pt x="326595" y="414673"/>
                </a:lnTo>
                <a:lnTo>
                  <a:pt x="371465" y="420687"/>
                </a:lnTo>
                <a:lnTo>
                  <a:pt x="615640" y="420687"/>
                </a:lnTo>
                <a:lnTo>
                  <a:pt x="598607" y="434023"/>
                </a:lnTo>
                <a:lnTo>
                  <a:pt x="558337" y="458526"/>
                </a:lnTo>
                <a:lnTo>
                  <a:pt x="515121" y="478227"/>
                </a:lnTo>
                <a:lnTo>
                  <a:pt x="469326" y="492757"/>
                </a:lnTo>
                <a:lnTo>
                  <a:pt x="421318" y="501746"/>
                </a:lnTo>
                <a:lnTo>
                  <a:pt x="371465" y="504824"/>
                </a:lnTo>
                <a:close/>
              </a:path>
              <a:path w="742950" h="504825">
                <a:moveTo>
                  <a:pt x="615640" y="420687"/>
                </a:moveTo>
                <a:lnTo>
                  <a:pt x="371465" y="420687"/>
                </a:lnTo>
                <a:lnTo>
                  <a:pt x="416334" y="414673"/>
                </a:lnTo>
                <a:lnTo>
                  <a:pt x="456664" y="397702"/>
                </a:lnTo>
                <a:lnTo>
                  <a:pt x="490840" y="371382"/>
                </a:lnTo>
                <a:lnTo>
                  <a:pt x="517249" y="337322"/>
                </a:lnTo>
                <a:lnTo>
                  <a:pt x="534278" y="297129"/>
                </a:lnTo>
                <a:lnTo>
                  <a:pt x="540312" y="252412"/>
                </a:lnTo>
                <a:lnTo>
                  <a:pt x="534278" y="207694"/>
                </a:lnTo>
                <a:lnTo>
                  <a:pt x="517249" y="167502"/>
                </a:lnTo>
                <a:lnTo>
                  <a:pt x="490840" y="133442"/>
                </a:lnTo>
                <a:lnTo>
                  <a:pt x="456664" y="107122"/>
                </a:lnTo>
                <a:lnTo>
                  <a:pt x="416334" y="90151"/>
                </a:lnTo>
                <a:lnTo>
                  <a:pt x="371465" y="84137"/>
                </a:lnTo>
                <a:lnTo>
                  <a:pt x="615696" y="84137"/>
                </a:lnTo>
                <a:lnTo>
                  <a:pt x="668873" y="132735"/>
                </a:lnTo>
                <a:lnTo>
                  <a:pt x="698089" y="169427"/>
                </a:lnTo>
                <a:lnTo>
                  <a:pt x="722896" y="209442"/>
                </a:lnTo>
                <a:lnTo>
                  <a:pt x="742930" y="252412"/>
                </a:lnTo>
                <a:lnTo>
                  <a:pt x="722891" y="295382"/>
                </a:lnTo>
                <a:lnTo>
                  <a:pt x="698073" y="335397"/>
                </a:lnTo>
                <a:lnTo>
                  <a:pt x="668842" y="372089"/>
                </a:lnTo>
                <a:lnTo>
                  <a:pt x="635564" y="405087"/>
                </a:lnTo>
                <a:lnTo>
                  <a:pt x="615640" y="420687"/>
                </a:lnTo>
                <a:close/>
              </a:path>
              <a:path w="742950" h="504825">
                <a:moveTo>
                  <a:pt x="371465" y="353377"/>
                </a:moveTo>
                <a:lnTo>
                  <a:pt x="332057" y="345434"/>
                </a:lnTo>
                <a:lnTo>
                  <a:pt x="299852" y="323782"/>
                </a:lnTo>
                <a:lnTo>
                  <a:pt x="278126" y="291686"/>
                </a:lnTo>
                <a:lnTo>
                  <a:pt x="270156" y="252412"/>
                </a:lnTo>
                <a:lnTo>
                  <a:pt x="278126" y="213138"/>
                </a:lnTo>
                <a:lnTo>
                  <a:pt x="299852" y="181042"/>
                </a:lnTo>
                <a:lnTo>
                  <a:pt x="332057" y="159390"/>
                </a:lnTo>
                <a:lnTo>
                  <a:pt x="371465" y="151447"/>
                </a:lnTo>
                <a:lnTo>
                  <a:pt x="410872" y="159390"/>
                </a:lnTo>
                <a:lnTo>
                  <a:pt x="443077" y="181042"/>
                </a:lnTo>
                <a:lnTo>
                  <a:pt x="464803" y="213138"/>
                </a:lnTo>
                <a:lnTo>
                  <a:pt x="472773" y="252412"/>
                </a:lnTo>
                <a:lnTo>
                  <a:pt x="464803" y="291686"/>
                </a:lnTo>
                <a:lnTo>
                  <a:pt x="443077" y="323782"/>
                </a:lnTo>
                <a:lnTo>
                  <a:pt x="410872" y="345434"/>
                </a:lnTo>
                <a:lnTo>
                  <a:pt x="371465" y="353377"/>
                </a:lnTo>
                <a:close/>
              </a:path>
            </a:pathLst>
          </a:custGeom>
          <a:solidFill>
            <a:srgbClr val="1736B1"/>
          </a:solidFill>
        </p:spPr>
        <p:txBody>
          <a:bodyPr wrap="square" lIns="0" tIns="0" rIns="0" bIns="0" rtlCol="0"/>
          <a:lstStyle/>
          <a:p>
            <a:endParaRPr/>
          </a:p>
        </p:txBody>
      </p:sp>
      <p:graphicFrame>
        <p:nvGraphicFramePr>
          <p:cNvPr id="10" name="Table 9"/>
          <p:cNvGraphicFramePr>
            <a:graphicFrameLocks noGrp="1"/>
          </p:cNvGraphicFramePr>
          <p:nvPr/>
        </p:nvGraphicFramePr>
        <p:xfrm>
          <a:off x="1447800" y="1638300"/>
          <a:ext cx="15621000" cy="7655231"/>
        </p:xfrm>
        <a:graphic>
          <a:graphicData uri="http://schemas.openxmlformats.org/drawingml/2006/table">
            <a:tbl>
              <a:tblPr firstRow="1" bandRow="1">
                <a:tableStyleId>{00A15C55-8517-42AA-B614-E9B94910E393}</a:tableStyleId>
              </a:tblPr>
              <a:tblGrid>
                <a:gridCol w="1332596"/>
                <a:gridCol w="6218786"/>
                <a:gridCol w="4164368"/>
                <a:gridCol w="3905250"/>
              </a:tblGrid>
              <a:tr h="286323">
                <a:tc>
                  <a:txBody>
                    <a:bodyPr/>
                    <a:lstStyle/>
                    <a:p>
                      <a:r>
                        <a:rPr lang="en-IN" sz="2800" kern="1200" dirty="0" err="1" smtClean="0">
                          <a:solidFill>
                            <a:schemeClr val="tx1"/>
                          </a:solidFill>
                          <a:latin typeface="Times New Roman" pitchFamily="18" charset="0"/>
                          <a:ea typeface="+mn-ea"/>
                          <a:cs typeface="Times New Roman" pitchFamily="18" charset="0"/>
                        </a:rPr>
                        <a:t>Sr</a:t>
                      </a:r>
                      <a:r>
                        <a:rPr lang="en-IN" sz="2800" kern="1200" dirty="0" smtClean="0">
                          <a:solidFill>
                            <a:schemeClr val="tx1"/>
                          </a:solidFill>
                          <a:latin typeface="Times New Roman" pitchFamily="18" charset="0"/>
                          <a:ea typeface="+mn-ea"/>
                          <a:cs typeface="Times New Roman" pitchFamily="18" charset="0"/>
                        </a:rPr>
                        <a:t> No. </a:t>
                      </a:r>
                      <a:endParaRPr lang="en-US" sz="2800" kern="1200" dirty="0" smtClean="0">
                        <a:solidFill>
                          <a:schemeClr val="tx1"/>
                        </a:solidFill>
                        <a:latin typeface="Times New Roman" pitchFamily="18" charset="0"/>
                        <a:ea typeface="+mn-ea"/>
                        <a:cs typeface="Times New Roman" pitchFamily="18" charset="0"/>
                      </a:endParaRPr>
                    </a:p>
                  </a:txBody>
                  <a:tcPr/>
                </a:tc>
                <a:tc>
                  <a:txBody>
                    <a:bodyPr/>
                    <a:lstStyle/>
                    <a:p>
                      <a:r>
                        <a:rPr lang="en-IN" sz="2800" kern="1200" dirty="0" smtClean="0">
                          <a:solidFill>
                            <a:schemeClr val="tx1"/>
                          </a:solidFill>
                          <a:latin typeface="Times New Roman" pitchFamily="18" charset="0"/>
                          <a:ea typeface="+mn-ea"/>
                          <a:cs typeface="Times New Roman" pitchFamily="18" charset="0"/>
                        </a:rPr>
                        <a:t>Title of the paper</a:t>
                      </a:r>
                      <a:endParaRPr lang="en-US" sz="2800" kern="1200" dirty="0" smtClean="0">
                        <a:solidFill>
                          <a:schemeClr val="tx1"/>
                        </a:solidFill>
                        <a:latin typeface="Times New Roman" pitchFamily="18" charset="0"/>
                        <a:ea typeface="+mn-ea"/>
                        <a:cs typeface="Times New Roman" pitchFamily="18" charset="0"/>
                      </a:endParaRPr>
                    </a:p>
                  </a:txBody>
                  <a:tcPr/>
                </a:tc>
                <a:tc>
                  <a:txBody>
                    <a:bodyPr/>
                    <a:lstStyle/>
                    <a:p>
                      <a:r>
                        <a:rPr lang="en-IN" sz="2800" kern="1200" dirty="0" smtClean="0">
                          <a:solidFill>
                            <a:schemeClr val="tx1"/>
                          </a:solidFill>
                          <a:latin typeface="Times New Roman" pitchFamily="18" charset="0"/>
                          <a:ea typeface="+mn-ea"/>
                          <a:cs typeface="Times New Roman" pitchFamily="18" charset="0"/>
                        </a:rPr>
                        <a:t>Description</a:t>
                      </a:r>
                      <a:endParaRPr lang="en-US" sz="2800" kern="1200" dirty="0" smtClean="0">
                        <a:solidFill>
                          <a:schemeClr val="tx1"/>
                        </a:solidFill>
                        <a:latin typeface="Times New Roman" pitchFamily="18" charset="0"/>
                        <a:ea typeface="+mn-ea"/>
                        <a:cs typeface="Times New Roman" pitchFamily="18" charset="0"/>
                      </a:endParaRPr>
                    </a:p>
                  </a:txBody>
                  <a:tcPr/>
                </a:tc>
                <a:tc>
                  <a:txBody>
                    <a:bodyPr/>
                    <a:lstStyle/>
                    <a:p>
                      <a:r>
                        <a:rPr lang="en-IN" sz="2800" kern="1200" dirty="0" smtClean="0">
                          <a:solidFill>
                            <a:schemeClr val="tx1"/>
                          </a:solidFill>
                          <a:latin typeface="Times New Roman" pitchFamily="18" charset="0"/>
                          <a:ea typeface="+mn-ea"/>
                          <a:cs typeface="Times New Roman" pitchFamily="18" charset="0"/>
                        </a:rPr>
                        <a:t>Author</a:t>
                      </a:r>
                      <a:endParaRPr lang="en-US" sz="2800" kern="1200" dirty="0" smtClean="0">
                        <a:solidFill>
                          <a:schemeClr val="tx1"/>
                        </a:solidFill>
                        <a:latin typeface="Times New Roman" pitchFamily="18" charset="0"/>
                        <a:ea typeface="+mn-ea"/>
                        <a:cs typeface="Times New Roman" pitchFamily="18" charset="0"/>
                      </a:endParaRPr>
                    </a:p>
                  </a:txBody>
                  <a:tcPr/>
                </a:tc>
              </a:tr>
              <a:tr h="1742111">
                <a:tc>
                  <a:txBody>
                    <a:bodyPr/>
                    <a:lstStyle/>
                    <a:p>
                      <a:r>
                        <a:rPr lang="en-IN" sz="2800" kern="1200" dirty="0" smtClean="0">
                          <a:solidFill>
                            <a:schemeClr val="tx1"/>
                          </a:solidFill>
                          <a:latin typeface="Times New Roman" pitchFamily="18" charset="0"/>
                          <a:ea typeface="+mn-ea"/>
                          <a:cs typeface="Times New Roman" pitchFamily="18" charset="0"/>
                        </a:rPr>
                        <a:t>01</a:t>
                      </a:r>
                      <a:endParaRPr lang="en-US" sz="2800" kern="1200" dirty="0" smtClean="0">
                        <a:solidFill>
                          <a:schemeClr val="tx1"/>
                        </a:solidFill>
                        <a:latin typeface="Times New Roman" pitchFamily="18" charset="0"/>
                        <a:ea typeface="+mn-ea"/>
                        <a:cs typeface="Times New Roman" pitchFamily="18" charset="0"/>
                      </a:endParaRPr>
                    </a:p>
                  </a:txBody>
                  <a:tcPr/>
                </a:tc>
                <a:tc>
                  <a:txBody>
                    <a:bodyPr/>
                    <a:lstStyle/>
                    <a:p>
                      <a:r>
                        <a:rPr lang="en-US" sz="2800" kern="1200" dirty="0" smtClean="0">
                          <a:solidFill>
                            <a:schemeClr val="tx1"/>
                          </a:solidFill>
                          <a:latin typeface="Times New Roman" pitchFamily="18" charset="0"/>
                          <a:ea typeface="+mn-ea"/>
                          <a:cs typeface="Times New Roman" pitchFamily="18" charset="0"/>
                        </a:rPr>
                        <a:t>Arduino based navigation system for visually impaired people</a:t>
                      </a:r>
                    </a:p>
                  </a:txBody>
                  <a:tcPr/>
                </a:tc>
                <a:tc>
                  <a:txBody>
                    <a:bodyPr/>
                    <a:lstStyle/>
                    <a:p>
                      <a:r>
                        <a:rPr lang="en-US" sz="2800" kern="1200" dirty="0" smtClean="0">
                          <a:solidFill>
                            <a:schemeClr val="tx1"/>
                          </a:solidFill>
                          <a:latin typeface="Times New Roman" pitchFamily="18" charset="0"/>
                          <a:ea typeface="+mn-ea"/>
                          <a:cs typeface="Times New Roman" pitchFamily="18" charset="0"/>
                        </a:rPr>
                        <a:t>Development of Arduino based navigation system for visually impaired people</a:t>
                      </a:r>
                    </a:p>
                  </a:txBody>
                  <a:tcPr/>
                </a:tc>
                <a:tc>
                  <a:txBody>
                    <a:bodyPr/>
                    <a:lstStyle/>
                    <a:p>
                      <a:r>
                        <a:rPr lang="en-US" sz="2800" kern="1200" dirty="0" smtClean="0">
                          <a:solidFill>
                            <a:schemeClr val="tx1"/>
                          </a:solidFill>
                          <a:latin typeface="Times New Roman" pitchFamily="18" charset="0"/>
                          <a:ea typeface="+mn-ea"/>
                          <a:cs typeface="Times New Roman" pitchFamily="18" charset="0"/>
                        </a:rPr>
                        <a:t>by H.A. </a:t>
                      </a:r>
                      <a:r>
                        <a:rPr lang="en-US" sz="2800" kern="1200" dirty="0" err="1" smtClean="0">
                          <a:solidFill>
                            <a:schemeClr val="tx1"/>
                          </a:solidFill>
                          <a:latin typeface="Times New Roman" pitchFamily="18" charset="0"/>
                          <a:ea typeface="+mn-ea"/>
                          <a:cs typeface="Times New Roman" pitchFamily="18" charset="0"/>
                        </a:rPr>
                        <a:t>Rijal</a:t>
                      </a:r>
                      <a:r>
                        <a:rPr lang="en-US" sz="2800" kern="1200" dirty="0" smtClean="0">
                          <a:solidFill>
                            <a:schemeClr val="tx1"/>
                          </a:solidFill>
                          <a:latin typeface="Times New Roman" pitchFamily="18" charset="0"/>
                          <a:ea typeface="+mn-ea"/>
                          <a:cs typeface="Times New Roman" pitchFamily="18" charset="0"/>
                        </a:rPr>
                        <a:t>, S. </a:t>
                      </a:r>
                      <a:r>
                        <a:rPr lang="en-US" sz="2800" kern="1200" dirty="0" err="1" smtClean="0">
                          <a:solidFill>
                            <a:schemeClr val="tx1"/>
                          </a:solidFill>
                          <a:latin typeface="Times New Roman" pitchFamily="18" charset="0"/>
                          <a:ea typeface="+mn-ea"/>
                          <a:cs typeface="Times New Roman" pitchFamily="18" charset="0"/>
                        </a:rPr>
                        <a:t>Thapa</a:t>
                      </a:r>
                      <a:r>
                        <a:rPr lang="en-US" sz="2800" kern="1200" dirty="0" smtClean="0">
                          <a:solidFill>
                            <a:schemeClr val="tx1"/>
                          </a:solidFill>
                          <a:latin typeface="Times New Roman" pitchFamily="18" charset="0"/>
                          <a:ea typeface="+mn-ea"/>
                          <a:cs typeface="Times New Roman" pitchFamily="18" charset="0"/>
                        </a:rPr>
                        <a:t>, S. </a:t>
                      </a:r>
                      <a:r>
                        <a:rPr lang="en-US" sz="2800" kern="1200" dirty="0" err="1" smtClean="0">
                          <a:solidFill>
                            <a:schemeClr val="tx1"/>
                          </a:solidFill>
                          <a:latin typeface="Times New Roman" pitchFamily="18" charset="0"/>
                          <a:ea typeface="+mn-ea"/>
                          <a:cs typeface="Times New Roman" pitchFamily="18" charset="0"/>
                        </a:rPr>
                        <a:t>Kafle</a:t>
                      </a:r>
                      <a:r>
                        <a:rPr lang="en-US" sz="2800" kern="1200" dirty="0" smtClean="0">
                          <a:solidFill>
                            <a:schemeClr val="tx1"/>
                          </a:solidFill>
                          <a:latin typeface="Times New Roman" pitchFamily="18" charset="0"/>
                          <a:ea typeface="+mn-ea"/>
                          <a:cs typeface="Times New Roman" pitchFamily="18" charset="0"/>
                        </a:rPr>
                        <a:t>, and S. </a:t>
                      </a:r>
                      <a:r>
                        <a:rPr lang="en-US" sz="2800" kern="1200" dirty="0" err="1" smtClean="0">
                          <a:solidFill>
                            <a:schemeClr val="tx1"/>
                          </a:solidFill>
                          <a:latin typeface="Times New Roman" pitchFamily="18" charset="0"/>
                          <a:ea typeface="+mn-ea"/>
                          <a:cs typeface="Times New Roman" pitchFamily="18" charset="0"/>
                        </a:rPr>
                        <a:t>Baniya</a:t>
                      </a:r>
                      <a:r>
                        <a:rPr lang="en-US" sz="2800" kern="1200" dirty="0" smtClean="0">
                          <a:solidFill>
                            <a:schemeClr val="tx1"/>
                          </a:solidFill>
                          <a:latin typeface="Times New Roman" pitchFamily="18" charset="0"/>
                          <a:ea typeface="+mn-ea"/>
                          <a:cs typeface="Times New Roman" pitchFamily="18" charset="0"/>
                        </a:rPr>
                        <a:t>.</a:t>
                      </a:r>
                    </a:p>
                  </a:txBody>
                  <a:tcPr/>
                </a:tc>
              </a:tr>
              <a:tr h="2990190">
                <a:tc>
                  <a:txBody>
                    <a:bodyPr/>
                    <a:lstStyle/>
                    <a:p>
                      <a:r>
                        <a:rPr lang="en-IN" sz="2800" kern="1200" dirty="0" smtClean="0">
                          <a:solidFill>
                            <a:schemeClr val="tx1"/>
                          </a:solidFill>
                          <a:latin typeface="Times New Roman" pitchFamily="18" charset="0"/>
                          <a:ea typeface="+mn-ea"/>
                          <a:cs typeface="Times New Roman" pitchFamily="18" charset="0"/>
                        </a:rPr>
                        <a:t>02</a:t>
                      </a:r>
                      <a:endParaRPr lang="en-US" sz="2800" kern="1200" dirty="0" smtClean="0">
                        <a:solidFill>
                          <a:schemeClr val="tx1"/>
                        </a:solidFill>
                        <a:latin typeface="Times New Roman" pitchFamily="18" charset="0"/>
                        <a:ea typeface="+mn-ea"/>
                        <a:cs typeface="Times New Roman" pitchFamily="18" charset="0"/>
                      </a:endParaRPr>
                    </a:p>
                  </a:txBody>
                  <a:tcPr/>
                </a:tc>
                <a:tc>
                  <a:txBody>
                    <a:bodyPr/>
                    <a:lstStyle/>
                    <a:p>
                      <a:r>
                        <a:rPr lang="en-US" sz="2800" kern="1200" dirty="0" smtClean="0">
                          <a:solidFill>
                            <a:schemeClr val="tx1"/>
                          </a:solidFill>
                          <a:latin typeface="Times New Roman" pitchFamily="18" charset="0"/>
                          <a:ea typeface="+mn-ea"/>
                          <a:cs typeface="Times New Roman" pitchFamily="18" charset="0"/>
                        </a:rPr>
                        <a:t> "Ultrasonic Blind Walking Stick" </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2800" kern="1200" dirty="0" smtClean="0">
                          <a:solidFill>
                            <a:schemeClr val="tx1"/>
                          </a:solidFill>
                          <a:latin typeface="Times New Roman" pitchFamily="18" charset="0"/>
                          <a:ea typeface="+mn-ea"/>
                          <a:cs typeface="Times New Roman" pitchFamily="18" charset="0"/>
                        </a:rPr>
                        <a:t>This research paper presents a walking stick for visually impaired individuals that uses ultrasonic sensors and Arduino.“</a:t>
                      </a:r>
                    </a:p>
                    <a:p>
                      <a:endParaRPr lang="en-US" sz="2800" kern="1200" dirty="0" smtClean="0">
                        <a:solidFill>
                          <a:schemeClr val="tx1"/>
                        </a:solidFill>
                        <a:latin typeface="Times New Roman" pitchFamily="18" charset="0"/>
                        <a:ea typeface="+mn-ea"/>
                        <a:cs typeface="Times New Roman" pitchFamily="18" charset="0"/>
                      </a:endParaRPr>
                    </a:p>
                  </a:txBody>
                  <a:tcPr/>
                </a:tc>
                <a:tc>
                  <a:txBody>
                    <a:bodyPr/>
                    <a:lstStyle/>
                    <a:p>
                      <a:r>
                        <a:rPr lang="en-US" sz="2800" kern="1200" dirty="0" smtClean="0">
                          <a:solidFill>
                            <a:schemeClr val="tx1"/>
                          </a:solidFill>
                          <a:latin typeface="Times New Roman" pitchFamily="18" charset="0"/>
                          <a:ea typeface="+mn-ea"/>
                          <a:cs typeface="Times New Roman" pitchFamily="18" charset="0"/>
                        </a:rPr>
                        <a:t>by N. </a:t>
                      </a:r>
                      <a:r>
                        <a:rPr lang="en-US" sz="2800" kern="1200" dirty="0" err="1" smtClean="0">
                          <a:solidFill>
                            <a:schemeClr val="tx1"/>
                          </a:solidFill>
                          <a:latin typeface="Times New Roman" pitchFamily="18" charset="0"/>
                          <a:ea typeface="+mn-ea"/>
                          <a:cs typeface="Times New Roman" pitchFamily="18" charset="0"/>
                        </a:rPr>
                        <a:t>Arunkumar</a:t>
                      </a:r>
                      <a:r>
                        <a:rPr lang="en-US" sz="2800" kern="1200" dirty="0" smtClean="0">
                          <a:solidFill>
                            <a:schemeClr val="tx1"/>
                          </a:solidFill>
                          <a:latin typeface="Times New Roman" pitchFamily="18" charset="0"/>
                          <a:ea typeface="+mn-ea"/>
                          <a:cs typeface="Times New Roman" pitchFamily="18" charset="0"/>
                        </a:rPr>
                        <a:t> and R. </a:t>
                      </a:r>
                      <a:r>
                        <a:rPr lang="en-US" sz="2800" kern="1200" dirty="0" err="1" smtClean="0">
                          <a:solidFill>
                            <a:schemeClr val="tx1"/>
                          </a:solidFill>
                          <a:latin typeface="Times New Roman" pitchFamily="18" charset="0"/>
                          <a:ea typeface="+mn-ea"/>
                          <a:cs typeface="Times New Roman" pitchFamily="18" charset="0"/>
                        </a:rPr>
                        <a:t>Sharmila</a:t>
                      </a:r>
                      <a:r>
                        <a:rPr lang="en-US" sz="2800" kern="1200" dirty="0" smtClean="0">
                          <a:solidFill>
                            <a:schemeClr val="tx1"/>
                          </a:solidFill>
                          <a:latin typeface="Times New Roman" pitchFamily="18" charset="0"/>
                          <a:ea typeface="+mn-ea"/>
                          <a:cs typeface="Times New Roman" pitchFamily="18" charset="0"/>
                        </a:rPr>
                        <a:t>. </a:t>
                      </a:r>
                    </a:p>
                  </a:txBody>
                  <a:tcPr/>
                </a:tc>
              </a:tr>
              <a:tr h="1326084">
                <a:tc>
                  <a:txBody>
                    <a:bodyPr/>
                    <a:lstStyle/>
                    <a:p>
                      <a:r>
                        <a:rPr lang="en-IN" sz="2800" kern="1200" dirty="0" smtClean="0">
                          <a:solidFill>
                            <a:schemeClr val="tx1"/>
                          </a:solidFill>
                          <a:latin typeface="Times New Roman" pitchFamily="18" charset="0"/>
                          <a:ea typeface="+mn-ea"/>
                          <a:cs typeface="Times New Roman" pitchFamily="18" charset="0"/>
                        </a:rPr>
                        <a:t>03</a:t>
                      </a:r>
                      <a:endParaRPr lang="en-US" sz="2800" kern="1200" dirty="0" smtClean="0">
                        <a:solidFill>
                          <a:schemeClr val="tx1"/>
                        </a:solidFill>
                        <a:latin typeface="Times New Roman" pitchFamily="18" charset="0"/>
                        <a:ea typeface="+mn-ea"/>
                        <a:cs typeface="Times New Roman" pitchFamily="18" charset="0"/>
                      </a:endParaRPr>
                    </a:p>
                  </a:txBody>
                  <a:tcPr/>
                </a:tc>
                <a:tc>
                  <a:txBody>
                    <a:bodyPr/>
                    <a:lstStyle/>
                    <a:p>
                      <a:r>
                        <a:rPr lang="en-US" sz="2800" kern="1200" dirty="0" smtClean="0">
                          <a:solidFill>
                            <a:schemeClr val="tx1"/>
                          </a:solidFill>
                          <a:latin typeface="Times New Roman" pitchFamily="18" charset="0"/>
                          <a:ea typeface="+mn-ea"/>
                          <a:cs typeface="Times New Roman" pitchFamily="18" charset="0"/>
                        </a:rPr>
                        <a:t>“The Third Eye - Arduino Powered Blind Navigation System" </a:t>
                      </a:r>
                    </a:p>
                  </a:txBody>
                  <a:tcPr/>
                </a:tc>
                <a:tc>
                  <a:txBody>
                    <a:bodyPr/>
                    <a:lstStyle/>
                    <a:p>
                      <a:r>
                        <a:rPr lang="en-US" sz="2800" kern="1200" dirty="0" smtClean="0">
                          <a:solidFill>
                            <a:schemeClr val="tx1"/>
                          </a:solidFill>
                          <a:latin typeface="Times New Roman" pitchFamily="18" charset="0"/>
                          <a:ea typeface="+mn-ea"/>
                          <a:cs typeface="Times New Roman" pitchFamily="18" charset="0"/>
                        </a:rPr>
                        <a:t>“The Third Eye - Arduino Powered Blind Navigation System" </a:t>
                      </a:r>
                    </a:p>
                  </a:txBody>
                  <a:tcPr/>
                </a:tc>
                <a:tc>
                  <a:txBody>
                    <a:bodyPr/>
                    <a:lstStyle/>
                    <a:p>
                      <a:r>
                        <a:rPr lang="en-US" sz="2800" kern="1200" dirty="0" smtClean="0">
                          <a:solidFill>
                            <a:schemeClr val="tx1"/>
                          </a:solidFill>
                          <a:latin typeface="Times New Roman" pitchFamily="18" charset="0"/>
                          <a:ea typeface="+mn-ea"/>
                          <a:cs typeface="Times New Roman" pitchFamily="18" charset="0"/>
                        </a:rPr>
                        <a:t>by J. </a:t>
                      </a:r>
                      <a:r>
                        <a:rPr lang="en-US" sz="2800" kern="1200" dirty="0" err="1" smtClean="0">
                          <a:solidFill>
                            <a:schemeClr val="tx1"/>
                          </a:solidFill>
                          <a:latin typeface="Times New Roman" pitchFamily="18" charset="0"/>
                          <a:ea typeface="+mn-ea"/>
                          <a:cs typeface="Times New Roman" pitchFamily="18" charset="0"/>
                        </a:rPr>
                        <a:t>Jadhav</a:t>
                      </a:r>
                      <a:endParaRPr lang="en-US" sz="2800" kern="1200" dirty="0" smtClean="0">
                        <a:solidFill>
                          <a:schemeClr val="tx1"/>
                        </a:solidFill>
                        <a:latin typeface="Times New Roman" pitchFamily="18" charset="0"/>
                        <a:ea typeface="+mn-ea"/>
                        <a:cs typeface="Times New Roman" pitchFamily="18" charset="0"/>
                      </a:endParaRPr>
                    </a:p>
                  </a:txBody>
                  <a:tcPr/>
                </a:tc>
              </a:tr>
              <a:tr h="910058">
                <a:tc>
                  <a:txBody>
                    <a:bodyPr/>
                    <a:lstStyle/>
                    <a:p>
                      <a:r>
                        <a:rPr lang="en-IN" sz="2800" kern="1200" dirty="0" smtClean="0">
                          <a:solidFill>
                            <a:schemeClr val="tx1"/>
                          </a:solidFill>
                          <a:latin typeface="Times New Roman" pitchFamily="18" charset="0"/>
                          <a:ea typeface="+mn-ea"/>
                          <a:cs typeface="Times New Roman" pitchFamily="18" charset="0"/>
                        </a:rPr>
                        <a:t>04</a:t>
                      </a:r>
                      <a:endParaRPr lang="en-US" sz="2800" kern="1200" dirty="0" smtClean="0">
                        <a:solidFill>
                          <a:schemeClr val="tx1"/>
                        </a:solidFill>
                        <a:latin typeface="Times New Roman" pitchFamily="18" charset="0"/>
                        <a:ea typeface="+mn-ea"/>
                        <a:cs typeface="Times New Roman" pitchFamily="18" charset="0"/>
                      </a:endParaRPr>
                    </a:p>
                  </a:txBody>
                  <a:tcPr/>
                </a:tc>
                <a:tc>
                  <a:txBody>
                    <a:bodyPr/>
                    <a:lstStyle/>
                    <a:p>
                      <a:r>
                        <a:rPr lang="en-US" sz="2800" kern="1200" dirty="0" smtClean="0">
                          <a:solidFill>
                            <a:schemeClr val="tx1"/>
                          </a:solidFill>
                          <a:latin typeface="Times New Roman" pitchFamily="18" charset="0"/>
                          <a:ea typeface="+mn-ea"/>
                          <a:cs typeface="Times New Roman" pitchFamily="18" charset="0"/>
                        </a:rPr>
                        <a:t>Arduino Based Obstacle Avoiding Robot" </a:t>
                      </a:r>
                    </a:p>
                  </a:txBody>
                  <a:tcPr/>
                </a:tc>
                <a:tc>
                  <a:txBody>
                    <a:bodyPr/>
                    <a:lstStyle/>
                    <a:p>
                      <a:r>
                        <a:rPr lang="en-US" sz="2800" kern="1200" dirty="0" smtClean="0">
                          <a:solidFill>
                            <a:schemeClr val="tx1"/>
                          </a:solidFill>
                          <a:latin typeface="Times New Roman" pitchFamily="18" charset="0"/>
                          <a:ea typeface="+mn-ea"/>
                          <a:cs typeface="Times New Roman" pitchFamily="18" charset="0"/>
                        </a:rPr>
                        <a:t>Arduino Based Obstacle Avoiding Robot</a:t>
                      </a:r>
                    </a:p>
                  </a:txBody>
                  <a:tcPr/>
                </a:tc>
                <a:tc>
                  <a:txBody>
                    <a:bodyPr/>
                    <a:lstStyle/>
                    <a:p>
                      <a:r>
                        <a:rPr lang="en-US" sz="2800" kern="1200" dirty="0" smtClean="0">
                          <a:solidFill>
                            <a:schemeClr val="tx1"/>
                          </a:solidFill>
                          <a:latin typeface="Times New Roman" pitchFamily="18" charset="0"/>
                          <a:ea typeface="+mn-ea"/>
                          <a:cs typeface="Times New Roman" pitchFamily="18" charset="0"/>
                        </a:rPr>
                        <a:t>by S. Sonar and P. </a:t>
                      </a:r>
                      <a:r>
                        <a:rPr lang="en-US" sz="2800" kern="1200" dirty="0" err="1" smtClean="0">
                          <a:solidFill>
                            <a:schemeClr val="tx1"/>
                          </a:solidFill>
                          <a:latin typeface="Times New Roman" pitchFamily="18" charset="0"/>
                          <a:ea typeface="+mn-ea"/>
                          <a:cs typeface="Times New Roman" pitchFamily="18" charset="0"/>
                        </a:rPr>
                        <a:t>Muley</a:t>
                      </a:r>
                      <a:r>
                        <a:rPr lang="en-US" sz="2800" kern="1200" dirty="0" smtClean="0">
                          <a:solidFill>
                            <a:schemeClr val="tx1"/>
                          </a:solidFill>
                          <a:latin typeface="Times New Roman" pitchFamily="18" charset="0"/>
                          <a:ea typeface="+mn-ea"/>
                          <a:cs typeface="Times New Roman" pitchFamily="18" charset="0"/>
                        </a:rPr>
                        <a:t>. </a:t>
                      </a:r>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574" y="4371674"/>
            <a:ext cx="16256850" cy="1615827"/>
          </a:xfrm>
        </p:spPr>
        <p:txBody>
          <a:bodyPr/>
          <a:lstStyle/>
          <a:p>
            <a:pPr algn="ctr"/>
            <a:r>
              <a:rPr lang="en-IN" sz="10500" dirty="0" err="1" smtClean="0">
                <a:solidFill>
                  <a:srgbClr val="7030A0"/>
                </a:solidFill>
              </a:rPr>
              <a:t>Thankyou</a:t>
            </a:r>
            <a:endParaRPr lang="en-US" sz="10500" dirty="0">
              <a:solidFill>
                <a:srgbClr val="7030A0"/>
              </a:solidFill>
            </a:endParaRPr>
          </a:p>
        </p:txBody>
      </p:sp>
      <p:pic>
        <p:nvPicPr>
          <p:cNvPr id="3" name="Picture 2"/>
          <p:cNvPicPr>
            <a:picLocks noChangeAspect="1"/>
          </p:cNvPicPr>
          <p:nvPr/>
        </p:nvPicPr>
        <p:blipFill>
          <a:blip r:embed="rId2"/>
          <a:srcRect/>
          <a:stretch>
            <a:fillRect/>
          </a:stretch>
        </p:blipFill>
        <p:spPr>
          <a:xfrm rot="-5624184">
            <a:off x="11142259" y="-2030343"/>
            <a:ext cx="9054625" cy="8058616"/>
          </a:xfrm>
          <a:prstGeom prst="rect">
            <a:avLst/>
          </a:prstGeom>
        </p:spPr>
      </p:pic>
      <p:pic>
        <p:nvPicPr>
          <p:cNvPr id="4" name="Picture 3"/>
          <p:cNvPicPr>
            <a:picLocks noChangeAspect="1"/>
          </p:cNvPicPr>
          <p:nvPr/>
        </p:nvPicPr>
        <p:blipFill>
          <a:blip r:embed="rId3"/>
          <a:srcRect/>
          <a:stretch>
            <a:fillRect/>
          </a:stretch>
        </p:blipFill>
        <p:spPr>
          <a:xfrm rot="-10094169">
            <a:off x="-1672569" y="5558715"/>
            <a:ext cx="6176663" cy="5906434"/>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1500"/>
            <a:ext cx="16256850" cy="1092200"/>
          </a:xfrm>
        </p:spPr>
        <p:txBody>
          <a:bodyPr/>
          <a:lstStyle/>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57200" y="342900"/>
            <a:ext cx="8382000" cy="1394934"/>
          </a:xfrm>
          <a:prstGeom prst="rect">
            <a:avLst/>
          </a:prstGeom>
        </p:spPr>
        <p:txBody>
          <a:bodyPr vert="horz" wrap="square" lIns="0" tIns="158750" rIns="0" bIns="0" rtlCol="0">
            <a:spAutoFit/>
          </a:bodyPr>
          <a:lstStyle/>
          <a:p>
            <a:pPr marL="12700" marR="5080">
              <a:lnSpc>
                <a:spcPts val="10950"/>
              </a:lnSpc>
              <a:spcBef>
                <a:spcPts val="1250"/>
              </a:spcBef>
            </a:pPr>
            <a:r>
              <a:rPr sz="6000" spc="530" smtClean="0">
                <a:latin typeface="Times New Roman" pitchFamily="18" charset="0"/>
                <a:cs typeface="Times New Roman" pitchFamily="18" charset="0"/>
              </a:rPr>
              <a:t>S</a:t>
            </a:r>
            <a:r>
              <a:rPr sz="6000" spc="175" smtClean="0">
                <a:latin typeface="Times New Roman" pitchFamily="18" charset="0"/>
                <a:cs typeface="Times New Roman" pitchFamily="18" charset="0"/>
              </a:rPr>
              <a:t>o</a:t>
            </a:r>
            <a:r>
              <a:rPr sz="6000" spc="10" smtClean="0">
                <a:latin typeface="Times New Roman" pitchFamily="18" charset="0"/>
                <a:cs typeface="Times New Roman" pitchFamily="18" charset="0"/>
              </a:rPr>
              <a:t>l</a:t>
            </a:r>
            <a:r>
              <a:rPr sz="6000" spc="-175" smtClean="0">
                <a:latin typeface="Times New Roman" pitchFamily="18" charset="0"/>
                <a:cs typeface="Times New Roman" pitchFamily="18" charset="0"/>
              </a:rPr>
              <a:t>u</a:t>
            </a:r>
            <a:r>
              <a:rPr sz="6000" spc="-170" smtClean="0">
                <a:latin typeface="Times New Roman" pitchFamily="18" charset="0"/>
                <a:cs typeface="Times New Roman" pitchFamily="18" charset="0"/>
              </a:rPr>
              <a:t>t</a:t>
            </a:r>
            <a:r>
              <a:rPr sz="6000" spc="-165" smtClean="0">
                <a:latin typeface="Times New Roman" pitchFamily="18" charset="0"/>
                <a:cs typeface="Times New Roman" pitchFamily="18" charset="0"/>
              </a:rPr>
              <a:t>i</a:t>
            </a:r>
            <a:r>
              <a:rPr sz="6000" spc="175" smtClean="0">
                <a:latin typeface="Times New Roman" pitchFamily="18" charset="0"/>
                <a:cs typeface="Times New Roman" pitchFamily="18" charset="0"/>
              </a:rPr>
              <a:t>o</a:t>
            </a:r>
            <a:r>
              <a:rPr sz="6000" spc="-120" smtClean="0">
                <a:latin typeface="Times New Roman" pitchFamily="18" charset="0"/>
                <a:cs typeface="Times New Roman" pitchFamily="18" charset="0"/>
              </a:rPr>
              <a:t>n</a:t>
            </a:r>
            <a:r>
              <a:rPr sz="6000" spc="480" smtClean="0">
                <a:latin typeface="Times New Roman" pitchFamily="18" charset="0"/>
                <a:cs typeface="Times New Roman" pitchFamily="18" charset="0"/>
              </a:rPr>
              <a:t>s</a:t>
            </a:r>
            <a:endParaRPr sz="6000">
              <a:latin typeface="Times New Roman" pitchFamily="18" charset="0"/>
              <a:cs typeface="Times New Roman" pitchFamily="18" charset="0"/>
            </a:endParaRPr>
          </a:p>
        </p:txBody>
      </p:sp>
      <p:grpSp>
        <p:nvGrpSpPr>
          <p:cNvPr id="5" name="object 5"/>
          <p:cNvGrpSpPr/>
          <p:nvPr/>
        </p:nvGrpSpPr>
        <p:grpSpPr>
          <a:xfrm>
            <a:off x="1" y="7810499"/>
            <a:ext cx="3429000" cy="2476747"/>
            <a:chOff x="0" y="7033507"/>
            <a:chExt cx="5768975" cy="3253740"/>
          </a:xfrm>
        </p:grpSpPr>
        <p:sp>
          <p:nvSpPr>
            <p:cNvPr id="6" name="object 6"/>
            <p:cNvSpPr/>
            <p:nvPr/>
          </p:nvSpPr>
          <p:spPr>
            <a:xfrm>
              <a:off x="3255829" y="9233581"/>
              <a:ext cx="2513330" cy="1053465"/>
            </a:xfrm>
            <a:custGeom>
              <a:avLst/>
              <a:gdLst/>
              <a:ahLst/>
              <a:cxnLst/>
              <a:rect l="l" t="t" r="r" b="b"/>
              <a:pathLst>
                <a:path w="2513329" h="1053465">
                  <a:moveTo>
                    <a:pt x="0" y="1053418"/>
                  </a:moveTo>
                  <a:lnTo>
                    <a:pt x="2513086" y="1053418"/>
                  </a:lnTo>
                  <a:lnTo>
                    <a:pt x="1904962" y="0"/>
                  </a:lnTo>
                  <a:lnTo>
                    <a:pt x="608035" y="0"/>
                  </a:lnTo>
                  <a:lnTo>
                    <a:pt x="0" y="1053418"/>
                  </a:lnTo>
                  <a:close/>
                </a:path>
              </a:pathLst>
            </a:custGeom>
            <a:solidFill>
              <a:srgbClr val="86C7EC"/>
            </a:solidFill>
          </p:spPr>
          <p:txBody>
            <a:bodyPr wrap="square" lIns="0" tIns="0" rIns="0" bIns="0" rtlCol="0"/>
            <a:lstStyle/>
            <a:p>
              <a:endParaRPr/>
            </a:p>
          </p:txBody>
        </p:sp>
        <p:sp>
          <p:nvSpPr>
            <p:cNvPr id="7" name="object 7"/>
            <p:cNvSpPr/>
            <p:nvPr/>
          </p:nvSpPr>
          <p:spPr>
            <a:xfrm>
              <a:off x="661822" y="7033507"/>
              <a:ext cx="3851910" cy="3253740"/>
            </a:xfrm>
            <a:custGeom>
              <a:avLst/>
              <a:gdLst/>
              <a:ahLst/>
              <a:cxnLst/>
              <a:rect l="l" t="t" r="r" b="b"/>
              <a:pathLst>
                <a:path w="3851910" h="3253740">
                  <a:moveTo>
                    <a:pt x="0" y="3253491"/>
                  </a:moveTo>
                  <a:lnTo>
                    <a:pt x="2594456" y="3253491"/>
                  </a:lnTo>
                  <a:lnTo>
                    <a:pt x="3414595" y="1832862"/>
                  </a:lnTo>
                  <a:lnTo>
                    <a:pt x="3851779" y="1076928"/>
                  </a:lnTo>
                  <a:lnTo>
                    <a:pt x="3228777" y="0"/>
                  </a:lnTo>
                  <a:lnTo>
                    <a:pt x="1878380" y="0"/>
                  </a:lnTo>
                  <a:lnTo>
                    <a:pt x="1480289" y="688205"/>
                  </a:lnTo>
                  <a:lnTo>
                    <a:pt x="1479991" y="688205"/>
                  </a:lnTo>
                  <a:lnTo>
                    <a:pt x="606677" y="2200073"/>
                  </a:lnTo>
                  <a:lnTo>
                    <a:pt x="605733" y="2200073"/>
                  </a:lnTo>
                  <a:lnTo>
                    <a:pt x="366669" y="2615497"/>
                  </a:lnTo>
                  <a:lnTo>
                    <a:pt x="366858" y="2615591"/>
                  </a:lnTo>
                  <a:lnTo>
                    <a:pt x="0" y="3253491"/>
                  </a:lnTo>
                  <a:close/>
                </a:path>
                <a:path w="3851910" h="3253740">
                  <a:moveTo>
                    <a:pt x="1479991" y="688205"/>
                  </a:moveTo>
                  <a:lnTo>
                    <a:pt x="1480289" y="688205"/>
                  </a:lnTo>
                  <a:lnTo>
                    <a:pt x="1480100" y="688017"/>
                  </a:lnTo>
                  <a:lnTo>
                    <a:pt x="1479991" y="688205"/>
                  </a:lnTo>
                  <a:close/>
                </a:path>
              </a:pathLst>
            </a:custGeom>
            <a:solidFill>
              <a:srgbClr val="A066CB"/>
            </a:solidFill>
          </p:spPr>
          <p:txBody>
            <a:bodyPr wrap="square" lIns="0" tIns="0" rIns="0" bIns="0" rtlCol="0"/>
            <a:lstStyle/>
            <a:p>
              <a:endParaRPr/>
            </a:p>
          </p:txBody>
        </p:sp>
        <p:sp>
          <p:nvSpPr>
            <p:cNvPr id="8" name="object 8"/>
            <p:cNvSpPr/>
            <p:nvPr/>
          </p:nvSpPr>
          <p:spPr>
            <a:xfrm>
              <a:off x="0" y="7033507"/>
              <a:ext cx="1917700" cy="3253740"/>
            </a:xfrm>
            <a:custGeom>
              <a:avLst/>
              <a:gdLst/>
              <a:ahLst/>
              <a:cxnLst/>
              <a:rect l="l" t="t" r="r" b="b"/>
              <a:pathLst>
                <a:path w="1917700" h="3253740">
                  <a:moveTo>
                    <a:pt x="0" y="3253491"/>
                  </a:moveTo>
                  <a:lnTo>
                    <a:pt x="658151" y="3253491"/>
                  </a:lnTo>
                  <a:lnTo>
                    <a:pt x="1267178" y="2200073"/>
                  </a:lnTo>
                  <a:lnTo>
                    <a:pt x="1267556" y="2200073"/>
                  </a:lnTo>
                  <a:lnTo>
                    <a:pt x="1917293" y="1076928"/>
                  </a:lnTo>
                  <a:lnTo>
                    <a:pt x="1294292" y="0"/>
                  </a:lnTo>
                  <a:lnTo>
                    <a:pt x="0" y="0"/>
                  </a:lnTo>
                  <a:lnTo>
                    <a:pt x="0" y="3253491"/>
                  </a:lnTo>
                  <a:close/>
                </a:path>
              </a:pathLst>
            </a:custGeom>
            <a:solidFill>
              <a:srgbClr val="1736B1"/>
            </a:solidFill>
          </p:spPr>
          <p:txBody>
            <a:bodyPr wrap="square" lIns="0" tIns="0" rIns="0" bIns="0" rtlCol="0"/>
            <a:lstStyle/>
            <a:p>
              <a:endParaRPr/>
            </a:p>
          </p:txBody>
        </p:sp>
      </p:grpSp>
      <p:sp>
        <p:nvSpPr>
          <p:cNvPr id="9" name="object 29"/>
          <p:cNvSpPr/>
          <p:nvPr/>
        </p:nvSpPr>
        <p:spPr>
          <a:xfrm>
            <a:off x="17145000" y="419100"/>
            <a:ext cx="609600" cy="352425"/>
          </a:xfrm>
          <a:custGeom>
            <a:avLst/>
            <a:gdLst/>
            <a:ahLst/>
            <a:cxnLst/>
            <a:rect l="l" t="t" r="r" b="b"/>
            <a:pathLst>
              <a:path w="742950" h="504825">
                <a:moveTo>
                  <a:pt x="371465" y="504824"/>
                </a:moveTo>
                <a:lnTo>
                  <a:pt x="321611" y="501746"/>
                </a:lnTo>
                <a:lnTo>
                  <a:pt x="273603" y="492757"/>
                </a:lnTo>
                <a:lnTo>
                  <a:pt x="227808" y="478227"/>
                </a:lnTo>
                <a:lnTo>
                  <a:pt x="184592" y="458526"/>
                </a:lnTo>
                <a:lnTo>
                  <a:pt x="144322" y="434023"/>
                </a:lnTo>
                <a:lnTo>
                  <a:pt x="107365" y="405087"/>
                </a:lnTo>
                <a:lnTo>
                  <a:pt x="74088" y="372089"/>
                </a:lnTo>
                <a:lnTo>
                  <a:pt x="44856" y="335397"/>
                </a:lnTo>
                <a:lnTo>
                  <a:pt x="20038" y="295382"/>
                </a:lnTo>
                <a:lnTo>
                  <a:pt x="0" y="252412"/>
                </a:lnTo>
                <a:lnTo>
                  <a:pt x="20038" y="209442"/>
                </a:lnTo>
                <a:lnTo>
                  <a:pt x="44856" y="169427"/>
                </a:lnTo>
                <a:lnTo>
                  <a:pt x="74088" y="132735"/>
                </a:lnTo>
                <a:lnTo>
                  <a:pt x="107365" y="99737"/>
                </a:lnTo>
                <a:lnTo>
                  <a:pt x="144322" y="70801"/>
                </a:lnTo>
                <a:lnTo>
                  <a:pt x="184592" y="46298"/>
                </a:lnTo>
                <a:lnTo>
                  <a:pt x="227808" y="26597"/>
                </a:lnTo>
                <a:lnTo>
                  <a:pt x="273603" y="12067"/>
                </a:lnTo>
                <a:lnTo>
                  <a:pt x="321611" y="3078"/>
                </a:lnTo>
                <a:lnTo>
                  <a:pt x="371465" y="0"/>
                </a:lnTo>
                <a:lnTo>
                  <a:pt x="421359" y="3078"/>
                </a:lnTo>
                <a:lnTo>
                  <a:pt x="469391" y="12067"/>
                </a:lnTo>
                <a:lnTo>
                  <a:pt x="515196" y="26597"/>
                </a:lnTo>
                <a:lnTo>
                  <a:pt x="558410" y="46298"/>
                </a:lnTo>
                <a:lnTo>
                  <a:pt x="598670" y="70801"/>
                </a:lnTo>
                <a:lnTo>
                  <a:pt x="615696" y="84137"/>
                </a:lnTo>
                <a:lnTo>
                  <a:pt x="371465" y="84137"/>
                </a:lnTo>
                <a:lnTo>
                  <a:pt x="326595" y="90151"/>
                </a:lnTo>
                <a:lnTo>
                  <a:pt x="286265" y="107122"/>
                </a:lnTo>
                <a:lnTo>
                  <a:pt x="252089" y="133442"/>
                </a:lnTo>
                <a:lnTo>
                  <a:pt x="225680" y="167502"/>
                </a:lnTo>
                <a:lnTo>
                  <a:pt x="208652" y="207694"/>
                </a:lnTo>
                <a:lnTo>
                  <a:pt x="202617" y="252412"/>
                </a:lnTo>
                <a:lnTo>
                  <a:pt x="208652" y="297129"/>
                </a:lnTo>
                <a:lnTo>
                  <a:pt x="225680" y="337322"/>
                </a:lnTo>
                <a:lnTo>
                  <a:pt x="252089" y="371382"/>
                </a:lnTo>
                <a:lnTo>
                  <a:pt x="286265" y="397702"/>
                </a:lnTo>
                <a:lnTo>
                  <a:pt x="326595" y="414673"/>
                </a:lnTo>
                <a:lnTo>
                  <a:pt x="371465" y="420687"/>
                </a:lnTo>
                <a:lnTo>
                  <a:pt x="615640" y="420687"/>
                </a:lnTo>
                <a:lnTo>
                  <a:pt x="598607" y="434023"/>
                </a:lnTo>
                <a:lnTo>
                  <a:pt x="558337" y="458526"/>
                </a:lnTo>
                <a:lnTo>
                  <a:pt x="515121" y="478227"/>
                </a:lnTo>
                <a:lnTo>
                  <a:pt x="469326" y="492757"/>
                </a:lnTo>
                <a:lnTo>
                  <a:pt x="421318" y="501746"/>
                </a:lnTo>
                <a:lnTo>
                  <a:pt x="371465" y="504824"/>
                </a:lnTo>
                <a:close/>
              </a:path>
              <a:path w="742950" h="504825">
                <a:moveTo>
                  <a:pt x="615640" y="420687"/>
                </a:moveTo>
                <a:lnTo>
                  <a:pt x="371465" y="420687"/>
                </a:lnTo>
                <a:lnTo>
                  <a:pt x="416334" y="414673"/>
                </a:lnTo>
                <a:lnTo>
                  <a:pt x="456664" y="397702"/>
                </a:lnTo>
                <a:lnTo>
                  <a:pt x="490840" y="371382"/>
                </a:lnTo>
                <a:lnTo>
                  <a:pt x="517249" y="337322"/>
                </a:lnTo>
                <a:lnTo>
                  <a:pt x="534278" y="297129"/>
                </a:lnTo>
                <a:lnTo>
                  <a:pt x="540312" y="252412"/>
                </a:lnTo>
                <a:lnTo>
                  <a:pt x="534278" y="207694"/>
                </a:lnTo>
                <a:lnTo>
                  <a:pt x="517249" y="167502"/>
                </a:lnTo>
                <a:lnTo>
                  <a:pt x="490840" y="133442"/>
                </a:lnTo>
                <a:lnTo>
                  <a:pt x="456664" y="107122"/>
                </a:lnTo>
                <a:lnTo>
                  <a:pt x="416334" y="90151"/>
                </a:lnTo>
                <a:lnTo>
                  <a:pt x="371465" y="84137"/>
                </a:lnTo>
                <a:lnTo>
                  <a:pt x="615696" y="84137"/>
                </a:lnTo>
                <a:lnTo>
                  <a:pt x="668873" y="132735"/>
                </a:lnTo>
                <a:lnTo>
                  <a:pt x="698089" y="169427"/>
                </a:lnTo>
                <a:lnTo>
                  <a:pt x="722896" y="209442"/>
                </a:lnTo>
                <a:lnTo>
                  <a:pt x="742930" y="252412"/>
                </a:lnTo>
                <a:lnTo>
                  <a:pt x="722891" y="295382"/>
                </a:lnTo>
                <a:lnTo>
                  <a:pt x="698073" y="335397"/>
                </a:lnTo>
                <a:lnTo>
                  <a:pt x="668842" y="372089"/>
                </a:lnTo>
                <a:lnTo>
                  <a:pt x="635564" y="405087"/>
                </a:lnTo>
                <a:lnTo>
                  <a:pt x="615640" y="420687"/>
                </a:lnTo>
                <a:close/>
              </a:path>
              <a:path w="742950" h="504825">
                <a:moveTo>
                  <a:pt x="371465" y="353377"/>
                </a:moveTo>
                <a:lnTo>
                  <a:pt x="332057" y="345434"/>
                </a:lnTo>
                <a:lnTo>
                  <a:pt x="299852" y="323782"/>
                </a:lnTo>
                <a:lnTo>
                  <a:pt x="278126" y="291686"/>
                </a:lnTo>
                <a:lnTo>
                  <a:pt x="270156" y="252412"/>
                </a:lnTo>
                <a:lnTo>
                  <a:pt x="278126" y="213138"/>
                </a:lnTo>
                <a:lnTo>
                  <a:pt x="299852" y="181042"/>
                </a:lnTo>
                <a:lnTo>
                  <a:pt x="332057" y="159390"/>
                </a:lnTo>
                <a:lnTo>
                  <a:pt x="371465" y="151447"/>
                </a:lnTo>
                <a:lnTo>
                  <a:pt x="410872" y="159390"/>
                </a:lnTo>
                <a:lnTo>
                  <a:pt x="443077" y="181042"/>
                </a:lnTo>
                <a:lnTo>
                  <a:pt x="464803" y="213138"/>
                </a:lnTo>
                <a:lnTo>
                  <a:pt x="472773" y="252412"/>
                </a:lnTo>
                <a:lnTo>
                  <a:pt x="464803" y="291686"/>
                </a:lnTo>
                <a:lnTo>
                  <a:pt x="443077" y="323782"/>
                </a:lnTo>
                <a:lnTo>
                  <a:pt x="410872" y="345434"/>
                </a:lnTo>
                <a:lnTo>
                  <a:pt x="371465" y="353377"/>
                </a:lnTo>
                <a:close/>
              </a:path>
            </a:pathLst>
          </a:custGeom>
          <a:solidFill>
            <a:srgbClr val="1736B1"/>
          </a:solidFill>
        </p:spPr>
        <p:txBody>
          <a:bodyPr wrap="square" lIns="0" tIns="0" rIns="0" bIns="0" rtlCol="0"/>
          <a:lstStyle/>
          <a:p>
            <a:endParaRPr/>
          </a:p>
        </p:txBody>
      </p:sp>
      <p:graphicFrame>
        <p:nvGraphicFramePr>
          <p:cNvPr id="13" name="Diagram 12"/>
          <p:cNvGraphicFramePr/>
          <p:nvPr/>
        </p:nvGraphicFramePr>
        <p:xfrm>
          <a:off x="3429000" y="1181100"/>
          <a:ext cx="12573000" cy="825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93866" y="4520681"/>
            <a:ext cx="3927475" cy="854075"/>
          </a:xfrm>
          <a:prstGeom prst="rect">
            <a:avLst/>
          </a:prstGeom>
        </p:spPr>
        <p:txBody>
          <a:bodyPr vert="horz" wrap="square" lIns="0" tIns="12700" rIns="0" bIns="0" rtlCol="0">
            <a:spAutoFit/>
          </a:bodyPr>
          <a:lstStyle/>
          <a:p>
            <a:pPr marL="12700" marR="5080">
              <a:lnSpc>
                <a:spcPct val="129500"/>
              </a:lnSpc>
              <a:spcBef>
                <a:spcPts val="100"/>
              </a:spcBef>
            </a:pPr>
            <a:r>
              <a:rPr sz="1400" spc="155" dirty="0">
                <a:solidFill>
                  <a:srgbClr val="FFFFFF"/>
                </a:solidFill>
                <a:latin typeface="Verdana"/>
                <a:cs typeface="Verdana"/>
              </a:rPr>
              <a:t>P</a:t>
            </a:r>
            <a:r>
              <a:rPr sz="1400" spc="-45" dirty="0">
                <a:solidFill>
                  <a:srgbClr val="FFFFFF"/>
                </a:solidFill>
                <a:latin typeface="Verdana"/>
                <a:cs typeface="Verdana"/>
              </a:rPr>
              <a:t>r</a:t>
            </a:r>
            <a:r>
              <a:rPr sz="1400" spc="5" dirty="0">
                <a:solidFill>
                  <a:srgbClr val="FFFFFF"/>
                </a:solidFill>
                <a:latin typeface="Verdana"/>
                <a:cs typeface="Verdana"/>
              </a:rPr>
              <a:t>e</a:t>
            </a:r>
            <a:r>
              <a:rPr sz="1400" spc="-50" dirty="0">
                <a:solidFill>
                  <a:srgbClr val="FFFFFF"/>
                </a:solidFill>
                <a:latin typeface="Verdana"/>
                <a:cs typeface="Verdana"/>
              </a:rPr>
              <a:t>s</a:t>
            </a:r>
            <a:r>
              <a:rPr sz="1400" spc="5" dirty="0">
                <a:solidFill>
                  <a:srgbClr val="FFFFFF"/>
                </a:solidFill>
                <a:latin typeface="Verdana"/>
                <a:cs typeface="Verdana"/>
              </a:rPr>
              <a:t>e</a:t>
            </a:r>
            <a:r>
              <a:rPr sz="1400" spc="55" dirty="0">
                <a:solidFill>
                  <a:srgbClr val="FFFFFF"/>
                </a:solidFill>
                <a:latin typeface="Verdana"/>
                <a:cs typeface="Verdana"/>
              </a:rPr>
              <a:t>n</a:t>
            </a:r>
            <a:r>
              <a:rPr sz="1400" spc="10" dirty="0">
                <a:solidFill>
                  <a:srgbClr val="FFFFFF"/>
                </a:solidFill>
                <a:latin typeface="Verdana"/>
                <a:cs typeface="Verdana"/>
              </a:rPr>
              <a:t>t</a:t>
            </a:r>
            <a:r>
              <a:rPr sz="1400" spc="-20" dirty="0">
                <a:solidFill>
                  <a:srgbClr val="FFFFFF"/>
                </a:solidFill>
                <a:latin typeface="Verdana"/>
                <a:cs typeface="Verdana"/>
              </a:rPr>
              <a:t>a</a:t>
            </a:r>
            <a:r>
              <a:rPr sz="1400" spc="10" dirty="0">
                <a:solidFill>
                  <a:srgbClr val="FFFFFF"/>
                </a:solidFill>
                <a:latin typeface="Verdana"/>
                <a:cs typeface="Verdana"/>
              </a:rPr>
              <a:t>t</a:t>
            </a:r>
            <a:r>
              <a:rPr sz="1400" spc="-15" dirty="0">
                <a:solidFill>
                  <a:srgbClr val="FFFFFF"/>
                </a:solidFill>
                <a:latin typeface="Verdana"/>
                <a:cs typeface="Verdana"/>
              </a:rPr>
              <a:t>i</a:t>
            </a:r>
            <a:r>
              <a:rPr sz="1400" spc="20" dirty="0">
                <a:solidFill>
                  <a:srgbClr val="FFFFFF"/>
                </a:solidFill>
                <a:latin typeface="Verdana"/>
                <a:cs typeface="Verdana"/>
              </a:rPr>
              <a:t>o</a:t>
            </a:r>
            <a:r>
              <a:rPr sz="1400" spc="55" dirty="0">
                <a:solidFill>
                  <a:srgbClr val="FFFFFF"/>
                </a:solidFill>
                <a:latin typeface="Verdana"/>
                <a:cs typeface="Verdana"/>
              </a:rPr>
              <a:t>n</a:t>
            </a:r>
            <a:r>
              <a:rPr sz="1400" spc="-45" dirty="0">
                <a:solidFill>
                  <a:srgbClr val="FFFFFF"/>
                </a:solidFill>
                <a:latin typeface="Verdana"/>
                <a:cs typeface="Verdana"/>
              </a:rPr>
              <a:t>s</a:t>
            </a:r>
            <a:r>
              <a:rPr sz="1400" spc="-130" dirty="0">
                <a:solidFill>
                  <a:srgbClr val="FFFFFF"/>
                </a:solidFill>
                <a:latin typeface="Verdana"/>
                <a:cs typeface="Verdana"/>
              </a:rPr>
              <a:t> </a:t>
            </a:r>
            <a:r>
              <a:rPr sz="1400" spc="-20" dirty="0">
                <a:solidFill>
                  <a:srgbClr val="FFFFFF"/>
                </a:solidFill>
                <a:latin typeface="Verdana"/>
                <a:cs typeface="Verdana"/>
              </a:rPr>
              <a:t>a</a:t>
            </a:r>
            <a:r>
              <a:rPr sz="1400" spc="-45" dirty="0">
                <a:solidFill>
                  <a:srgbClr val="FFFFFF"/>
                </a:solidFill>
                <a:latin typeface="Verdana"/>
                <a:cs typeface="Verdana"/>
              </a:rPr>
              <a:t>r</a:t>
            </a:r>
            <a:r>
              <a:rPr sz="1400" spc="10" dirty="0">
                <a:solidFill>
                  <a:srgbClr val="FFFFFF"/>
                </a:solidFill>
                <a:latin typeface="Verdana"/>
                <a:cs typeface="Verdana"/>
              </a:rPr>
              <a:t>e</a:t>
            </a:r>
            <a:r>
              <a:rPr sz="1400" spc="-130" dirty="0">
                <a:solidFill>
                  <a:srgbClr val="FFFFFF"/>
                </a:solidFill>
                <a:latin typeface="Verdana"/>
                <a:cs typeface="Verdana"/>
              </a:rPr>
              <a:t> </a:t>
            </a:r>
            <a:r>
              <a:rPr sz="1400" spc="10" dirty="0">
                <a:solidFill>
                  <a:srgbClr val="FFFFFF"/>
                </a:solidFill>
                <a:latin typeface="Verdana"/>
                <a:cs typeface="Verdana"/>
              </a:rPr>
              <a:t>t</a:t>
            </a:r>
            <a:r>
              <a:rPr sz="1400" spc="20" dirty="0">
                <a:solidFill>
                  <a:srgbClr val="FFFFFF"/>
                </a:solidFill>
                <a:latin typeface="Verdana"/>
                <a:cs typeface="Verdana"/>
              </a:rPr>
              <a:t>oo</a:t>
            </a:r>
            <a:r>
              <a:rPr sz="1400" spc="-15" dirty="0">
                <a:solidFill>
                  <a:srgbClr val="FFFFFF"/>
                </a:solidFill>
                <a:latin typeface="Verdana"/>
                <a:cs typeface="Verdana"/>
              </a:rPr>
              <a:t>l</a:t>
            </a:r>
            <a:r>
              <a:rPr sz="1400" spc="-45" dirty="0">
                <a:solidFill>
                  <a:srgbClr val="FFFFFF"/>
                </a:solidFill>
                <a:latin typeface="Verdana"/>
                <a:cs typeface="Verdana"/>
              </a:rPr>
              <a:t>s</a:t>
            </a:r>
            <a:r>
              <a:rPr sz="1400" spc="-130" dirty="0">
                <a:solidFill>
                  <a:srgbClr val="FFFFFF"/>
                </a:solidFill>
                <a:latin typeface="Verdana"/>
                <a:cs typeface="Verdana"/>
              </a:rPr>
              <a:t> </a:t>
            </a:r>
            <a:r>
              <a:rPr sz="1400" spc="10" dirty="0">
                <a:solidFill>
                  <a:srgbClr val="FFFFFF"/>
                </a:solidFill>
                <a:latin typeface="Verdana"/>
                <a:cs typeface="Verdana"/>
              </a:rPr>
              <a:t>t</a:t>
            </a:r>
            <a:r>
              <a:rPr sz="1400" spc="55" dirty="0">
                <a:solidFill>
                  <a:srgbClr val="FFFFFF"/>
                </a:solidFill>
                <a:latin typeface="Verdana"/>
                <a:cs typeface="Verdana"/>
              </a:rPr>
              <a:t>h</a:t>
            </a:r>
            <a:r>
              <a:rPr sz="1400" spc="-20" dirty="0">
                <a:solidFill>
                  <a:srgbClr val="FFFFFF"/>
                </a:solidFill>
                <a:latin typeface="Verdana"/>
                <a:cs typeface="Verdana"/>
              </a:rPr>
              <a:t>a</a:t>
            </a:r>
            <a:r>
              <a:rPr sz="1400" spc="15" dirty="0">
                <a:solidFill>
                  <a:srgbClr val="FFFFFF"/>
                </a:solidFill>
                <a:latin typeface="Verdana"/>
                <a:cs typeface="Verdana"/>
              </a:rPr>
              <a:t>t</a:t>
            </a:r>
            <a:r>
              <a:rPr sz="1400" spc="-130" dirty="0">
                <a:solidFill>
                  <a:srgbClr val="FFFFFF"/>
                </a:solidFill>
                <a:latin typeface="Verdana"/>
                <a:cs typeface="Verdana"/>
              </a:rPr>
              <a:t> </a:t>
            </a:r>
            <a:r>
              <a:rPr sz="1400" spc="50" dirty="0">
                <a:solidFill>
                  <a:srgbClr val="FFFFFF"/>
                </a:solidFill>
                <a:latin typeface="Verdana"/>
                <a:cs typeface="Verdana"/>
              </a:rPr>
              <a:t>c</a:t>
            </a:r>
            <a:r>
              <a:rPr sz="1400" spc="-20" dirty="0">
                <a:solidFill>
                  <a:srgbClr val="FFFFFF"/>
                </a:solidFill>
                <a:latin typeface="Verdana"/>
                <a:cs typeface="Verdana"/>
              </a:rPr>
              <a:t>a</a:t>
            </a:r>
            <a:r>
              <a:rPr sz="1400" spc="60" dirty="0">
                <a:solidFill>
                  <a:srgbClr val="FFFFFF"/>
                </a:solidFill>
                <a:latin typeface="Verdana"/>
                <a:cs typeface="Verdana"/>
              </a:rPr>
              <a:t>n</a:t>
            </a:r>
            <a:r>
              <a:rPr sz="1400" spc="-130" dirty="0">
                <a:solidFill>
                  <a:srgbClr val="FFFFFF"/>
                </a:solidFill>
                <a:latin typeface="Verdana"/>
                <a:cs typeface="Verdana"/>
              </a:rPr>
              <a:t> </a:t>
            </a:r>
            <a:r>
              <a:rPr sz="1400" spc="70" dirty="0">
                <a:solidFill>
                  <a:srgbClr val="FFFFFF"/>
                </a:solidFill>
                <a:latin typeface="Verdana"/>
                <a:cs typeface="Verdana"/>
              </a:rPr>
              <a:t>b</a:t>
            </a:r>
            <a:r>
              <a:rPr sz="1400" spc="10" dirty="0">
                <a:solidFill>
                  <a:srgbClr val="FFFFFF"/>
                </a:solidFill>
                <a:latin typeface="Verdana"/>
                <a:cs typeface="Verdana"/>
              </a:rPr>
              <a:t>e</a:t>
            </a:r>
            <a:r>
              <a:rPr sz="1400" spc="-130" dirty="0">
                <a:solidFill>
                  <a:srgbClr val="FFFFFF"/>
                </a:solidFill>
                <a:latin typeface="Verdana"/>
                <a:cs typeface="Verdana"/>
              </a:rPr>
              <a:t> </a:t>
            </a:r>
            <a:r>
              <a:rPr sz="1400" spc="50" dirty="0">
                <a:solidFill>
                  <a:srgbClr val="FFFFFF"/>
                </a:solidFill>
                <a:latin typeface="Verdana"/>
                <a:cs typeface="Verdana"/>
              </a:rPr>
              <a:t>u</a:t>
            </a:r>
            <a:r>
              <a:rPr sz="1400" spc="-50" dirty="0">
                <a:solidFill>
                  <a:srgbClr val="FFFFFF"/>
                </a:solidFill>
                <a:latin typeface="Verdana"/>
                <a:cs typeface="Verdana"/>
              </a:rPr>
              <a:t>s</a:t>
            </a:r>
            <a:r>
              <a:rPr sz="1400" spc="5" dirty="0">
                <a:solidFill>
                  <a:srgbClr val="FFFFFF"/>
                </a:solidFill>
                <a:latin typeface="Verdana"/>
                <a:cs typeface="Verdana"/>
              </a:rPr>
              <a:t>e</a:t>
            </a:r>
            <a:r>
              <a:rPr sz="1400" spc="75" dirty="0">
                <a:solidFill>
                  <a:srgbClr val="FFFFFF"/>
                </a:solidFill>
                <a:latin typeface="Verdana"/>
                <a:cs typeface="Verdana"/>
              </a:rPr>
              <a:t>d</a:t>
            </a:r>
            <a:r>
              <a:rPr sz="1400" spc="-130" dirty="0">
                <a:solidFill>
                  <a:srgbClr val="FFFFFF"/>
                </a:solidFill>
                <a:latin typeface="Verdana"/>
                <a:cs typeface="Verdana"/>
              </a:rPr>
              <a:t> </a:t>
            </a:r>
            <a:r>
              <a:rPr sz="1400" spc="-20" dirty="0">
                <a:solidFill>
                  <a:srgbClr val="FFFFFF"/>
                </a:solidFill>
                <a:latin typeface="Verdana"/>
                <a:cs typeface="Verdana"/>
              </a:rPr>
              <a:t>a</a:t>
            </a:r>
            <a:r>
              <a:rPr sz="1400" spc="-40" dirty="0">
                <a:solidFill>
                  <a:srgbClr val="FFFFFF"/>
                </a:solidFill>
                <a:latin typeface="Verdana"/>
                <a:cs typeface="Verdana"/>
              </a:rPr>
              <a:t>s  </a:t>
            </a:r>
            <a:r>
              <a:rPr sz="1400" spc="-5" dirty="0">
                <a:solidFill>
                  <a:srgbClr val="FFFFFF"/>
                </a:solidFill>
                <a:latin typeface="Verdana"/>
                <a:cs typeface="Verdana"/>
              </a:rPr>
              <a:t>demonstrations,</a:t>
            </a:r>
            <a:r>
              <a:rPr sz="1400" spc="-120" dirty="0">
                <a:solidFill>
                  <a:srgbClr val="FFFFFF"/>
                </a:solidFill>
                <a:latin typeface="Verdana"/>
                <a:cs typeface="Verdana"/>
              </a:rPr>
              <a:t> </a:t>
            </a:r>
            <a:r>
              <a:rPr sz="1400" spc="-25" dirty="0">
                <a:solidFill>
                  <a:srgbClr val="FFFFFF"/>
                </a:solidFill>
                <a:latin typeface="Verdana"/>
                <a:cs typeface="Verdana"/>
              </a:rPr>
              <a:t>lectures,</a:t>
            </a:r>
            <a:r>
              <a:rPr sz="1400" spc="-120" dirty="0">
                <a:solidFill>
                  <a:srgbClr val="FFFFFF"/>
                </a:solidFill>
                <a:latin typeface="Verdana"/>
                <a:cs typeface="Verdana"/>
              </a:rPr>
              <a:t> </a:t>
            </a:r>
            <a:r>
              <a:rPr sz="1400" spc="-15" dirty="0">
                <a:solidFill>
                  <a:srgbClr val="FFFFFF"/>
                </a:solidFill>
                <a:latin typeface="Verdana"/>
                <a:cs typeface="Verdana"/>
              </a:rPr>
              <a:t>speeches,</a:t>
            </a:r>
            <a:r>
              <a:rPr sz="1400" spc="-114" dirty="0">
                <a:solidFill>
                  <a:srgbClr val="FFFFFF"/>
                </a:solidFill>
                <a:latin typeface="Verdana"/>
                <a:cs typeface="Verdana"/>
              </a:rPr>
              <a:t> </a:t>
            </a:r>
            <a:r>
              <a:rPr sz="1400" spc="-30" dirty="0">
                <a:solidFill>
                  <a:srgbClr val="FFFFFF"/>
                </a:solidFill>
                <a:latin typeface="Verdana"/>
                <a:cs typeface="Verdana"/>
              </a:rPr>
              <a:t>reports, </a:t>
            </a:r>
            <a:r>
              <a:rPr sz="1400" spc="-480" dirty="0">
                <a:solidFill>
                  <a:srgbClr val="FFFFFF"/>
                </a:solidFill>
                <a:latin typeface="Verdana"/>
                <a:cs typeface="Verdana"/>
              </a:rPr>
              <a:t> </a:t>
            </a:r>
            <a:r>
              <a:rPr sz="1400" spc="-20" dirty="0">
                <a:solidFill>
                  <a:srgbClr val="FFFFFF"/>
                </a:solidFill>
                <a:latin typeface="Verdana"/>
                <a:cs typeface="Verdana"/>
              </a:rPr>
              <a:t>a</a:t>
            </a:r>
            <a:r>
              <a:rPr sz="1400" spc="55" dirty="0">
                <a:solidFill>
                  <a:srgbClr val="FFFFFF"/>
                </a:solidFill>
                <a:latin typeface="Verdana"/>
                <a:cs typeface="Verdana"/>
              </a:rPr>
              <a:t>n</a:t>
            </a:r>
            <a:r>
              <a:rPr sz="1400" spc="75" dirty="0">
                <a:solidFill>
                  <a:srgbClr val="FFFFFF"/>
                </a:solidFill>
                <a:latin typeface="Verdana"/>
                <a:cs typeface="Verdana"/>
              </a:rPr>
              <a:t>d</a:t>
            </a:r>
            <a:r>
              <a:rPr sz="1400" spc="-130" dirty="0">
                <a:solidFill>
                  <a:srgbClr val="FFFFFF"/>
                </a:solidFill>
                <a:latin typeface="Verdana"/>
                <a:cs typeface="Verdana"/>
              </a:rPr>
              <a:t> </a:t>
            </a:r>
            <a:r>
              <a:rPr sz="1400" spc="114" dirty="0">
                <a:solidFill>
                  <a:srgbClr val="FFFFFF"/>
                </a:solidFill>
                <a:latin typeface="Verdana"/>
                <a:cs typeface="Verdana"/>
              </a:rPr>
              <a:t>m</a:t>
            </a:r>
            <a:r>
              <a:rPr sz="1400" spc="20" dirty="0">
                <a:solidFill>
                  <a:srgbClr val="FFFFFF"/>
                </a:solidFill>
                <a:latin typeface="Verdana"/>
                <a:cs typeface="Verdana"/>
              </a:rPr>
              <a:t>o</a:t>
            </a:r>
            <a:r>
              <a:rPr sz="1400" spc="-45" dirty="0">
                <a:solidFill>
                  <a:srgbClr val="FFFFFF"/>
                </a:solidFill>
                <a:latin typeface="Verdana"/>
                <a:cs typeface="Verdana"/>
              </a:rPr>
              <a:t>r</a:t>
            </a:r>
            <a:r>
              <a:rPr sz="1400" spc="5" dirty="0">
                <a:solidFill>
                  <a:srgbClr val="FFFFFF"/>
                </a:solidFill>
                <a:latin typeface="Verdana"/>
                <a:cs typeface="Verdana"/>
              </a:rPr>
              <a:t>e</a:t>
            </a:r>
            <a:r>
              <a:rPr sz="1400" spc="-215" dirty="0">
                <a:solidFill>
                  <a:srgbClr val="FFFFFF"/>
                </a:solidFill>
                <a:latin typeface="Verdana"/>
                <a:cs typeface="Verdana"/>
              </a:rPr>
              <a:t>.</a:t>
            </a:r>
            <a:endParaRPr sz="1400">
              <a:latin typeface="Verdana"/>
              <a:cs typeface="Verdana"/>
            </a:endParaRPr>
          </a:p>
        </p:txBody>
      </p:sp>
      <p:grpSp>
        <p:nvGrpSpPr>
          <p:cNvPr id="4" name="object 4"/>
          <p:cNvGrpSpPr/>
          <p:nvPr/>
        </p:nvGrpSpPr>
        <p:grpSpPr>
          <a:xfrm>
            <a:off x="3809014" y="3748882"/>
            <a:ext cx="547370" cy="590550"/>
            <a:chOff x="3809014" y="3748882"/>
            <a:chExt cx="547370" cy="590550"/>
          </a:xfrm>
        </p:grpSpPr>
        <p:sp>
          <p:nvSpPr>
            <p:cNvPr id="5" name="object 5"/>
            <p:cNvSpPr/>
            <p:nvPr/>
          </p:nvSpPr>
          <p:spPr>
            <a:xfrm>
              <a:off x="3809009" y="3748886"/>
              <a:ext cx="510540" cy="591185"/>
            </a:xfrm>
            <a:custGeom>
              <a:avLst/>
              <a:gdLst/>
              <a:ahLst/>
              <a:cxnLst/>
              <a:rect l="l" t="t" r="r" b="b"/>
              <a:pathLst>
                <a:path w="510539" h="591185">
                  <a:moveTo>
                    <a:pt x="266369" y="484441"/>
                  </a:moveTo>
                  <a:lnTo>
                    <a:pt x="228447" y="455523"/>
                  </a:lnTo>
                  <a:lnTo>
                    <a:pt x="220205" y="505828"/>
                  </a:lnTo>
                  <a:lnTo>
                    <a:pt x="266369" y="484441"/>
                  </a:lnTo>
                  <a:close/>
                </a:path>
                <a:path w="510539" h="591185">
                  <a:moveTo>
                    <a:pt x="272402" y="277812"/>
                  </a:moveTo>
                  <a:lnTo>
                    <a:pt x="74561" y="277812"/>
                  </a:lnTo>
                  <a:lnTo>
                    <a:pt x="74561" y="297929"/>
                  </a:lnTo>
                  <a:lnTo>
                    <a:pt x="272402" y="297929"/>
                  </a:lnTo>
                  <a:lnTo>
                    <a:pt x="272402" y="277812"/>
                  </a:lnTo>
                  <a:close/>
                </a:path>
                <a:path w="510539" h="591185">
                  <a:moveTo>
                    <a:pt x="353669" y="222732"/>
                  </a:moveTo>
                  <a:lnTo>
                    <a:pt x="74561" y="222732"/>
                  </a:lnTo>
                  <a:lnTo>
                    <a:pt x="74561" y="242849"/>
                  </a:lnTo>
                  <a:lnTo>
                    <a:pt x="353669" y="242849"/>
                  </a:lnTo>
                  <a:lnTo>
                    <a:pt x="353669" y="222732"/>
                  </a:lnTo>
                  <a:close/>
                </a:path>
                <a:path w="510539" h="591185">
                  <a:moveTo>
                    <a:pt x="353669" y="169570"/>
                  </a:moveTo>
                  <a:lnTo>
                    <a:pt x="74561" y="169570"/>
                  </a:lnTo>
                  <a:lnTo>
                    <a:pt x="74561" y="189687"/>
                  </a:lnTo>
                  <a:lnTo>
                    <a:pt x="353669" y="189687"/>
                  </a:lnTo>
                  <a:lnTo>
                    <a:pt x="353669" y="169570"/>
                  </a:lnTo>
                  <a:close/>
                </a:path>
                <a:path w="510539" h="591185">
                  <a:moveTo>
                    <a:pt x="422452" y="50825"/>
                  </a:moveTo>
                  <a:lnTo>
                    <a:pt x="356997" y="50825"/>
                  </a:lnTo>
                  <a:lnTo>
                    <a:pt x="356997" y="21069"/>
                  </a:lnTo>
                  <a:lnTo>
                    <a:pt x="355346" y="12877"/>
                  </a:lnTo>
                  <a:lnTo>
                    <a:pt x="350837" y="6172"/>
                  </a:lnTo>
                  <a:lnTo>
                    <a:pt x="344157" y="1663"/>
                  </a:lnTo>
                  <a:lnTo>
                    <a:pt x="335978" y="0"/>
                  </a:lnTo>
                  <a:lnTo>
                    <a:pt x="327787" y="1663"/>
                  </a:lnTo>
                  <a:lnTo>
                    <a:pt x="321106" y="6172"/>
                  </a:lnTo>
                  <a:lnTo>
                    <a:pt x="316598" y="12877"/>
                  </a:lnTo>
                  <a:lnTo>
                    <a:pt x="314947" y="21069"/>
                  </a:lnTo>
                  <a:lnTo>
                    <a:pt x="314947" y="50825"/>
                  </a:lnTo>
                  <a:lnTo>
                    <a:pt x="232257" y="50825"/>
                  </a:lnTo>
                  <a:lnTo>
                    <a:pt x="232257" y="21069"/>
                  </a:lnTo>
                  <a:lnTo>
                    <a:pt x="230606" y="12877"/>
                  </a:lnTo>
                  <a:lnTo>
                    <a:pt x="226098" y="6172"/>
                  </a:lnTo>
                  <a:lnTo>
                    <a:pt x="219417" y="1663"/>
                  </a:lnTo>
                  <a:lnTo>
                    <a:pt x="211226" y="0"/>
                  </a:lnTo>
                  <a:lnTo>
                    <a:pt x="203047" y="1663"/>
                  </a:lnTo>
                  <a:lnTo>
                    <a:pt x="196354" y="6172"/>
                  </a:lnTo>
                  <a:lnTo>
                    <a:pt x="191858" y="12877"/>
                  </a:lnTo>
                  <a:lnTo>
                    <a:pt x="190207" y="21069"/>
                  </a:lnTo>
                  <a:lnTo>
                    <a:pt x="190207" y="50825"/>
                  </a:lnTo>
                  <a:lnTo>
                    <a:pt x="112776" y="50825"/>
                  </a:lnTo>
                  <a:lnTo>
                    <a:pt x="112776" y="21069"/>
                  </a:lnTo>
                  <a:lnTo>
                    <a:pt x="111125" y="12877"/>
                  </a:lnTo>
                  <a:lnTo>
                    <a:pt x="106616" y="6172"/>
                  </a:lnTo>
                  <a:lnTo>
                    <a:pt x="99936" y="1663"/>
                  </a:lnTo>
                  <a:lnTo>
                    <a:pt x="91757" y="0"/>
                  </a:lnTo>
                  <a:lnTo>
                    <a:pt x="83566" y="1663"/>
                  </a:lnTo>
                  <a:lnTo>
                    <a:pt x="76885" y="6172"/>
                  </a:lnTo>
                  <a:lnTo>
                    <a:pt x="72377" y="12877"/>
                  </a:lnTo>
                  <a:lnTo>
                    <a:pt x="70726" y="21069"/>
                  </a:lnTo>
                  <a:lnTo>
                    <a:pt x="70726" y="50825"/>
                  </a:lnTo>
                  <a:lnTo>
                    <a:pt x="0" y="50825"/>
                  </a:lnTo>
                  <a:lnTo>
                    <a:pt x="0" y="590562"/>
                  </a:lnTo>
                  <a:lnTo>
                    <a:pt x="422452" y="590562"/>
                  </a:lnTo>
                  <a:lnTo>
                    <a:pt x="422452" y="321386"/>
                  </a:lnTo>
                  <a:lnTo>
                    <a:pt x="389966" y="364197"/>
                  </a:lnTo>
                  <a:lnTo>
                    <a:pt x="389966" y="557987"/>
                  </a:lnTo>
                  <a:lnTo>
                    <a:pt x="32499" y="557987"/>
                  </a:lnTo>
                  <a:lnTo>
                    <a:pt x="32499" y="83400"/>
                  </a:lnTo>
                  <a:lnTo>
                    <a:pt x="70726" y="83400"/>
                  </a:lnTo>
                  <a:lnTo>
                    <a:pt x="70726" y="99618"/>
                  </a:lnTo>
                  <a:lnTo>
                    <a:pt x="72377" y="107823"/>
                  </a:lnTo>
                  <a:lnTo>
                    <a:pt x="76885" y="114515"/>
                  </a:lnTo>
                  <a:lnTo>
                    <a:pt x="83566" y="119037"/>
                  </a:lnTo>
                  <a:lnTo>
                    <a:pt x="91757" y="120688"/>
                  </a:lnTo>
                  <a:lnTo>
                    <a:pt x="99936" y="119024"/>
                  </a:lnTo>
                  <a:lnTo>
                    <a:pt x="106616" y="114515"/>
                  </a:lnTo>
                  <a:lnTo>
                    <a:pt x="111125" y="107810"/>
                  </a:lnTo>
                  <a:lnTo>
                    <a:pt x="112776" y="99618"/>
                  </a:lnTo>
                  <a:lnTo>
                    <a:pt x="112776" y="83400"/>
                  </a:lnTo>
                  <a:lnTo>
                    <a:pt x="190207" y="83400"/>
                  </a:lnTo>
                  <a:lnTo>
                    <a:pt x="190207" y="99618"/>
                  </a:lnTo>
                  <a:lnTo>
                    <a:pt x="191858" y="107823"/>
                  </a:lnTo>
                  <a:lnTo>
                    <a:pt x="196354" y="114515"/>
                  </a:lnTo>
                  <a:lnTo>
                    <a:pt x="203047" y="119037"/>
                  </a:lnTo>
                  <a:lnTo>
                    <a:pt x="211226" y="120688"/>
                  </a:lnTo>
                  <a:lnTo>
                    <a:pt x="219405" y="119024"/>
                  </a:lnTo>
                  <a:lnTo>
                    <a:pt x="226098" y="114515"/>
                  </a:lnTo>
                  <a:lnTo>
                    <a:pt x="230606" y="107810"/>
                  </a:lnTo>
                  <a:lnTo>
                    <a:pt x="232257" y="99618"/>
                  </a:lnTo>
                  <a:lnTo>
                    <a:pt x="232257" y="83400"/>
                  </a:lnTo>
                  <a:lnTo>
                    <a:pt x="314947" y="83400"/>
                  </a:lnTo>
                  <a:lnTo>
                    <a:pt x="314947" y="99618"/>
                  </a:lnTo>
                  <a:lnTo>
                    <a:pt x="316598" y="107823"/>
                  </a:lnTo>
                  <a:lnTo>
                    <a:pt x="321106" y="114515"/>
                  </a:lnTo>
                  <a:lnTo>
                    <a:pt x="327787" y="119037"/>
                  </a:lnTo>
                  <a:lnTo>
                    <a:pt x="335965" y="120688"/>
                  </a:lnTo>
                  <a:lnTo>
                    <a:pt x="344157" y="119024"/>
                  </a:lnTo>
                  <a:lnTo>
                    <a:pt x="350837" y="114515"/>
                  </a:lnTo>
                  <a:lnTo>
                    <a:pt x="355333" y="107810"/>
                  </a:lnTo>
                  <a:lnTo>
                    <a:pt x="356984" y="99618"/>
                  </a:lnTo>
                  <a:lnTo>
                    <a:pt x="356984" y="83400"/>
                  </a:lnTo>
                  <a:lnTo>
                    <a:pt x="389953" y="83400"/>
                  </a:lnTo>
                  <a:lnTo>
                    <a:pt x="389953" y="200215"/>
                  </a:lnTo>
                  <a:lnTo>
                    <a:pt x="422452" y="157403"/>
                  </a:lnTo>
                  <a:lnTo>
                    <a:pt x="422452" y="50825"/>
                  </a:lnTo>
                  <a:close/>
                </a:path>
                <a:path w="510539" h="591185">
                  <a:moveTo>
                    <a:pt x="510438" y="169214"/>
                  </a:moveTo>
                  <a:lnTo>
                    <a:pt x="466521" y="135724"/>
                  </a:lnTo>
                  <a:lnTo>
                    <a:pt x="238671" y="435825"/>
                  </a:lnTo>
                  <a:lnTo>
                    <a:pt x="282587" y="469315"/>
                  </a:lnTo>
                  <a:lnTo>
                    <a:pt x="510438" y="169214"/>
                  </a:lnTo>
                  <a:close/>
                </a:path>
              </a:pathLst>
            </a:custGeom>
            <a:solidFill>
              <a:srgbClr val="F2F5F9"/>
            </a:solidFill>
          </p:spPr>
          <p:txBody>
            <a:bodyPr wrap="square" lIns="0" tIns="0" rIns="0" bIns="0" rtlCol="0"/>
            <a:lstStyle/>
            <a:p>
              <a:endParaRPr/>
            </a:p>
          </p:txBody>
        </p:sp>
        <p:pic>
          <p:nvPicPr>
            <p:cNvPr id="6" name="object 6"/>
            <p:cNvPicPr/>
            <p:nvPr/>
          </p:nvPicPr>
          <p:blipFill>
            <a:blip r:embed="rId2" cstate="print"/>
            <a:stretch>
              <a:fillRect/>
            </a:stretch>
          </p:blipFill>
          <p:spPr>
            <a:xfrm>
              <a:off x="4289114" y="3833236"/>
              <a:ext cx="67103" cy="66920"/>
            </a:xfrm>
            <a:prstGeom prst="rect">
              <a:avLst/>
            </a:prstGeom>
          </p:spPr>
        </p:pic>
      </p:grpSp>
      <p:sp>
        <p:nvSpPr>
          <p:cNvPr id="7" name="object 7"/>
          <p:cNvSpPr txBox="1"/>
          <p:nvPr/>
        </p:nvSpPr>
        <p:spPr>
          <a:xfrm>
            <a:off x="4841107" y="3785860"/>
            <a:ext cx="1041400" cy="473709"/>
          </a:xfrm>
          <a:prstGeom prst="rect">
            <a:avLst/>
          </a:prstGeom>
        </p:spPr>
        <p:txBody>
          <a:bodyPr vert="horz" wrap="square" lIns="0" tIns="11430" rIns="0" bIns="0" rtlCol="0">
            <a:spAutoFit/>
          </a:bodyPr>
          <a:lstStyle/>
          <a:p>
            <a:pPr marL="12700">
              <a:lnSpc>
                <a:spcPct val="100000"/>
              </a:lnSpc>
              <a:spcBef>
                <a:spcPts val="90"/>
              </a:spcBef>
            </a:pPr>
            <a:r>
              <a:rPr sz="2950" spc="-135" dirty="0">
                <a:solidFill>
                  <a:srgbClr val="FFFFFF"/>
                </a:solidFill>
                <a:latin typeface="Verdana"/>
                <a:cs typeface="Verdana"/>
              </a:rPr>
              <a:t>T</a:t>
            </a:r>
            <a:r>
              <a:rPr sz="2950" spc="45" dirty="0">
                <a:solidFill>
                  <a:srgbClr val="FFFFFF"/>
                </a:solidFill>
                <a:latin typeface="Verdana"/>
                <a:cs typeface="Verdana"/>
              </a:rPr>
              <a:t>oo</a:t>
            </a:r>
            <a:r>
              <a:rPr sz="2950" spc="-20" dirty="0">
                <a:solidFill>
                  <a:srgbClr val="FFFFFF"/>
                </a:solidFill>
                <a:latin typeface="Verdana"/>
                <a:cs typeface="Verdana"/>
              </a:rPr>
              <a:t>l</a:t>
            </a:r>
            <a:r>
              <a:rPr sz="2950" spc="-270" dirty="0">
                <a:solidFill>
                  <a:srgbClr val="FFFFFF"/>
                </a:solidFill>
                <a:latin typeface="Verdana"/>
                <a:cs typeface="Verdana"/>
              </a:rPr>
              <a:t> </a:t>
            </a:r>
            <a:r>
              <a:rPr sz="2950" spc="-815" dirty="0">
                <a:solidFill>
                  <a:srgbClr val="FFFFFF"/>
                </a:solidFill>
                <a:latin typeface="Verdana"/>
                <a:cs typeface="Verdana"/>
              </a:rPr>
              <a:t>1</a:t>
            </a:r>
            <a:endParaRPr sz="2950">
              <a:latin typeface="Verdana"/>
              <a:cs typeface="Verdana"/>
            </a:endParaRPr>
          </a:p>
        </p:txBody>
      </p:sp>
      <p:grpSp>
        <p:nvGrpSpPr>
          <p:cNvPr id="8" name="object 11"/>
          <p:cNvGrpSpPr/>
          <p:nvPr/>
        </p:nvGrpSpPr>
        <p:grpSpPr>
          <a:xfrm>
            <a:off x="0" y="703934"/>
            <a:ext cx="18288183" cy="7831875"/>
            <a:chOff x="0" y="703934"/>
            <a:chExt cx="18288183" cy="7831875"/>
          </a:xfrm>
        </p:grpSpPr>
        <p:pic>
          <p:nvPicPr>
            <p:cNvPr id="13" name="object 13"/>
            <p:cNvPicPr/>
            <p:nvPr/>
          </p:nvPicPr>
          <p:blipFill>
            <a:blip r:embed="rId3" cstate="print"/>
            <a:stretch>
              <a:fillRect/>
            </a:stretch>
          </p:blipFill>
          <p:spPr>
            <a:xfrm>
              <a:off x="10384597" y="3928296"/>
              <a:ext cx="172612" cy="173818"/>
            </a:xfrm>
            <a:prstGeom prst="rect">
              <a:avLst/>
            </a:prstGeom>
          </p:spPr>
        </p:pic>
        <p:sp>
          <p:nvSpPr>
            <p:cNvPr id="15" name="object 15"/>
            <p:cNvSpPr/>
            <p:nvPr/>
          </p:nvSpPr>
          <p:spPr>
            <a:xfrm>
              <a:off x="16884198" y="6686054"/>
              <a:ext cx="1403985" cy="1849755"/>
            </a:xfrm>
            <a:custGeom>
              <a:avLst/>
              <a:gdLst/>
              <a:ahLst/>
              <a:cxnLst/>
              <a:rect l="l" t="t" r="r" b="b"/>
              <a:pathLst>
                <a:path w="1403984" h="1849754">
                  <a:moveTo>
                    <a:pt x="924635" y="1849235"/>
                  </a:moveTo>
                  <a:lnTo>
                    <a:pt x="877036" y="1848032"/>
                  </a:lnTo>
                  <a:lnTo>
                    <a:pt x="830080" y="1844461"/>
                  </a:lnTo>
                  <a:lnTo>
                    <a:pt x="783806" y="1838581"/>
                  </a:lnTo>
                  <a:lnTo>
                    <a:pt x="738274" y="1830450"/>
                  </a:lnTo>
                  <a:lnTo>
                    <a:pt x="693540" y="1820126"/>
                  </a:lnTo>
                  <a:lnTo>
                    <a:pt x="649664" y="1807666"/>
                  </a:lnTo>
                  <a:lnTo>
                    <a:pt x="606702" y="1793130"/>
                  </a:lnTo>
                  <a:lnTo>
                    <a:pt x="564714" y="1776574"/>
                  </a:lnTo>
                  <a:lnTo>
                    <a:pt x="523757" y="1758058"/>
                  </a:lnTo>
                  <a:lnTo>
                    <a:pt x="483889" y="1737639"/>
                  </a:lnTo>
                  <a:lnTo>
                    <a:pt x="445169" y="1715375"/>
                  </a:lnTo>
                  <a:lnTo>
                    <a:pt x="407654" y="1691325"/>
                  </a:lnTo>
                  <a:lnTo>
                    <a:pt x="371403" y="1665546"/>
                  </a:lnTo>
                  <a:lnTo>
                    <a:pt x="336474" y="1638097"/>
                  </a:lnTo>
                  <a:lnTo>
                    <a:pt x="302925" y="1609036"/>
                  </a:lnTo>
                  <a:lnTo>
                    <a:pt x="270814" y="1578421"/>
                  </a:lnTo>
                  <a:lnTo>
                    <a:pt x="240198" y="1546310"/>
                  </a:lnTo>
                  <a:lnTo>
                    <a:pt x="211137" y="1512760"/>
                  </a:lnTo>
                  <a:lnTo>
                    <a:pt x="183688" y="1477831"/>
                  </a:lnTo>
                  <a:lnTo>
                    <a:pt x="157910" y="1441580"/>
                  </a:lnTo>
                  <a:lnTo>
                    <a:pt x="133859" y="1404065"/>
                  </a:lnTo>
                  <a:lnTo>
                    <a:pt x="111596" y="1365345"/>
                  </a:lnTo>
                  <a:lnTo>
                    <a:pt x="91177" y="1325477"/>
                  </a:lnTo>
                  <a:lnTo>
                    <a:pt x="72661" y="1284520"/>
                  </a:lnTo>
                  <a:lnTo>
                    <a:pt x="56105" y="1242532"/>
                  </a:lnTo>
                  <a:lnTo>
                    <a:pt x="41568" y="1199570"/>
                  </a:lnTo>
                  <a:lnTo>
                    <a:pt x="29109" y="1155694"/>
                  </a:lnTo>
                  <a:lnTo>
                    <a:pt x="18784" y="1110960"/>
                  </a:lnTo>
                  <a:lnTo>
                    <a:pt x="10653" y="1065428"/>
                  </a:lnTo>
                  <a:lnTo>
                    <a:pt x="4773" y="1019154"/>
                  </a:lnTo>
                  <a:lnTo>
                    <a:pt x="1203" y="972198"/>
                  </a:lnTo>
                  <a:lnTo>
                    <a:pt x="0" y="924617"/>
                  </a:lnTo>
                  <a:lnTo>
                    <a:pt x="1203" y="877037"/>
                  </a:lnTo>
                  <a:lnTo>
                    <a:pt x="4773" y="830080"/>
                  </a:lnTo>
                  <a:lnTo>
                    <a:pt x="10653" y="783807"/>
                  </a:lnTo>
                  <a:lnTo>
                    <a:pt x="18784" y="738275"/>
                  </a:lnTo>
                  <a:lnTo>
                    <a:pt x="29109" y="693541"/>
                  </a:lnTo>
                  <a:lnTo>
                    <a:pt x="41568" y="649664"/>
                  </a:lnTo>
                  <a:lnTo>
                    <a:pt x="56105" y="606703"/>
                  </a:lnTo>
                  <a:lnTo>
                    <a:pt x="72661" y="564714"/>
                  </a:lnTo>
                  <a:lnTo>
                    <a:pt x="91177" y="523757"/>
                  </a:lnTo>
                  <a:lnTo>
                    <a:pt x="111596" y="483889"/>
                  </a:lnTo>
                  <a:lnTo>
                    <a:pt x="133859" y="445169"/>
                  </a:lnTo>
                  <a:lnTo>
                    <a:pt x="157910" y="407655"/>
                  </a:lnTo>
                  <a:lnTo>
                    <a:pt x="183688" y="371404"/>
                  </a:lnTo>
                  <a:lnTo>
                    <a:pt x="211137" y="336474"/>
                  </a:lnTo>
                  <a:lnTo>
                    <a:pt x="240198" y="302925"/>
                  </a:lnTo>
                  <a:lnTo>
                    <a:pt x="270814" y="270814"/>
                  </a:lnTo>
                  <a:lnTo>
                    <a:pt x="302925" y="240198"/>
                  </a:lnTo>
                  <a:lnTo>
                    <a:pt x="336474" y="211137"/>
                  </a:lnTo>
                  <a:lnTo>
                    <a:pt x="371403" y="183688"/>
                  </a:lnTo>
                  <a:lnTo>
                    <a:pt x="407654" y="157910"/>
                  </a:lnTo>
                  <a:lnTo>
                    <a:pt x="445169" y="133859"/>
                  </a:lnTo>
                  <a:lnTo>
                    <a:pt x="483889" y="111596"/>
                  </a:lnTo>
                  <a:lnTo>
                    <a:pt x="523757" y="91177"/>
                  </a:lnTo>
                  <a:lnTo>
                    <a:pt x="564714" y="72661"/>
                  </a:lnTo>
                  <a:lnTo>
                    <a:pt x="606702" y="56105"/>
                  </a:lnTo>
                  <a:lnTo>
                    <a:pt x="649664" y="41568"/>
                  </a:lnTo>
                  <a:lnTo>
                    <a:pt x="693540" y="29109"/>
                  </a:lnTo>
                  <a:lnTo>
                    <a:pt x="738274" y="18784"/>
                  </a:lnTo>
                  <a:lnTo>
                    <a:pt x="783806" y="10653"/>
                  </a:lnTo>
                  <a:lnTo>
                    <a:pt x="830080" y="4773"/>
                  </a:lnTo>
                  <a:lnTo>
                    <a:pt x="877036" y="1203"/>
                  </a:lnTo>
                  <a:lnTo>
                    <a:pt x="924616" y="0"/>
                  </a:lnTo>
                  <a:lnTo>
                    <a:pt x="972197" y="1203"/>
                  </a:lnTo>
                  <a:lnTo>
                    <a:pt x="1019153" y="4773"/>
                  </a:lnTo>
                  <a:lnTo>
                    <a:pt x="1065427" y="10653"/>
                  </a:lnTo>
                  <a:lnTo>
                    <a:pt x="1110959" y="18784"/>
                  </a:lnTo>
                  <a:lnTo>
                    <a:pt x="1155693" y="29109"/>
                  </a:lnTo>
                  <a:lnTo>
                    <a:pt x="1199570" y="41568"/>
                  </a:lnTo>
                  <a:lnTo>
                    <a:pt x="1242531" y="56105"/>
                  </a:lnTo>
                  <a:lnTo>
                    <a:pt x="1284520" y="72661"/>
                  </a:lnTo>
                  <a:lnTo>
                    <a:pt x="1325477" y="91177"/>
                  </a:lnTo>
                  <a:lnTo>
                    <a:pt x="1365345" y="111596"/>
                  </a:lnTo>
                  <a:lnTo>
                    <a:pt x="1403801" y="133708"/>
                  </a:lnTo>
                  <a:lnTo>
                    <a:pt x="1403801" y="1715527"/>
                  </a:lnTo>
                  <a:lnTo>
                    <a:pt x="1365345" y="1737639"/>
                  </a:lnTo>
                  <a:lnTo>
                    <a:pt x="1325477" y="1758058"/>
                  </a:lnTo>
                  <a:lnTo>
                    <a:pt x="1284520" y="1776574"/>
                  </a:lnTo>
                  <a:lnTo>
                    <a:pt x="1242531" y="1793130"/>
                  </a:lnTo>
                  <a:lnTo>
                    <a:pt x="1199570" y="1807666"/>
                  </a:lnTo>
                  <a:lnTo>
                    <a:pt x="1155693" y="1820126"/>
                  </a:lnTo>
                  <a:lnTo>
                    <a:pt x="1110959" y="1830450"/>
                  </a:lnTo>
                  <a:lnTo>
                    <a:pt x="1065427" y="1838581"/>
                  </a:lnTo>
                  <a:lnTo>
                    <a:pt x="1019153" y="1844461"/>
                  </a:lnTo>
                  <a:lnTo>
                    <a:pt x="972197" y="1848032"/>
                  </a:lnTo>
                  <a:lnTo>
                    <a:pt x="924635" y="1849235"/>
                  </a:lnTo>
                  <a:close/>
                </a:path>
              </a:pathLst>
            </a:custGeom>
            <a:solidFill>
              <a:srgbClr val="1C3346"/>
            </a:solidFill>
          </p:spPr>
          <p:txBody>
            <a:bodyPr wrap="square" lIns="0" tIns="0" rIns="0" bIns="0" rtlCol="0"/>
            <a:lstStyle/>
            <a:p>
              <a:endParaRPr/>
            </a:p>
          </p:txBody>
        </p:sp>
        <p:sp>
          <p:nvSpPr>
            <p:cNvPr id="16" name="object 16"/>
            <p:cNvSpPr/>
            <p:nvPr/>
          </p:nvSpPr>
          <p:spPr>
            <a:xfrm>
              <a:off x="0" y="703934"/>
              <a:ext cx="17634585" cy="3317240"/>
            </a:xfrm>
            <a:custGeom>
              <a:avLst/>
              <a:gdLst/>
              <a:ahLst/>
              <a:cxnLst/>
              <a:rect l="l" t="t" r="r" b="b"/>
              <a:pathLst>
                <a:path w="17634585" h="3317240">
                  <a:moveTo>
                    <a:pt x="1799209" y="1658353"/>
                  </a:moveTo>
                  <a:lnTo>
                    <a:pt x="1798535" y="1610321"/>
                  </a:lnTo>
                  <a:lnTo>
                    <a:pt x="1796491" y="1562620"/>
                  </a:lnTo>
                  <a:lnTo>
                    <a:pt x="1793125" y="1515275"/>
                  </a:lnTo>
                  <a:lnTo>
                    <a:pt x="1788439" y="1468297"/>
                  </a:lnTo>
                  <a:lnTo>
                    <a:pt x="1782457" y="1421726"/>
                  </a:lnTo>
                  <a:lnTo>
                    <a:pt x="1775193" y="1375562"/>
                  </a:lnTo>
                  <a:lnTo>
                    <a:pt x="1766671" y="1329829"/>
                  </a:lnTo>
                  <a:lnTo>
                    <a:pt x="1756905" y="1284541"/>
                  </a:lnTo>
                  <a:lnTo>
                    <a:pt x="1745919" y="1239723"/>
                  </a:lnTo>
                  <a:lnTo>
                    <a:pt x="1733727" y="1195400"/>
                  </a:lnTo>
                  <a:lnTo>
                    <a:pt x="1720354" y="1151572"/>
                  </a:lnTo>
                  <a:lnTo>
                    <a:pt x="1705800" y="1108278"/>
                  </a:lnTo>
                  <a:lnTo>
                    <a:pt x="1690103" y="1065517"/>
                  </a:lnTo>
                  <a:lnTo>
                    <a:pt x="1673275" y="1023315"/>
                  </a:lnTo>
                  <a:lnTo>
                    <a:pt x="1655330" y="981684"/>
                  </a:lnTo>
                  <a:lnTo>
                    <a:pt x="1636293" y="940663"/>
                  </a:lnTo>
                  <a:lnTo>
                    <a:pt x="1616176" y="900252"/>
                  </a:lnTo>
                  <a:lnTo>
                    <a:pt x="1595005" y="860475"/>
                  </a:lnTo>
                  <a:lnTo>
                    <a:pt x="1572793" y="821359"/>
                  </a:lnTo>
                  <a:lnTo>
                    <a:pt x="1549565" y="782904"/>
                  </a:lnTo>
                  <a:lnTo>
                    <a:pt x="1525333" y="745134"/>
                  </a:lnTo>
                  <a:lnTo>
                    <a:pt x="1500111" y="708075"/>
                  </a:lnTo>
                  <a:lnTo>
                    <a:pt x="1473936" y="671741"/>
                  </a:lnTo>
                  <a:lnTo>
                    <a:pt x="1446796" y="636155"/>
                  </a:lnTo>
                  <a:lnTo>
                    <a:pt x="1418742" y="601332"/>
                  </a:lnTo>
                  <a:lnTo>
                    <a:pt x="1389773" y="567296"/>
                  </a:lnTo>
                  <a:lnTo>
                    <a:pt x="1359916" y="534047"/>
                  </a:lnTo>
                  <a:lnTo>
                    <a:pt x="1329182" y="501624"/>
                  </a:lnTo>
                  <a:lnTo>
                    <a:pt x="1297584" y="470039"/>
                  </a:lnTo>
                  <a:lnTo>
                    <a:pt x="1265161" y="439305"/>
                  </a:lnTo>
                  <a:lnTo>
                    <a:pt x="1231925" y="409435"/>
                  </a:lnTo>
                  <a:lnTo>
                    <a:pt x="1197876" y="380466"/>
                  </a:lnTo>
                  <a:lnTo>
                    <a:pt x="1163053" y="352412"/>
                  </a:lnTo>
                  <a:lnTo>
                    <a:pt x="1127467" y="325285"/>
                  </a:lnTo>
                  <a:lnTo>
                    <a:pt x="1091133" y="299097"/>
                  </a:lnTo>
                  <a:lnTo>
                    <a:pt x="1054074" y="273875"/>
                  </a:lnTo>
                  <a:lnTo>
                    <a:pt x="1016317" y="249643"/>
                  </a:lnTo>
                  <a:lnTo>
                    <a:pt x="977861" y="226415"/>
                  </a:lnTo>
                  <a:lnTo>
                    <a:pt x="938733" y="204203"/>
                  </a:lnTo>
                  <a:lnTo>
                    <a:pt x="898956" y="183032"/>
                  </a:lnTo>
                  <a:lnTo>
                    <a:pt x="858545" y="162915"/>
                  </a:lnTo>
                  <a:lnTo>
                    <a:pt x="817524" y="143878"/>
                  </a:lnTo>
                  <a:lnTo>
                    <a:pt x="775906" y="125945"/>
                  </a:lnTo>
                  <a:lnTo>
                    <a:pt x="733704" y="109105"/>
                  </a:lnTo>
                  <a:lnTo>
                    <a:pt x="690943" y="93408"/>
                  </a:lnTo>
                  <a:lnTo>
                    <a:pt x="647636" y="78867"/>
                  </a:lnTo>
                  <a:lnTo>
                    <a:pt x="603808" y="65481"/>
                  </a:lnTo>
                  <a:lnTo>
                    <a:pt x="559485" y="53289"/>
                  </a:lnTo>
                  <a:lnTo>
                    <a:pt x="514667" y="42303"/>
                  </a:lnTo>
                  <a:lnTo>
                    <a:pt x="469392" y="32537"/>
                  </a:lnTo>
                  <a:lnTo>
                    <a:pt x="423659" y="24015"/>
                  </a:lnTo>
                  <a:lnTo>
                    <a:pt x="377494" y="16751"/>
                  </a:lnTo>
                  <a:lnTo>
                    <a:pt x="330911" y="10769"/>
                  </a:lnTo>
                  <a:lnTo>
                    <a:pt x="283946" y="6083"/>
                  </a:lnTo>
                  <a:lnTo>
                    <a:pt x="236601" y="2717"/>
                  </a:lnTo>
                  <a:lnTo>
                    <a:pt x="188899" y="685"/>
                  </a:lnTo>
                  <a:lnTo>
                    <a:pt x="140855" y="0"/>
                  </a:lnTo>
                  <a:lnTo>
                    <a:pt x="92811" y="685"/>
                  </a:lnTo>
                  <a:lnTo>
                    <a:pt x="45110" y="2717"/>
                  </a:lnTo>
                  <a:lnTo>
                    <a:pt x="0" y="5930"/>
                  </a:lnTo>
                  <a:lnTo>
                    <a:pt x="0" y="3310788"/>
                  </a:lnTo>
                  <a:lnTo>
                    <a:pt x="45110" y="3314001"/>
                  </a:lnTo>
                  <a:lnTo>
                    <a:pt x="92811" y="3316033"/>
                  </a:lnTo>
                  <a:lnTo>
                    <a:pt x="140881" y="3316719"/>
                  </a:lnTo>
                  <a:lnTo>
                    <a:pt x="188899" y="3316033"/>
                  </a:lnTo>
                  <a:lnTo>
                    <a:pt x="236601" y="3314001"/>
                  </a:lnTo>
                  <a:lnTo>
                    <a:pt x="283946" y="3310636"/>
                  </a:lnTo>
                  <a:lnTo>
                    <a:pt x="330911" y="3305949"/>
                  </a:lnTo>
                  <a:lnTo>
                    <a:pt x="377494" y="3299968"/>
                  </a:lnTo>
                  <a:lnTo>
                    <a:pt x="423659" y="3292703"/>
                  </a:lnTo>
                  <a:lnTo>
                    <a:pt x="469392" y="3284182"/>
                  </a:lnTo>
                  <a:lnTo>
                    <a:pt x="514667" y="3274415"/>
                  </a:lnTo>
                  <a:lnTo>
                    <a:pt x="559485" y="3263430"/>
                  </a:lnTo>
                  <a:lnTo>
                    <a:pt x="603808" y="3251238"/>
                  </a:lnTo>
                  <a:lnTo>
                    <a:pt x="647636" y="3237852"/>
                  </a:lnTo>
                  <a:lnTo>
                    <a:pt x="690943" y="3223310"/>
                  </a:lnTo>
                  <a:lnTo>
                    <a:pt x="733704" y="3207601"/>
                  </a:lnTo>
                  <a:lnTo>
                    <a:pt x="775906" y="3190773"/>
                  </a:lnTo>
                  <a:lnTo>
                    <a:pt x="817524" y="3172841"/>
                  </a:lnTo>
                  <a:lnTo>
                    <a:pt x="858545" y="3153803"/>
                  </a:lnTo>
                  <a:lnTo>
                    <a:pt x="898956" y="3133687"/>
                  </a:lnTo>
                  <a:lnTo>
                    <a:pt x="938733" y="3112516"/>
                  </a:lnTo>
                  <a:lnTo>
                    <a:pt x="977861" y="3090303"/>
                  </a:lnTo>
                  <a:lnTo>
                    <a:pt x="1016317" y="3067075"/>
                  </a:lnTo>
                  <a:lnTo>
                    <a:pt x="1054074" y="3042843"/>
                  </a:lnTo>
                  <a:lnTo>
                    <a:pt x="1091133" y="3017621"/>
                  </a:lnTo>
                  <a:lnTo>
                    <a:pt x="1127467" y="2991434"/>
                  </a:lnTo>
                  <a:lnTo>
                    <a:pt x="1163053" y="2964307"/>
                  </a:lnTo>
                  <a:lnTo>
                    <a:pt x="1197876" y="2936252"/>
                  </a:lnTo>
                  <a:lnTo>
                    <a:pt x="1231925" y="2907284"/>
                  </a:lnTo>
                  <a:lnTo>
                    <a:pt x="1265161" y="2877413"/>
                  </a:lnTo>
                  <a:lnTo>
                    <a:pt x="1297584" y="2846679"/>
                  </a:lnTo>
                  <a:lnTo>
                    <a:pt x="1329182" y="2815094"/>
                  </a:lnTo>
                  <a:lnTo>
                    <a:pt x="1359916" y="2782671"/>
                  </a:lnTo>
                  <a:lnTo>
                    <a:pt x="1389773" y="2749423"/>
                  </a:lnTo>
                  <a:lnTo>
                    <a:pt x="1418742" y="2715387"/>
                  </a:lnTo>
                  <a:lnTo>
                    <a:pt x="1446796" y="2680563"/>
                  </a:lnTo>
                  <a:lnTo>
                    <a:pt x="1473936" y="2644965"/>
                  </a:lnTo>
                  <a:lnTo>
                    <a:pt x="1500111" y="2608643"/>
                  </a:lnTo>
                  <a:lnTo>
                    <a:pt x="1525333" y="2571585"/>
                  </a:lnTo>
                  <a:lnTo>
                    <a:pt x="1549565" y="2533815"/>
                  </a:lnTo>
                  <a:lnTo>
                    <a:pt x="1572793" y="2495359"/>
                  </a:lnTo>
                  <a:lnTo>
                    <a:pt x="1595005" y="2456243"/>
                  </a:lnTo>
                  <a:lnTo>
                    <a:pt x="1616176" y="2416467"/>
                  </a:lnTo>
                  <a:lnTo>
                    <a:pt x="1636293" y="2376055"/>
                  </a:lnTo>
                  <a:lnTo>
                    <a:pt x="1655330" y="2335034"/>
                  </a:lnTo>
                  <a:lnTo>
                    <a:pt x="1673275" y="2293404"/>
                  </a:lnTo>
                  <a:lnTo>
                    <a:pt x="1690103" y="2251202"/>
                  </a:lnTo>
                  <a:lnTo>
                    <a:pt x="1705800" y="2208441"/>
                  </a:lnTo>
                  <a:lnTo>
                    <a:pt x="1720354" y="2165146"/>
                  </a:lnTo>
                  <a:lnTo>
                    <a:pt x="1733727" y="2121319"/>
                  </a:lnTo>
                  <a:lnTo>
                    <a:pt x="1745919" y="2076996"/>
                  </a:lnTo>
                  <a:lnTo>
                    <a:pt x="1756905" y="2032177"/>
                  </a:lnTo>
                  <a:lnTo>
                    <a:pt x="1766671" y="1986889"/>
                  </a:lnTo>
                  <a:lnTo>
                    <a:pt x="1775193" y="1941156"/>
                  </a:lnTo>
                  <a:lnTo>
                    <a:pt x="1782457" y="1894992"/>
                  </a:lnTo>
                  <a:lnTo>
                    <a:pt x="1788439" y="1848421"/>
                  </a:lnTo>
                  <a:lnTo>
                    <a:pt x="1793125" y="1801444"/>
                  </a:lnTo>
                  <a:lnTo>
                    <a:pt x="1796491" y="1754098"/>
                  </a:lnTo>
                  <a:lnTo>
                    <a:pt x="1798535" y="1706397"/>
                  </a:lnTo>
                  <a:lnTo>
                    <a:pt x="1799209" y="1658353"/>
                  </a:lnTo>
                  <a:close/>
                </a:path>
                <a:path w="17634585" h="3317240">
                  <a:moveTo>
                    <a:pt x="17634395" y="1787321"/>
                  </a:moveTo>
                  <a:lnTo>
                    <a:pt x="17631474" y="1740268"/>
                  </a:lnTo>
                  <a:lnTo>
                    <a:pt x="17622939" y="1694954"/>
                  </a:lnTo>
                  <a:lnTo>
                    <a:pt x="17609147" y="1651749"/>
                  </a:lnTo>
                  <a:lnTo>
                    <a:pt x="17590440" y="1610982"/>
                  </a:lnTo>
                  <a:lnTo>
                    <a:pt x="17567186" y="1573009"/>
                  </a:lnTo>
                  <a:lnTo>
                    <a:pt x="17539729" y="1538198"/>
                  </a:lnTo>
                  <a:lnTo>
                    <a:pt x="17508411" y="1506880"/>
                  </a:lnTo>
                  <a:lnTo>
                    <a:pt x="17473600" y="1479423"/>
                  </a:lnTo>
                  <a:lnTo>
                    <a:pt x="17435627" y="1456169"/>
                  </a:lnTo>
                  <a:lnTo>
                    <a:pt x="17394860" y="1437462"/>
                  </a:lnTo>
                  <a:lnTo>
                    <a:pt x="17351655" y="1423670"/>
                  </a:lnTo>
                  <a:lnTo>
                    <a:pt x="17306341" y="1415135"/>
                  </a:lnTo>
                  <a:lnTo>
                    <a:pt x="17259288" y="1412214"/>
                  </a:lnTo>
                  <a:lnTo>
                    <a:pt x="17212247" y="1415135"/>
                  </a:lnTo>
                  <a:lnTo>
                    <a:pt x="17166933" y="1423670"/>
                  </a:lnTo>
                  <a:lnTo>
                    <a:pt x="17123728" y="1437462"/>
                  </a:lnTo>
                  <a:lnTo>
                    <a:pt x="17082961" y="1456169"/>
                  </a:lnTo>
                  <a:lnTo>
                    <a:pt x="17044988" y="1479423"/>
                  </a:lnTo>
                  <a:lnTo>
                    <a:pt x="17010177" y="1506880"/>
                  </a:lnTo>
                  <a:lnTo>
                    <a:pt x="16978859" y="1538198"/>
                  </a:lnTo>
                  <a:lnTo>
                    <a:pt x="16951402" y="1573009"/>
                  </a:lnTo>
                  <a:lnTo>
                    <a:pt x="16928135" y="1610982"/>
                  </a:lnTo>
                  <a:lnTo>
                    <a:pt x="16909441" y="1651749"/>
                  </a:lnTo>
                  <a:lnTo>
                    <a:pt x="16895649" y="1694954"/>
                  </a:lnTo>
                  <a:lnTo>
                    <a:pt x="16887114" y="1740268"/>
                  </a:lnTo>
                  <a:lnTo>
                    <a:pt x="16884193" y="1787309"/>
                  </a:lnTo>
                  <a:lnTo>
                    <a:pt x="16887114" y="1834375"/>
                  </a:lnTo>
                  <a:lnTo>
                    <a:pt x="16895649" y="1879676"/>
                  </a:lnTo>
                  <a:lnTo>
                    <a:pt x="16909441" y="1922894"/>
                  </a:lnTo>
                  <a:lnTo>
                    <a:pt x="16928135" y="1963648"/>
                  </a:lnTo>
                  <a:lnTo>
                    <a:pt x="16951402" y="2001621"/>
                  </a:lnTo>
                  <a:lnTo>
                    <a:pt x="16978859" y="2036432"/>
                  </a:lnTo>
                  <a:lnTo>
                    <a:pt x="17010177" y="2067750"/>
                  </a:lnTo>
                  <a:lnTo>
                    <a:pt x="17044988" y="2095207"/>
                  </a:lnTo>
                  <a:lnTo>
                    <a:pt x="17082961" y="2118474"/>
                  </a:lnTo>
                  <a:lnTo>
                    <a:pt x="17123728" y="2137168"/>
                  </a:lnTo>
                  <a:lnTo>
                    <a:pt x="17166933" y="2150961"/>
                  </a:lnTo>
                  <a:lnTo>
                    <a:pt x="17212247" y="2159495"/>
                  </a:lnTo>
                  <a:lnTo>
                    <a:pt x="17259300" y="2162416"/>
                  </a:lnTo>
                  <a:lnTo>
                    <a:pt x="17306341" y="2159495"/>
                  </a:lnTo>
                  <a:lnTo>
                    <a:pt x="17351655" y="2150961"/>
                  </a:lnTo>
                  <a:lnTo>
                    <a:pt x="17394860" y="2137168"/>
                  </a:lnTo>
                  <a:lnTo>
                    <a:pt x="17435627" y="2118474"/>
                  </a:lnTo>
                  <a:lnTo>
                    <a:pt x="17473600" y="2095207"/>
                  </a:lnTo>
                  <a:lnTo>
                    <a:pt x="17508411" y="2067750"/>
                  </a:lnTo>
                  <a:lnTo>
                    <a:pt x="17539729" y="2036432"/>
                  </a:lnTo>
                  <a:lnTo>
                    <a:pt x="17567186" y="2001621"/>
                  </a:lnTo>
                  <a:lnTo>
                    <a:pt x="17590440" y="1963648"/>
                  </a:lnTo>
                  <a:lnTo>
                    <a:pt x="17609147" y="1922894"/>
                  </a:lnTo>
                  <a:lnTo>
                    <a:pt x="17622939" y="1879676"/>
                  </a:lnTo>
                  <a:lnTo>
                    <a:pt x="17631474" y="1834375"/>
                  </a:lnTo>
                  <a:lnTo>
                    <a:pt x="17634395" y="1787321"/>
                  </a:lnTo>
                  <a:close/>
                </a:path>
              </a:pathLst>
            </a:custGeom>
            <a:solidFill>
              <a:srgbClr val="FFD12F"/>
            </a:solidFill>
          </p:spPr>
          <p:txBody>
            <a:bodyPr wrap="square" lIns="0" tIns="0" rIns="0" bIns="0" rtlCol="0"/>
            <a:lstStyle/>
            <a:p>
              <a:endParaRPr/>
            </a:p>
          </p:txBody>
        </p:sp>
      </p:grpSp>
      <p:sp>
        <p:nvSpPr>
          <p:cNvPr id="17" name="object 17"/>
          <p:cNvSpPr txBox="1">
            <a:spLocks noGrp="1"/>
          </p:cNvSpPr>
          <p:nvPr>
            <p:ph type="title"/>
          </p:nvPr>
        </p:nvSpPr>
        <p:spPr>
          <a:xfrm>
            <a:off x="4495800" y="1485900"/>
            <a:ext cx="5407660" cy="760465"/>
          </a:xfrm>
          <a:prstGeom prst="rect">
            <a:avLst/>
          </a:prstGeom>
        </p:spPr>
        <p:txBody>
          <a:bodyPr vert="horz" wrap="square" lIns="0" tIns="118110" rIns="0" bIns="0" rtlCol="0">
            <a:spAutoFit/>
          </a:bodyPr>
          <a:lstStyle/>
          <a:p>
            <a:pPr marL="1853564" marR="5080" indent="-1841500">
              <a:lnSpc>
                <a:spcPts val="5030"/>
              </a:lnSpc>
              <a:spcBef>
                <a:spcPts val="930"/>
              </a:spcBef>
            </a:pPr>
            <a:r>
              <a:rPr lang="en-IN" sz="4400" spc="229" dirty="0" smtClean="0">
                <a:latin typeface="Times New Roman" pitchFamily="18" charset="0"/>
                <a:cs typeface="Times New Roman" pitchFamily="18" charset="0"/>
              </a:rPr>
              <a:t>Aim of the</a:t>
            </a:r>
            <a:r>
              <a:rPr lang="en-IN" sz="4400" spc="229" dirty="0" smtClean="0"/>
              <a:t> </a:t>
            </a:r>
            <a:r>
              <a:rPr lang="en-IN" sz="4400" spc="229" dirty="0" smtClean="0">
                <a:latin typeface="Times New Roman" pitchFamily="18" charset="0"/>
                <a:cs typeface="Times New Roman" pitchFamily="18" charset="0"/>
              </a:rPr>
              <a:t>project</a:t>
            </a:r>
            <a:endParaRPr sz="4400" spc="-55" dirty="0">
              <a:latin typeface="Times New Roman" pitchFamily="18" charset="0"/>
              <a:cs typeface="Times New Roman" pitchFamily="18" charset="0"/>
            </a:endParaRPr>
          </a:p>
        </p:txBody>
      </p:sp>
      <p:graphicFrame>
        <p:nvGraphicFramePr>
          <p:cNvPr id="18" name="Diagram 17"/>
          <p:cNvGraphicFramePr/>
          <p:nvPr/>
        </p:nvGraphicFramePr>
        <p:xfrm>
          <a:off x="1371600" y="1790700"/>
          <a:ext cx="14782800" cy="787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0651" y="9515874"/>
            <a:ext cx="16927195" cy="771525"/>
          </a:xfrm>
          <a:custGeom>
            <a:avLst/>
            <a:gdLst/>
            <a:ahLst/>
            <a:cxnLst/>
            <a:rect l="l" t="t" r="r" b="b"/>
            <a:pathLst>
              <a:path w="16927195" h="771525">
                <a:moveTo>
                  <a:pt x="16926696" y="771125"/>
                </a:moveTo>
                <a:lnTo>
                  <a:pt x="0" y="771125"/>
                </a:lnTo>
                <a:lnTo>
                  <a:pt x="445174" y="0"/>
                </a:lnTo>
                <a:lnTo>
                  <a:pt x="16481522" y="0"/>
                </a:lnTo>
                <a:lnTo>
                  <a:pt x="16926696" y="771125"/>
                </a:lnTo>
                <a:close/>
              </a:path>
            </a:pathLst>
          </a:custGeom>
          <a:solidFill>
            <a:srgbClr val="A066CB"/>
          </a:solidFill>
        </p:spPr>
        <p:txBody>
          <a:bodyPr wrap="square" lIns="0" tIns="0" rIns="0" bIns="0" rtlCol="0"/>
          <a:lstStyle/>
          <a:p>
            <a:endParaRPr/>
          </a:p>
        </p:txBody>
      </p:sp>
      <p:sp>
        <p:nvSpPr>
          <p:cNvPr id="3" name="object 3"/>
          <p:cNvSpPr txBox="1">
            <a:spLocks noGrp="1"/>
          </p:cNvSpPr>
          <p:nvPr>
            <p:ph type="title"/>
          </p:nvPr>
        </p:nvSpPr>
        <p:spPr>
          <a:xfrm>
            <a:off x="838200" y="266700"/>
            <a:ext cx="4495800" cy="1094210"/>
          </a:xfrm>
          <a:prstGeom prst="rect">
            <a:avLst/>
          </a:prstGeom>
        </p:spPr>
        <p:txBody>
          <a:bodyPr vert="horz" wrap="square" lIns="0" tIns="12065" rIns="0" bIns="0" rtlCol="0">
            <a:spAutoFit/>
          </a:bodyPr>
          <a:lstStyle/>
          <a:p>
            <a:pPr marL="12700" marR="5080">
              <a:lnSpc>
                <a:spcPct val="116100"/>
              </a:lnSpc>
              <a:spcBef>
                <a:spcPts val="95"/>
              </a:spcBef>
            </a:pPr>
            <a:r>
              <a:rPr lang="en-IN" sz="6600" spc="195" dirty="0" smtClean="0">
                <a:latin typeface="Times New Roman" pitchFamily="18" charset="0"/>
                <a:cs typeface="Times New Roman" pitchFamily="18" charset="0"/>
              </a:rPr>
              <a:t>Objective</a:t>
            </a:r>
            <a:endParaRPr sz="6600">
              <a:latin typeface="Times New Roman" pitchFamily="18" charset="0"/>
              <a:cs typeface="Times New Roman" pitchFamily="18" charset="0"/>
            </a:endParaRPr>
          </a:p>
        </p:txBody>
      </p:sp>
      <p:sp>
        <p:nvSpPr>
          <p:cNvPr id="5" name="object 5"/>
          <p:cNvSpPr/>
          <p:nvPr/>
        </p:nvSpPr>
        <p:spPr>
          <a:xfrm>
            <a:off x="1066800" y="1409700"/>
            <a:ext cx="3963035" cy="0"/>
          </a:xfrm>
          <a:custGeom>
            <a:avLst/>
            <a:gdLst/>
            <a:ahLst/>
            <a:cxnLst/>
            <a:rect l="l" t="t" r="r" b="b"/>
            <a:pathLst>
              <a:path w="3963035">
                <a:moveTo>
                  <a:pt x="0" y="0"/>
                </a:moveTo>
                <a:lnTo>
                  <a:pt x="3962555" y="0"/>
                </a:lnTo>
              </a:path>
            </a:pathLst>
          </a:custGeom>
          <a:ln w="28574">
            <a:solidFill>
              <a:srgbClr val="86C7EC"/>
            </a:solidFill>
          </a:ln>
        </p:spPr>
        <p:txBody>
          <a:bodyPr wrap="square" lIns="0" tIns="0" rIns="0" bIns="0" rtlCol="0"/>
          <a:lstStyle/>
          <a:p>
            <a:endParaRPr/>
          </a:p>
        </p:txBody>
      </p:sp>
      <p:sp>
        <p:nvSpPr>
          <p:cNvPr id="11" name="object 11"/>
          <p:cNvSpPr/>
          <p:nvPr/>
        </p:nvSpPr>
        <p:spPr>
          <a:xfrm>
            <a:off x="457200" y="723900"/>
            <a:ext cx="275590" cy="238760"/>
          </a:xfrm>
          <a:custGeom>
            <a:avLst/>
            <a:gdLst/>
            <a:ahLst/>
            <a:cxnLst/>
            <a:rect l="l" t="t" r="r" b="b"/>
            <a:pathLst>
              <a:path w="275590" h="238760">
                <a:moveTo>
                  <a:pt x="68597" y="0"/>
                </a:moveTo>
                <a:lnTo>
                  <a:pt x="206243" y="0"/>
                </a:lnTo>
                <a:lnTo>
                  <a:pt x="275066" y="119213"/>
                </a:lnTo>
                <a:lnTo>
                  <a:pt x="206243" y="238428"/>
                </a:lnTo>
                <a:lnTo>
                  <a:pt x="68597" y="238428"/>
                </a:lnTo>
                <a:lnTo>
                  <a:pt x="0" y="119604"/>
                </a:lnTo>
                <a:lnTo>
                  <a:pt x="0" y="118823"/>
                </a:lnTo>
                <a:lnTo>
                  <a:pt x="68597" y="0"/>
                </a:lnTo>
                <a:close/>
              </a:path>
            </a:pathLst>
          </a:custGeom>
          <a:solidFill>
            <a:srgbClr val="A066CB"/>
          </a:solidFill>
        </p:spPr>
        <p:txBody>
          <a:bodyPr wrap="square" lIns="0" tIns="0" rIns="0" bIns="0" rtlCol="0"/>
          <a:lstStyle/>
          <a:p>
            <a:endParaRPr/>
          </a:p>
        </p:txBody>
      </p:sp>
      <p:sp>
        <p:nvSpPr>
          <p:cNvPr id="18" name="object 29"/>
          <p:cNvSpPr/>
          <p:nvPr/>
        </p:nvSpPr>
        <p:spPr>
          <a:xfrm>
            <a:off x="17221200" y="266700"/>
            <a:ext cx="609600" cy="276225"/>
          </a:xfrm>
          <a:custGeom>
            <a:avLst/>
            <a:gdLst/>
            <a:ahLst/>
            <a:cxnLst/>
            <a:rect l="l" t="t" r="r" b="b"/>
            <a:pathLst>
              <a:path w="742950" h="504825">
                <a:moveTo>
                  <a:pt x="371465" y="504824"/>
                </a:moveTo>
                <a:lnTo>
                  <a:pt x="321611" y="501746"/>
                </a:lnTo>
                <a:lnTo>
                  <a:pt x="273603" y="492757"/>
                </a:lnTo>
                <a:lnTo>
                  <a:pt x="227808" y="478227"/>
                </a:lnTo>
                <a:lnTo>
                  <a:pt x="184592" y="458526"/>
                </a:lnTo>
                <a:lnTo>
                  <a:pt x="144322" y="434023"/>
                </a:lnTo>
                <a:lnTo>
                  <a:pt x="107365" y="405087"/>
                </a:lnTo>
                <a:lnTo>
                  <a:pt x="74088" y="372089"/>
                </a:lnTo>
                <a:lnTo>
                  <a:pt x="44856" y="335397"/>
                </a:lnTo>
                <a:lnTo>
                  <a:pt x="20038" y="295382"/>
                </a:lnTo>
                <a:lnTo>
                  <a:pt x="0" y="252412"/>
                </a:lnTo>
                <a:lnTo>
                  <a:pt x="20038" y="209442"/>
                </a:lnTo>
                <a:lnTo>
                  <a:pt x="44856" y="169427"/>
                </a:lnTo>
                <a:lnTo>
                  <a:pt x="74088" y="132735"/>
                </a:lnTo>
                <a:lnTo>
                  <a:pt x="107365" y="99737"/>
                </a:lnTo>
                <a:lnTo>
                  <a:pt x="144322" y="70801"/>
                </a:lnTo>
                <a:lnTo>
                  <a:pt x="184592" y="46298"/>
                </a:lnTo>
                <a:lnTo>
                  <a:pt x="227808" y="26597"/>
                </a:lnTo>
                <a:lnTo>
                  <a:pt x="273603" y="12067"/>
                </a:lnTo>
                <a:lnTo>
                  <a:pt x="321611" y="3078"/>
                </a:lnTo>
                <a:lnTo>
                  <a:pt x="371465" y="0"/>
                </a:lnTo>
                <a:lnTo>
                  <a:pt x="421359" y="3078"/>
                </a:lnTo>
                <a:lnTo>
                  <a:pt x="469391" y="12067"/>
                </a:lnTo>
                <a:lnTo>
                  <a:pt x="515196" y="26597"/>
                </a:lnTo>
                <a:lnTo>
                  <a:pt x="558410" y="46298"/>
                </a:lnTo>
                <a:lnTo>
                  <a:pt x="598670" y="70801"/>
                </a:lnTo>
                <a:lnTo>
                  <a:pt x="615696" y="84137"/>
                </a:lnTo>
                <a:lnTo>
                  <a:pt x="371465" y="84137"/>
                </a:lnTo>
                <a:lnTo>
                  <a:pt x="326595" y="90151"/>
                </a:lnTo>
                <a:lnTo>
                  <a:pt x="286265" y="107122"/>
                </a:lnTo>
                <a:lnTo>
                  <a:pt x="252089" y="133442"/>
                </a:lnTo>
                <a:lnTo>
                  <a:pt x="225680" y="167502"/>
                </a:lnTo>
                <a:lnTo>
                  <a:pt x="208652" y="207694"/>
                </a:lnTo>
                <a:lnTo>
                  <a:pt x="202617" y="252412"/>
                </a:lnTo>
                <a:lnTo>
                  <a:pt x="208652" y="297129"/>
                </a:lnTo>
                <a:lnTo>
                  <a:pt x="225680" y="337322"/>
                </a:lnTo>
                <a:lnTo>
                  <a:pt x="252089" y="371382"/>
                </a:lnTo>
                <a:lnTo>
                  <a:pt x="286265" y="397702"/>
                </a:lnTo>
                <a:lnTo>
                  <a:pt x="326595" y="414673"/>
                </a:lnTo>
                <a:lnTo>
                  <a:pt x="371465" y="420687"/>
                </a:lnTo>
                <a:lnTo>
                  <a:pt x="615640" y="420687"/>
                </a:lnTo>
                <a:lnTo>
                  <a:pt x="598607" y="434023"/>
                </a:lnTo>
                <a:lnTo>
                  <a:pt x="558337" y="458526"/>
                </a:lnTo>
                <a:lnTo>
                  <a:pt x="515121" y="478227"/>
                </a:lnTo>
                <a:lnTo>
                  <a:pt x="469326" y="492757"/>
                </a:lnTo>
                <a:lnTo>
                  <a:pt x="421318" y="501746"/>
                </a:lnTo>
                <a:lnTo>
                  <a:pt x="371465" y="504824"/>
                </a:lnTo>
                <a:close/>
              </a:path>
              <a:path w="742950" h="504825">
                <a:moveTo>
                  <a:pt x="615640" y="420687"/>
                </a:moveTo>
                <a:lnTo>
                  <a:pt x="371465" y="420687"/>
                </a:lnTo>
                <a:lnTo>
                  <a:pt x="416334" y="414673"/>
                </a:lnTo>
                <a:lnTo>
                  <a:pt x="456664" y="397702"/>
                </a:lnTo>
                <a:lnTo>
                  <a:pt x="490840" y="371382"/>
                </a:lnTo>
                <a:lnTo>
                  <a:pt x="517249" y="337322"/>
                </a:lnTo>
                <a:lnTo>
                  <a:pt x="534278" y="297129"/>
                </a:lnTo>
                <a:lnTo>
                  <a:pt x="540312" y="252412"/>
                </a:lnTo>
                <a:lnTo>
                  <a:pt x="534278" y="207694"/>
                </a:lnTo>
                <a:lnTo>
                  <a:pt x="517249" y="167502"/>
                </a:lnTo>
                <a:lnTo>
                  <a:pt x="490840" y="133442"/>
                </a:lnTo>
                <a:lnTo>
                  <a:pt x="456664" y="107122"/>
                </a:lnTo>
                <a:lnTo>
                  <a:pt x="416334" y="90151"/>
                </a:lnTo>
                <a:lnTo>
                  <a:pt x="371465" y="84137"/>
                </a:lnTo>
                <a:lnTo>
                  <a:pt x="615696" y="84137"/>
                </a:lnTo>
                <a:lnTo>
                  <a:pt x="668873" y="132735"/>
                </a:lnTo>
                <a:lnTo>
                  <a:pt x="698089" y="169427"/>
                </a:lnTo>
                <a:lnTo>
                  <a:pt x="722896" y="209442"/>
                </a:lnTo>
                <a:lnTo>
                  <a:pt x="742930" y="252412"/>
                </a:lnTo>
                <a:lnTo>
                  <a:pt x="722891" y="295382"/>
                </a:lnTo>
                <a:lnTo>
                  <a:pt x="698073" y="335397"/>
                </a:lnTo>
                <a:lnTo>
                  <a:pt x="668842" y="372089"/>
                </a:lnTo>
                <a:lnTo>
                  <a:pt x="635564" y="405087"/>
                </a:lnTo>
                <a:lnTo>
                  <a:pt x="615640" y="420687"/>
                </a:lnTo>
                <a:close/>
              </a:path>
              <a:path w="742950" h="504825">
                <a:moveTo>
                  <a:pt x="371465" y="353377"/>
                </a:moveTo>
                <a:lnTo>
                  <a:pt x="332057" y="345434"/>
                </a:lnTo>
                <a:lnTo>
                  <a:pt x="299852" y="323782"/>
                </a:lnTo>
                <a:lnTo>
                  <a:pt x="278126" y="291686"/>
                </a:lnTo>
                <a:lnTo>
                  <a:pt x="270156" y="252412"/>
                </a:lnTo>
                <a:lnTo>
                  <a:pt x="278126" y="213138"/>
                </a:lnTo>
                <a:lnTo>
                  <a:pt x="299852" y="181042"/>
                </a:lnTo>
                <a:lnTo>
                  <a:pt x="332057" y="159390"/>
                </a:lnTo>
                <a:lnTo>
                  <a:pt x="371465" y="151447"/>
                </a:lnTo>
                <a:lnTo>
                  <a:pt x="410872" y="159390"/>
                </a:lnTo>
                <a:lnTo>
                  <a:pt x="443077" y="181042"/>
                </a:lnTo>
                <a:lnTo>
                  <a:pt x="464803" y="213138"/>
                </a:lnTo>
                <a:lnTo>
                  <a:pt x="472773" y="252412"/>
                </a:lnTo>
                <a:lnTo>
                  <a:pt x="464803" y="291686"/>
                </a:lnTo>
                <a:lnTo>
                  <a:pt x="443077" y="323782"/>
                </a:lnTo>
                <a:lnTo>
                  <a:pt x="410872" y="345434"/>
                </a:lnTo>
                <a:lnTo>
                  <a:pt x="371465" y="353377"/>
                </a:lnTo>
                <a:close/>
              </a:path>
            </a:pathLst>
          </a:custGeom>
          <a:solidFill>
            <a:srgbClr val="1736B1"/>
          </a:solidFill>
        </p:spPr>
        <p:txBody>
          <a:bodyPr wrap="square" lIns="0" tIns="0" rIns="0" bIns="0" rtlCol="0"/>
          <a:lstStyle/>
          <a:p>
            <a:endParaRPr/>
          </a:p>
        </p:txBody>
      </p:sp>
      <p:graphicFrame>
        <p:nvGraphicFramePr>
          <p:cNvPr id="13" name="Diagram 12"/>
          <p:cNvGraphicFramePr/>
          <p:nvPr/>
        </p:nvGraphicFramePr>
        <p:xfrm>
          <a:off x="3200400" y="1409700"/>
          <a:ext cx="11658600" cy="787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0651" y="9515874"/>
            <a:ext cx="16927195" cy="771525"/>
          </a:xfrm>
          <a:custGeom>
            <a:avLst/>
            <a:gdLst/>
            <a:ahLst/>
            <a:cxnLst/>
            <a:rect l="l" t="t" r="r" b="b"/>
            <a:pathLst>
              <a:path w="16927195" h="771525">
                <a:moveTo>
                  <a:pt x="16926696" y="771125"/>
                </a:moveTo>
                <a:lnTo>
                  <a:pt x="0" y="771125"/>
                </a:lnTo>
                <a:lnTo>
                  <a:pt x="445174" y="0"/>
                </a:lnTo>
                <a:lnTo>
                  <a:pt x="16481522" y="0"/>
                </a:lnTo>
                <a:lnTo>
                  <a:pt x="16926696" y="771125"/>
                </a:lnTo>
                <a:close/>
              </a:path>
            </a:pathLst>
          </a:custGeom>
          <a:solidFill>
            <a:srgbClr val="A066CB"/>
          </a:solidFill>
        </p:spPr>
        <p:txBody>
          <a:bodyPr wrap="square" lIns="0" tIns="0" rIns="0" bIns="0" rtlCol="0"/>
          <a:lstStyle/>
          <a:p>
            <a:endParaRPr/>
          </a:p>
        </p:txBody>
      </p:sp>
      <p:sp>
        <p:nvSpPr>
          <p:cNvPr id="3" name="object 3"/>
          <p:cNvSpPr txBox="1">
            <a:spLocks noGrp="1"/>
          </p:cNvSpPr>
          <p:nvPr>
            <p:ph type="title"/>
          </p:nvPr>
        </p:nvSpPr>
        <p:spPr>
          <a:xfrm>
            <a:off x="609600" y="342900"/>
            <a:ext cx="9601200" cy="730841"/>
          </a:xfrm>
          <a:prstGeom prst="rect">
            <a:avLst/>
          </a:prstGeom>
        </p:spPr>
        <p:txBody>
          <a:bodyPr vert="horz" wrap="square" lIns="0" tIns="12065" rIns="0" bIns="0" rtlCol="0">
            <a:spAutoFit/>
          </a:bodyPr>
          <a:lstStyle/>
          <a:p>
            <a:pPr marL="12700" marR="5080">
              <a:lnSpc>
                <a:spcPct val="116100"/>
              </a:lnSpc>
              <a:spcBef>
                <a:spcPts val="95"/>
              </a:spcBef>
            </a:pPr>
            <a:r>
              <a:rPr lang="en-IN" sz="4400" spc="195" dirty="0" smtClean="0">
                <a:latin typeface="Times New Roman" pitchFamily="18" charset="0"/>
                <a:cs typeface="Times New Roman" pitchFamily="18" charset="0"/>
              </a:rPr>
              <a:t>Literature Survey </a:t>
            </a:r>
            <a:endParaRPr sz="4400">
              <a:latin typeface="Times New Roman" pitchFamily="18" charset="0"/>
              <a:cs typeface="Times New Roman" pitchFamily="18" charset="0"/>
            </a:endParaRPr>
          </a:p>
        </p:txBody>
      </p:sp>
      <p:sp>
        <p:nvSpPr>
          <p:cNvPr id="5" name="object 5"/>
          <p:cNvSpPr/>
          <p:nvPr/>
        </p:nvSpPr>
        <p:spPr>
          <a:xfrm>
            <a:off x="838200" y="1181100"/>
            <a:ext cx="3963035" cy="0"/>
          </a:xfrm>
          <a:custGeom>
            <a:avLst/>
            <a:gdLst/>
            <a:ahLst/>
            <a:cxnLst/>
            <a:rect l="l" t="t" r="r" b="b"/>
            <a:pathLst>
              <a:path w="3963035">
                <a:moveTo>
                  <a:pt x="0" y="0"/>
                </a:moveTo>
                <a:lnTo>
                  <a:pt x="3962555" y="0"/>
                </a:lnTo>
              </a:path>
            </a:pathLst>
          </a:custGeom>
          <a:ln w="28574">
            <a:solidFill>
              <a:srgbClr val="86C7EC"/>
            </a:solidFill>
          </a:ln>
        </p:spPr>
        <p:txBody>
          <a:bodyPr wrap="square" lIns="0" tIns="0" rIns="0" bIns="0" rtlCol="0"/>
          <a:lstStyle/>
          <a:p>
            <a:endParaRPr/>
          </a:p>
        </p:txBody>
      </p:sp>
      <p:sp>
        <p:nvSpPr>
          <p:cNvPr id="11" name="object 11"/>
          <p:cNvSpPr/>
          <p:nvPr/>
        </p:nvSpPr>
        <p:spPr>
          <a:xfrm>
            <a:off x="304800" y="723900"/>
            <a:ext cx="275590" cy="238760"/>
          </a:xfrm>
          <a:custGeom>
            <a:avLst/>
            <a:gdLst/>
            <a:ahLst/>
            <a:cxnLst/>
            <a:rect l="l" t="t" r="r" b="b"/>
            <a:pathLst>
              <a:path w="275590" h="238760">
                <a:moveTo>
                  <a:pt x="68597" y="0"/>
                </a:moveTo>
                <a:lnTo>
                  <a:pt x="206243" y="0"/>
                </a:lnTo>
                <a:lnTo>
                  <a:pt x="275066" y="119213"/>
                </a:lnTo>
                <a:lnTo>
                  <a:pt x="206243" y="238428"/>
                </a:lnTo>
                <a:lnTo>
                  <a:pt x="68597" y="238428"/>
                </a:lnTo>
                <a:lnTo>
                  <a:pt x="0" y="119604"/>
                </a:lnTo>
                <a:lnTo>
                  <a:pt x="0" y="118823"/>
                </a:lnTo>
                <a:lnTo>
                  <a:pt x="68597" y="0"/>
                </a:lnTo>
                <a:close/>
              </a:path>
            </a:pathLst>
          </a:custGeom>
          <a:solidFill>
            <a:srgbClr val="A066CB"/>
          </a:solidFill>
        </p:spPr>
        <p:txBody>
          <a:bodyPr wrap="square" lIns="0" tIns="0" rIns="0" bIns="0" rtlCol="0"/>
          <a:lstStyle/>
          <a:p>
            <a:endParaRPr/>
          </a:p>
        </p:txBody>
      </p:sp>
      <p:sp>
        <p:nvSpPr>
          <p:cNvPr id="18" name="object 29"/>
          <p:cNvSpPr/>
          <p:nvPr/>
        </p:nvSpPr>
        <p:spPr>
          <a:xfrm>
            <a:off x="17145000" y="342900"/>
            <a:ext cx="742950" cy="504825"/>
          </a:xfrm>
          <a:custGeom>
            <a:avLst/>
            <a:gdLst/>
            <a:ahLst/>
            <a:cxnLst/>
            <a:rect l="l" t="t" r="r" b="b"/>
            <a:pathLst>
              <a:path w="742950" h="504825">
                <a:moveTo>
                  <a:pt x="371465" y="504824"/>
                </a:moveTo>
                <a:lnTo>
                  <a:pt x="321611" y="501746"/>
                </a:lnTo>
                <a:lnTo>
                  <a:pt x="273603" y="492757"/>
                </a:lnTo>
                <a:lnTo>
                  <a:pt x="227808" y="478227"/>
                </a:lnTo>
                <a:lnTo>
                  <a:pt x="184592" y="458526"/>
                </a:lnTo>
                <a:lnTo>
                  <a:pt x="144322" y="434023"/>
                </a:lnTo>
                <a:lnTo>
                  <a:pt x="107365" y="405087"/>
                </a:lnTo>
                <a:lnTo>
                  <a:pt x="74088" y="372089"/>
                </a:lnTo>
                <a:lnTo>
                  <a:pt x="44856" y="335397"/>
                </a:lnTo>
                <a:lnTo>
                  <a:pt x="20038" y="295382"/>
                </a:lnTo>
                <a:lnTo>
                  <a:pt x="0" y="252412"/>
                </a:lnTo>
                <a:lnTo>
                  <a:pt x="20038" y="209442"/>
                </a:lnTo>
                <a:lnTo>
                  <a:pt x="44856" y="169427"/>
                </a:lnTo>
                <a:lnTo>
                  <a:pt x="74088" y="132735"/>
                </a:lnTo>
                <a:lnTo>
                  <a:pt x="107365" y="99737"/>
                </a:lnTo>
                <a:lnTo>
                  <a:pt x="144322" y="70801"/>
                </a:lnTo>
                <a:lnTo>
                  <a:pt x="184592" y="46298"/>
                </a:lnTo>
                <a:lnTo>
                  <a:pt x="227808" y="26597"/>
                </a:lnTo>
                <a:lnTo>
                  <a:pt x="273603" y="12067"/>
                </a:lnTo>
                <a:lnTo>
                  <a:pt x="321611" y="3078"/>
                </a:lnTo>
                <a:lnTo>
                  <a:pt x="371465" y="0"/>
                </a:lnTo>
                <a:lnTo>
                  <a:pt x="421359" y="3078"/>
                </a:lnTo>
                <a:lnTo>
                  <a:pt x="469391" y="12067"/>
                </a:lnTo>
                <a:lnTo>
                  <a:pt x="515196" y="26597"/>
                </a:lnTo>
                <a:lnTo>
                  <a:pt x="558410" y="46298"/>
                </a:lnTo>
                <a:lnTo>
                  <a:pt x="598670" y="70801"/>
                </a:lnTo>
                <a:lnTo>
                  <a:pt x="615696" y="84137"/>
                </a:lnTo>
                <a:lnTo>
                  <a:pt x="371465" y="84137"/>
                </a:lnTo>
                <a:lnTo>
                  <a:pt x="326595" y="90151"/>
                </a:lnTo>
                <a:lnTo>
                  <a:pt x="286265" y="107122"/>
                </a:lnTo>
                <a:lnTo>
                  <a:pt x="252089" y="133442"/>
                </a:lnTo>
                <a:lnTo>
                  <a:pt x="225680" y="167502"/>
                </a:lnTo>
                <a:lnTo>
                  <a:pt x="208652" y="207694"/>
                </a:lnTo>
                <a:lnTo>
                  <a:pt x="202617" y="252412"/>
                </a:lnTo>
                <a:lnTo>
                  <a:pt x="208652" y="297129"/>
                </a:lnTo>
                <a:lnTo>
                  <a:pt x="225680" y="337322"/>
                </a:lnTo>
                <a:lnTo>
                  <a:pt x="252089" y="371382"/>
                </a:lnTo>
                <a:lnTo>
                  <a:pt x="286265" y="397702"/>
                </a:lnTo>
                <a:lnTo>
                  <a:pt x="326595" y="414673"/>
                </a:lnTo>
                <a:lnTo>
                  <a:pt x="371465" y="420687"/>
                </a:lnTo>
                <a:lnTo>
                  <a:pt x="615640" y="420687"/>
                </a:lnTo>
                <a:lnTo>
                  <a:pt x="598607" y="434023"/>
                </a:lnTo>
                <a:lnTo>
                  <a:pt x="558337" y="458526"/>
                </a:lnTo>
                <a:lnTo>
                  <a:pt x="515121" y="478227"/>
                </a:lnTo>
                <a:lnTo>
                  <a:pt x="469326" y="492757"/>
                </a:lnTo>
                <a:lnTo>
                  <a:pt x="421318" y="501746"/>
                </a:lnTo>
                <a:lnTo>
                  <a:pt x="371465" y="504824"/>
                </a:lnTo>
                <a:close/>
              </a:path>
              <a:path w="742950" h="504825">
                <a:moveTo>
                  <a:pt x="615640" y="420687"/>
                </a:moveTo>
                <a:lnTo>
                  <a:pt x="371465" y="420687"/>
                </a:lnTo>
                <a:lnTo>
                  <a:pt x="416334" y="414673"/>
                </a:lnTo>
                <a:lnTo>
                  <a:pt x="456664" y="397702"/>
                </a:lnTo>
                <a:lnTo>
                  <a:pt x="490840" y="371382"/>
                </a:lnTo>
                <a:lnTo>
                  <a:pt x="517249" y="337322"/>
                </a:lnTo>
                <a:lnTo>
                  <a:pt x="534278" y="297129"/>
                </a:lnTo>
                <a:lnTo>
                  <a:pt x="540312" y="252412"/>
                </a:lnTo>
                <a:lnTo>
                  <a:pt x="534278" y="207694"/>
                </a:lnTo>
                <a:lnTo>
                  <a:pt x="517249" y="167502"/>
                </a:lnTo>
                <a:lnTo>
                  <a:pt x="490840" y="133442"/>
                </a:lnTo>
                <a:lnTo>
                  <a:pt x="456664" y="107122"/>
                </a:lnTo>
                <a:lnTo>
                  <a:pt x="416334" y="90151"/>
                </a:lnTo>
                <a:lnTo>
                  <a:pt x="371465" y="84137"/>
                </a:lnTo>
                <a:lnTo>
                  <a:pt x="615696" y="84137"/>
                </a:lnTo>
                <a:lnTo>
                  <a:pt x="668873" y="132735"/>
                </a:lnTo>
                <a:lnTo>
                  <a:pt x="698089" y="169427"/>
                </a:lnTo>
                <a:lnTo>
                  <a:pt x="722896" y="209442"/>
                </a:lnTo>
                <a:lnTo>
                  <a:pt x="742930" y="252412"/>
                </a:lnTo>
                <a:lnTo>
                  <a:pt x="722891" y="295382"/>
                </a:lnTo>
                <a:lnTo>
                  <a:pt x="698073" y="335397"/>
                </a:lnTo>
                <a:lnTo>
                  <a:pt x="668842" y="372089"/>
                </a:lnTo>
                <a:lnTo>
                  <a:pt x="635564" y="405087"/>
                </a:lnTo>
                <a:lnTo>
                  <a:pt x="615640" y="420687"/>
                </a:lnTo>
                <a:close/>
              </a:path>
              <a:path w="742950" h="504825">
                <a:moveTo>
                  <a:pt x="371465" y="353377"/>
                </a:moveTo>
                <a:lnTo>
                  <a:pt x="332057" y="345434"/>
                </a:lnTo>
                <a:lnTo>
                  <a:pt x="299852" y="323782"/>
                </a:lnTo>
                <a:lnTo>
                  <a:pt x="278126" y="291686"/>
                </a:lnTo>
                <a:lnTo>
                  <a:pt x="270156" y="252412"/>
                </a:lnTo>
                <a:lnTo>
                  <a:pt x="278126" y="213138"/>
                </a:lnTo>
                <a:lnTo>
                  <a:pt x="299852" y="181042"/>
                </a:lnTo>
                <a:lnTo>
                  <a:pt x="332057" y="159390"/>
                </a:lnTo>
                <a:lnTo>
                  <a:pt x="371465" y="151447"/>
                </a:lnTo>
                <a:lnTo>
                  <a:pt x="410872" y="159390"/>
                </a:lnTo>
                <a:lnTo>
                  <a:pt x="443077" y="181042"/>
                </a:lnTo>
                <a:lnTo>
                  <a:pt x="464803" y="213138"/>
                </a:lnTo>
                <a:lnTo>
                  <a:pt x="472773" y="252412"/>
                </a:lnTo>
                <a:lnTo>
                  <a:pt x="464803" y="291686"/>
                </a:lnTo>
                <a:lnTo>
                  <a:pt x="443077" y="323782"/>
                </a:lnTo>
                <a:lnTo>
                  <a:pt x="410872" y="345434"/>
                </a:lnTo>
                <a:lnTo>
                  <a:pt x="371465" y="353377"/>
                </a:lnTo>
                <a:close/>
              </a:path>
            </a:pathLst>
          </a:custGeom>
          <a:solidFill>
            <a:srgbClr val="1736B1"/>
          </a:solidFill>
        </p:spPr>
        <p:txBody>
          <a:bodyPr wrap="square" lIns="0" tIns="0" rIns="0" bIns="0" rtlCol="0"/>
          <a:lstStyle/>
          <a:p>
            <a:endParaRPr/>
          </a:p>
        </p:txBody>
      </p:sp>
      <p:graphicFrame>
        <p:nvGraphicFramePr>
          <p:cNvPr id="10" name="Table 9"/>
          <p:cNvGraphicFramePr>
            <a:graphicFrameLocks noGrp="1"/>
          </p:cNvGraphicFramePr>
          <p:nvPr/>
        </p:nvGraphicFramePr>
        <p:xfrm>
          <a:off x="1219200" y="1409700"/>
          <a:ext cx="15849600" cy="7730000"/>
        </p:xfrm>
        <a:graphic>
          <a:graphicData uri="http://schemas.openxmlformats.org/drawingml/2006/table">
            <a:tbl>
              <a:tblPr firstRow="1" bandRow="1">
                <a:tableStyleId>{00A15C55-8517-42AA-B614-E9B94910E393}</a:tableStyleId>
              </a:tblPr>
              <a:tblGrid>
                <a:gridCol w="1232746"/>
                <a:gridCol w="5107094"/>
                <a:gridCol w="3169920"/>
                <a:gridCol w="3169920"/>
                <a:gridCol w="3169920"/>
              </a:tblGrid>
              <a:tr h="338175">
                <a:tc>
                  <a:txBody>
                    <a:bodyPr/>
                    <a:lstStyle/>
                    <a:p>
                      <a:r>
                        <a:rPr lang="en-US" dirty="0" smtClean="0"/>
                        <a:t>Sl.– No.</a:t>
                      </a:r>
                      <a:endParaRPr lang="en-US" dirty="0"/>
                    </a:p>
                  </a:txBody>
                  <a:tcPr/>
                </a:tc>
                <a:tc>
                  <a:txBody>
                    <a:bodyPr/>
                    <a:lstStyle/>
                    <a:p>
                      <a:r>
                        <a:rPr lang="en-US" dirty="0" smtClean="0"/>
                        <a:t>Title of the paper</a:t>
                      </a:r>
                      <a:endParaRPr lang="en-US" dirty="0"/>
                    </a:p>
                  </a:txBody>
                  <a:tcPr/>
                </a:tc>
                <a:tc>
                  <a:txBody>
                    <a:bodyPr/>
                    <a:lstStyle/>
                    <a:p>
                      <a:r>
                        <a:rPr lang="en-US" dirty="0" smtClean="0"/>
                        <a:t>Description</a:t>
                      </a:r>
                      <a:endParaRPr lang="en-US" dirty="0"/>
                    </a:p>
                  </a:txBody>
                  <a:tcPr/>
                </a:tc>
                <a:tc>
                  <a:txBody>
                    <a:bodyPr/>
                    <a:lstStyle/>
                    <a:p>
                      <a:r>
                        <a:rPr lang="en-US" dirty="0" smtClean="0"/>
                        <a:t>Author</a:t>
                      </a:r>
                      <a:endParaRPr lang="en-US" dirty="0"/>
                    </a:p>
                  </a:txBody>
                  <a:tcPr/>
                </a:tc>
                <a:tc>
                  <a:txBody>
                    <a:bodyPr/>
                    <a:lstStyle/>
                    <a:p>
                      <a:r>
                        <a:rPr lang="en-US" dirty="0" smtClean="0"/>
                        <a:t>Limitation</a:t>
                      </a:r>
                      <a:endParaRPr lang="en-US" dirty="0"/>
                    </a:p>
                  </a:txBody>
                  <a:tcPr/>
                </a:tc>
              </a:tr>
              <a:tr h="1859961">
                <a:tc>
                  <a:txBody>
                    <a:bodyPr/>
                    <a:lstStyle/>
                    <a:p>
                      <a:r>
                        <a:rPr lang="en-IN" dirty="0" smtClean="0"/>
                        <a:t>1.</a:t>
                      </a:r>
                      <a:endParaRPr lang="en-US" dirty="0"/>
                    </a:p>
                  </a:txBody>
                  <a:tcPr/>
                </a:tc>
                <a:tc>
                  <a:txBody>
                    <a:bodyPr/>
                    <a:lstStyle/>
                    <a:p>
                      <a:r>
                        <a:rPr lang="en-US" dirty="0" smtClean="0"/>
                        <a:t>Smart walking stick for blind people. </a:t>
                      </a:r>
                      <a:endParaRPr lang="en-US" dirty="0"/>
                    </a:p>
                  </a:txBody>
                  <a:tcPr/>
                </a:tc>
                <a:tc>
                  <a:txBody>
                    <a:bodyPr/>
                    <a:lstStyle/>
                    <a:p>
                      <a:r>
                        <a:rPr lang="en-US" dirty="0" smtClean="0"/>
                        <a:t>In this paper they have design a smart stick for blind people in which they used raspberry PI as the main architecture with the different sensors and buzzer for alerting the user</a:t>
                      </a:r>
                      <a:endParaRPr lang="en-US" dirty="0"/>
                    </a:p>
                  </a:txBody>
                  <a:tcPr/>
                </a:tc>
                <a:tc>
                  <a:txBody>
                    <a:bodyPr/>
                    <a:lstStyle/>
                    <a:p>
                      <a:r>
                        <a:rPr lang="en-US" dirty="0" err="1" smtClean="0"/>
                        <a:t>Sathya</a:t>
                      </a:r>
                      <a:r>
                        <a:rPr lang="en-US" dirty="0" smtClean="0"/>
                        <a:t> </a:t>
                      </a:r>
                      <a:r>
                        <a:rPr lang="en-US" dirty="0" err="1" smtClean="0"/>
                        <a:t>S.Nithyaroopa</a:t>
                      </a:r>
                      <a:r>
                        <a:rPr lang="en-US" dirty="0" smtClean="0"/>
                        <a:t> </a:t>
                      </a:r>
                      <a:r>
                        <a:rPr lang="en-US" dirty="0" err="1" smtClean="0"/>
                        <a:t>P.Betty</a:t>
                      </a:r>
                      <a:r>
                        <a:rPr lang="en-US" dirty="0" smtClean="0"/>
                        <a:t> </a:t>
                      </a:r>
                      <a:r>
                        <a:rPr lang="en-US" dirty="0" err="1" smtClean="0"/>
                        <a:t>G.Santhoshni</a:t>
                      </a:r>
                      <a:r>
                        <a:rPr lang="en-US" dirty="0" smtClean="0"/>
                        <a:t> </a:t>
                      </a:r>
                      <a:r>
                        <a:rPr lang="en-US" dirty="0" err="1" smtClean="0"/>
                        <a:t>S.Sabharinath</a:t>
                      </a:r>
                      <a:r>
                        <a:rPr lang="en-US" dirty="0" smtClean="0"/>
                        <a:t>. Computer science and </a:t>
                      </a:r>
                      <a:r>
                        <a:rPr lang="en-US" dirty="0" err="1" smtClean="0"/>
                        <a:t>engeneering</a:t>
                      </a:r>
                      <a:r>
                        <a:rPr lang="en-US" dirty="0" smtClean="0"/>
                        <a:t>, Kumara guru collage of technology </a:t>
                      </a:r>
                      <a:endParaRPr lang="en-US" dirty="0"/>
                    </a:p>
                  </a:txBody>
                  <a:tcPr/>
                </a:tc>
                <a:tc>
                  <a:txBody>
                    <a:bodyPr/>
                    <a:lstStyle/>
                    <a:p>
                      <a:r>
                        <a:rPr lang="en-US" dirty="0" smtClean="0"/>
                        <a:t>In this paper they have use buzzer which is not so much listenable.</a:t>
                      </a:r>
                      <a:endParaRPr lang="en-US" dirty="0"/>
                    </a:p>
                  </a:txBody>
                  <a:tcPr/>
                </a:tc>
              </a:tr>
              <a:tr h="1606330">
                <a:tc>
                  <a:txBody>
                    <a:bodyPr/>
                    <a:lstStyle/>
                    <a:p>
                      <a:r>
                        <a:rPr lang="en-IN" dirty="0" smtClean="0"/>
                        <a:t>2.</a:t>
                      </a:r>
                      <a:endParaRPr lang="en-US" dirty="0"/>
                    </a:p>
                  </a:txBody>
                  <a:tcPr/>
                </a:tc>
                <a:tc>
                  <a:txBody>
                    <a:bodyPr/>
                    <a:lstStyle/>
                    <a:p>
                      <a:r>
                        <a:rPr lang="en-US" dirty="0" smtClean="0"/>
                        <a:t>Smart walking stick for visually impaired people. </a:t>
                      </a:r>
                      <a:endParaRPr lang="en-US" dirty="0"/>
                    </a:p>
                  </a:txBody>
                  <a:tcPr/>
                </a:tc>
                <a:tc>
                  <a:txBody>
                    <a:bodyPr/>
                    <a:lstStyle/>
                    <a:p>
                      <a:r>
                        <a:rPr lang="en-US" dirty="0" smtClean="0"/>
                        <a:t>In this paper they have design a smart stick for blind people in which they have use different sensors like temperature sensor and humidity sensors.</a:t>
                      </a:r>
                      <a:endParaRPr lang="en-US" dirty="0"/>
                    </a:p>
                  </a:txBody>
                  <a:tcPr/>
                </a:tc>
                <a:tc>
                  <a:txBody>
                    <a:bodyPr/>
                    <a:lstStyle/>
                    <a:p>
                      <a:r>
                        <a:rPr lang="en-US" dirty="0" err="1" smtClean="0"/>
                        <a:t>Jayakumar</a:t>
                      </a:r>
                      <a:r>
                        <a:rPr lang="en-US" dirty="0" smtClean="0"/>
                        <a:t>, </a:t>
                      </a:r>
                      <a:r>
                        <a:rPr lang="en-US" dirty="0" err="1" smtClean="0"/>
                        <a:t>S.Magesh</a:t>
                      </a:r>
                      <a:r>
                        <a:rPr lang="en-US" dirty="0" smtClean="0"/>
                        <a:t> ,</a:t>
                      </a:r>
                      <a:r>
                        <a:rPr lang="en-US" dirty="0" err="1" smtClean="0"/>
                        <a:t>K.Prasanth</a:t>
                      </a:r>
                      <a:r>
                        <a:rPr lang="en-US" dirty="0" smtClean="0"/>
                        <a:t>, </a:t>
                      </a:r>
                      <a:r>
                        <a:rPr lang="en-US" dirty="0" err="1" smtClean="0"/>
                        <a:t>P.Umamaheswari</a:t>
                      </a:r>
                      <a:r>
                        <a:rPr lang="en-US" dirty="0" smtClean="0"/>
                        <a:t>, </a:t>
                      </a:r>
                      <a:r>
                        <a:rPr lang="en-US" dirty="0" err="1" smtClean="0"/>
                        <a:t>R.Senthilkumar</a:t>
                      </a:r>
                      <a:r>
                        <a:rPr lang="en-US" dirty="0" smtClean="0"/>
                        <a:t> </a:t>
                      </a:r>
                      <a:r>
                        <a:rPr lang="en-US" dirty="0" err="1" smtClean="0"/>
                        <a:t>Dept.of</a:t>
                      </a:r>
                      <a:r>
                        <a:rPr lang="en-US" dirty="0" smtClean="0"/>
                        <a:t> EEE, </a:t>
                      </a:r>
                      <a:r>
                        <a:rPr lang="en-US" dirty="0" err="1" smtClean="0"/>
                        <a:t>ErodeSengunthar</a:t>
                      </a:r>
                      <a:r>
                        <a:rPr lang="en-US" dirty="0" smtClean="0"/>
                        <a:t> Engineering College.</a:t>
                      </a:r>
                      <a:endParaRPr lang="en-US" dirty="0"/>
                    </a:p>
                  </a:txBody>
                  <a:tcPr/>
                </a:tc>
                <a:tc>
                  <a:txBody>
                    <a:bodyPr/>
                    <a:lstStyle/>
                    <a:p>
                      <a:r>
                        <a:rPr lang="en-US" dirty="0" smtClean="0"/>
                        <a:t>In this paper there is no mechanism to locate the stick if it is misplaced.</a:t>
                      </a:r>
                      <a:endParaRPr lang="en-US" dirty="0"/>
                    </a:p>
                  </a:txBody>
                  <a:tcPr/>
                </a:tc>
              </a:tr>
              <a:tr h="1794829">
                <a:tc>
                  <a:txBody>
                    <a:bodyPr/>
                    <a:lstStyle/>
                    <a:p>
                      <a:r>
                        <a:rPr lang="en-IN" dirty="0" smtClean="0"/>
                        <a:t>3.</a:t>
                      </a:r>
                      <a:endParaRPr lang="en-US" dirty="0"/>
                    </a:p>
                  </a:txBody>
                  <a:tcPr/>
                </a:tc>
                <a:tc>
                  <a:txBody>
                    <a:bodyPr/>
                    <a:lstStyle/>
                    <a:p>
                      <a:r>
                        <a:rPr lang="en-US" dirty="0" smtClean="0"/>
                        <a:t>Smart walking stick For visually impaired person.</a:t>
                      </a:r>
                      <a:endParaRPr lang="en-US" dirty="0"/>
                    </a:p>
                  </a:txBody>
                  <a:tcPr/>
                </a:tc>
                <a:tc>
                  <a:txBody>
                    <a:bodyPr/>
                    <a:lstStyle/>
                    <a:p>
                      <a:r>
                        <a:rPr lang="en-US" dirty="0" smtClean="0"/>
                        <a:t>n this paper they have design a stick </a:t>
                      </a:r>
                      <a:r>
                        <a:rPr lang="en-US" dirty="0" err="1" smtClean="0"/>
                        <a:t>forthe</a:t>
                      </a:r>
                      <a:r>
                        <a:rPr lang="en-US" dirty="0" smtClean="0"/>
                        <a:t> blind people using Arduino </a:t>
                      </a:r>
                      <a:r>
                        <a:rPr lang="en-US" dirty="0" err="1" smtClean="0"/>
                        <a:t>Atmega</a:t>
                      </a:r>
                      <a:r>
                        <a:rPr lang="en-US" dirty="0" smtClean="0"/>
                        <a:t> 328 which was impacted with ultrasonic sensor for detecting the obstacles. </a:t>
                      </a:r>
                      <a:endParaRPr lang="en-US" dirty="0"/>
                    </a:p>
                  </a:txBody>
                  <a:tcPr/>
                </a:tc>
                <a:tc>
                  <a:txBody>
                    <a:bodyPr/>
                    <a:lstStyle/>
                    <a:p>
                      <a:r>
                        <a:rPr lang="en-US" dirty="0" smtClean="0"/>
                        <a:t>Dada Emmanuel </a:t>
                      </a:r>
                      <a:r>
                        <a:rPr lang="en-US" dirty="0" err="1" smtClean="0"/>
                        <a:t>GbengaArhyel</a:t>
                      </a:r>
                      <a:r>
                        <a:rPr lang="en-US" dirty="0" smtClean="0"/>
                        <a:t> Ibrahim </a:t>
                      </a:r>
                      <a:r>
                        <a:rPr lang="en-US" dirty="0" err="1" smtClean="0"/>
                        <a:t>Shani</a:t>
                      </a:r>
                      <a:r>
                        <a:rPr lang="en-US" dirty="0" smtClean="0"/>
                        <a:t> </a:t>
                      </a:r>
                      <a:r>
                        <a:rPr lang="en-US" dirty="0" err="1" smtClean="0"/>
                        <a:t>Adebimpe</a:t>
                      </a:r>
                      <a:r>
                        <a:rPr lang="en-US" dirty="0" smtClean="0"/>
                        <a:t> </a:t>
                      </a:r>
                      <a:r>
                        <a:rPr lang="en-US" dirty="0" err="1" smtClean="0"/>
                        <a:t>Lateef</a:t>
                      </a:r>
                      <a:r>
                        <a:rPr lang="en-US" dirty="0" smtClean="0"/>
                        <a:t> </a:t>
                      </a:r>
                      <a:r>
                        <a:rPr lang="en-US" dirty="0" err="1" smtClean="0"/>
                        <a:t>Adekunle</a:t>
                      </a:r>
                      <a:r>
                        <a:rPr lang="en-US" dirty="0" smtClean="0"/>
                        <a:t> . Department of computer science University of </a:t>
                      </a:r>
                      <a:r>
                        <a:rPr lang="en-US" dirty="0" err="1" smtClean="0"/>
                        <a:t>malaya</a:t>
                      </a:r>
                      <a:endParaRPr lang="en-US" dirty="0"/>
                    </a:p>
                  </a:txBody>
                  <a:tcPr/>
                </a:tc>
                <a:tc>
                  <a:txBody>
                    <a:bodyPr/>
                    <a:lstStyle/>
                    <a:p>
                      <a:r>
                        <a:rPr lang="en-US" dirty="0" smtClean="0"/>
                        <a:t>In this paper there is no mechanism for sensing the water in the way of the user</a:t>
                      </a:r>
                      <a:endParaRPr lang="en-US" dirty="0"/>
                    </a:p>
                  </a:txBody>
                  <a:tcPr/>
                </a:tc>
              </a:tr>
              <a:tr h="1606330">
                <a:tc>
                  <a:txBody>
                    <a:bodyPr/>
                    <a:lstStyle/>
                    <a:p>
                      <a:r>
                        <a:rPr lang="en-IN" dirty="0" smtClean="0"/>
                        <a:t>4.</a:t>
                      </a:r>
                      <a:endParaRPr lang="en-US" dirty="0"/>
                    </a:p>
                  </a:txBody>
                  <a:tcPr/>
                </a:tc>
                <a:tc>
                  <a:txBody>
                    <a:bodyPr/>
                    <a:lstStyle/>
                    <a:p>
                      <a:r>
                        <a:rPr lang="en-US" dirty="0" smtClean="0"/>
                        <a:t>Smart stick for blind people </a:t>
                      </a:r>
                      <a:endParaRPr lang="en-US" dirty="0"/>
                    </a:p>
                  </a:txBody>
                  <a:tcPr/>
                </a:tc>
                <a:tc>
                  <a:txBody>
                    <a:bodyPr/>
                    <a:lstStyle/>
                    <a:p>
                      <a:r>
                        <a:rPr lang="en-US" dirty="0" smtClean="0"/>
                        <a:t>In this paper they have Design a smart stick for blind people using microcontroller and impacted with different sensors and GPS for the user </a:t>
                      </a:r>
                      <a:r>
                        <a:rPr lang="en-US" dirty="0" err="1" smtClean="0"/>
                        <a:t>convinence</a:t>
                      </a:r>
                      <a:r>
                        <a:rPr lang="en-US" dirty="0" smtClean="0"/>
                        <a:t>.</a:t>
                      </a:r>
                      <a:endParaRPr lang="en-US" dirty="0"/>
                    </a:p>
                  </a:txBody>
                  <a:tcPr/>
                </a:tc>
                <a:tc>
                  <a:txBody>
                    <a:bodyPr/>
                    <a:lstStyle/>
                    <a:p>
                      <a:r>
                        <a:rPr lang="en-US" dirty="0" err="1" smtClean="0"/>
                        <a:t>D.Sekar,S.SivakumarP.Thiyagarajan</a:t>
                      </a:r>
                      <a:r>
                        <a:rPr lang="en-US" dirty="0" smtClean="0"/>
                        <a:t>, R. </a:t>
                      </a:r>
                      <a:r>
                        <a:rPr lang="en-US" dirty="0" err="1" smtClean="0"/>
                        <a:t>Premkumar</a:t>
                      </a:r>
                      <a:r>
                        <a:rPr lang="en-US" dirty="0" smtClean="0"/>
                        <a:t>, M. </a:t>
                      </a:r>
                      <a:r>
                        <a:rPr lang="en-US" dirty="0" err="1" smtClean="0"/>
                        <a:t>Vivekkumar</a:t>
                      </a:r>
                      <a:r>
                        <a:rPr lang="en-US" dirty="0" smtClean="0"/>
                        <a:t> UG Student, </a:t>
                      </a:r>
                      <a:r>
                        <a:rPr lang="en-US" dirty="0" err="1" smtClean="0"/>
                        <a:t>Eshwar</a:t>
                      </a:r>
                      <a:r>
                        <a:rPr lang="en-US" dirty="0" smtClean="0"/>
                        <a:t> College of Engineering .</a:t>
                      </a:r>
                      <a:endParaRPr lang="en-US" dirty="0"/>
                    </a:p>
                  </a:txBody>
                  <a:tcPr/>
                </a:tc>
                <a:tc>
                  <a:txBody>
                    <a:bodyPr/>
                    <a:lstStyle/>
                    <a:p>
                      <a:r>
                        <a:rPr lang="en-US" dirty="0" smtClean="0"/>
                        <a:t>In this paper there is no mechanism for walking in night to indicate the other people about the blind person. </a:t>
                      </a:r>
                      <a:endParaRPr lang="en-US" dirty="0"/>
                    </a:p>
                  </a:txBody>
                  <a:tcPr/>
                </a:tc>
              </a:tr>
              <a:tr h="33817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495300"/>
            <a:ext cx="12954000" cy="566822"/>
          </a:xfrm>
          <a:prstGeom prst="rect">
            <a:avLst/>
          </a:prstGeom>
        </p:spPr>
        <p:txBody>
          <a:bodyPr vert="horz" wrap="square" lIns="0" tIns="12700" rIns="0" bIns="0" rtlCol="0">
            <a:spAutoFit/>
          </a:bodyPr>
          <a:lstStyle/>
          <a:p>
            <a:pPr marL="12700">
              <a:lnSpc>
                <a:spcPct val="100000"/>
              </a:lnSpc>
              <a:spcBef>
                <a:spcPts val="100"/>
              </a:spcBef>
            </a:pPr>
            <a:r>
              <a:rPr lang="en-IN" sz="3200" spc="405" dirty="0" smtClean="0">
                <a:latin typeface="Times New Roman" pitchFamily="18" charset="0"/>
                <a:cs typeface="Times New Roman" pitchFamily="18" charset="0"/>
              </a:rPr>
              <a:t>World Health Organization</a:t>
            </a:r>
            <a:r>
              <a:rPr lang="en-IN" sz="3600" spc="405" dirty="0" smtClean="0">
                <a:latin typeface="Times New Roman" pitchFamily="18" charset="0"/>
                <a:cs typeface="Times New Roman" pitchFamily="18" charset="0"/>
              </a:rPr>
              <a:t> Estimation of 2011</a:t>
            </a:r>
            <a:endParaRPr sz="3600">
              <a:latin typeface="Times New Roman" pitchFamily="18" charset="0"/>
              <a:cs typeface="Times New Roman" pitchFamily="18" charset="0"/>
            </a:endParaRPr>
          </a:p>
        </p:txBody>
      </p:sp>
      <p:sp>
        <p:nvSpPr>
          <p:cNvPr id="3" name="object 3"/>
          <p:cNvSpPr txBox="1"/>
          <p:nvPr/>
        </p:nvSpPr>
        <p:spPr>
          <a:xfrm>
            <a:off x="10439400" y="2247900"/>
            <a:ext cx="6858000" cy="1243930"/>
          </a:xfrm>
          <a:prstGeom prst="rect">
            <a:avLst/>
          </a:prstGeom>
        </p:spPr>
        <p:txBody>
          <a:bodyPr vert="horz" wrap="square" lIns="0" tIns="96520" rIns="0" bIns="0" rtlCol="0">
            <a:spAutoFit/>
          </a:bodyPr>
          <a:lstStyle/>
          <a:p>
            <a:pPr marL="12700">
              <a:lnSpc>
                <a:spcPct val="100000"/>
              </a:lnSpc>
              <a:spcBef>
                <a:spcPts val="760"/>
              </a:spcBef>
            </a:pPr>
            <a:r>
              <a:rPr lang="en-IN" sz="3200" spc="-50" dirty="0" smtClean="0">
                <a:latin typeface="Times New Roman" pitchFamily="18" charset="0"/>
                <a:cs typeface="Times New Roman" pitchFamily="18" charset="0"/>
              </a:rPr>
              <a:t>01. People </a:t>
            </a:r>
            <a:r>
              <a:rPr lang="en-IN" sz="3200" spc="-50" dirty="0" smtClean="0">
                <a:latin typeface="Times New Roman" pitchFamily="18" charset="0"/>
                <a:cs typeface="Times New Roman" pitchFamily="18" charset="0"/>
              </a:rPr>
              <a:t>with visual impairment</a:t>
            </a:r>
            <a:r>
              <a:rPr lang="en-IN" sz="3200" spc="-120" dirty="0">
                <a:latin typeface="Times New Roman" pitchFamily="18" charset="0"/>
                <a:cs typeface="Times New Roman" pitchFamily="18" charset="0"/>
              </a:rPr>
              <a:t>:</a:t>
            </a:r>
            <a:endParaRPr sz="3200">
              <a:latin typeface="Times New Roman" pitchFamily="18" charset="0"/>
              <a:cs typeface="Times New Roman" pitchFamily="18" charset="0"/>
            </a:endParaRPr>
          </a:p>
          <a:p>
            <a:pPr marL="12700">
              <a:lnSpc>
                <a:spcPct val="100000"/>
              </a:lnSpc>
              <a:spcBef>
                <a:spcPts val="925"/>
              </a:spcBef>
            </a:pPr>
            <a:r>
              <a:rPr lang="en-IN" sz="3500" b="1" spc="-190" dirty="0" smtClean="0">
                <a:solidFill>
                  <a:srgbClr val="1736B1"/>
                </a:solidFill>
                <a:latin typeface="Times New Roman" pitchFamily="18" charset="0"/>
                <a:cs typeface="Times New Roman" pitchFamily="18" charset="0"/>
              </a:rPr>
              <a:t>285 Million</a:t>
            </a:r>
            <a:endParaRPr sz="3500">
              <a:latin typeface="Times New Roman" pitchFamily="18" charset="0"/>
              <a:cs typeface="Times New Roman" pitchFamily="18" charset="0"/>
            </a:endParaRPr>
          </a:p>
        </p:txBody>
      </p:sp>
      <p:sp>
        <p:nvSpPr>
          <p:cNvPr id="4" name="object 4"/>
          <p:cNvSpPr txBox="1"/>
          <p:nvPr/>
        </p:nvSpPr>
        <p:spPr>
          <a:xfrm>
            <a:off x="10591800" y="4076700"/>
            <a:ext cx="5095875" cy="1243930"/>
          </a:xfrm>
          <a:prstGeom prst="rect">
            <a:avLst/>
          </a:prstGeom>
        </p:spPr>
        <p:txBody>
          <a:bodyPr vert="horz" wrap="square" lIns="0" tIns="96520" rIns="0" bIns="0" rtlCol="0">
            <a:spAutoFit/>
          </a:bodyPr>
          <a:lstStyle/>
          <a:p>
            <a:pPr marL="12700">
              <a:lnSpc>
                <a:spcPct val="100000"/>
              </a:lnSpc>
              <a:spcBef>
                <a:spcPts val="760"/>
              </a:spcBef>
            </a:pPr>
            <a:r>
              <a:rPr lang="en-IN" sz="3200" spc="-50" dirty="0" smtClean="0">
                <a:latin typeface="Times New Roman" pitchFamily="18" charset="0"/>
                <a:cs typeface="Times New Roman" pitchFamily="18" charset="0"/>
              </a:rPr>
              <a:t>02. Blind people</a:t>
            </a:r>
            <a:r>
              <a:rPr lang="en-IN" sz="3200" spc="-50" dirty="0" smtClean="0">
                <a:latin typeface="Times New Roman" pitchFamily="18" charset="0"/>
                <a:cs typeface="Times New Roman" pitchFamily="18" charset="0"/>
              </a:rPr>
              <a:t>:</a:t>
            </a:r>
          </a:p>
          <a:p>
            <a:pPr marL="12700">
              <a:lnSpc>
                <a:spcPct val="100000"/>
              </a:lnSpc>
              <a:spcBef>
                <a:spcPts val="925"/>
              </a:spcBef>
            </a:pPr>
            <a:r>
              <a:rPr lang="en-IN" sz="3500" b="1" spc="-210" dirty="0" smtClean="0">
                <a:solidFill>
                  <a:srgbClr val="1736B1"/>
                </a:solidFill>
                <a:latin typeface="Times New Roman" pitchFamily="18" charset="0"/>
                <a:cs typeface="Times New Roman" pitchFamily="18" charset="0"/>
              </a:rPr>
              <a:t>39</a:t>
            </a:r>
            <a:r>
              <a:rPr sz="3500" b="1" spc="-30" smtClean="0">
                <a:solidFill>
                  <a:srgbClr val="1736B1"/>
                </a:solidFill>
                <a:latin typeface="Times New Roman" pitchFamily="18" charset="0"/>
                <a:cs typeface="Times New Roman" pitchFamily="18" charset="0"/>
              </a:rPr>
              <a:t> </a:t>
            </a:r>
            <a:r>
              <a:rPr sz="3500" b="1" spc="80" dirty="0">
                <a:solidFill>
                  <a:srgbClr val="1736B1"/>
                </a:solidFill>
                <a:latin typeface="Times New Roman" pitchFamily="18" charset="0"/>
                <a:cs typeface="Times New Roman" pitchFamily="18" charset="0"/>
              </a:rPr>
              <a:t>Billion</a:t>
            </a:r>
            <a:endParaRPr sz="3500">
              <a:latin typeface="Times New Roman" pitchFamily="18" charset="0"/>
              <a:cs typeface="Times New Roman" pitchFamily="18" charset="0"/>
            </a:endParaRPr>
          </a:p>
        </p:txBody>
      </p:sp>
      <p:sp>
        <p:nvSpPr>
          <p:cNvPr id="5" name="object 5"/>
          <p:cNvSpPr txBox="1"/>
          <p:nvPr/>
        </p:nvSpPr>
        <p:spPr>
          <a:xfrm>
            <a:off x="10591800" y="5753100"/>
            <a:ext cx="5349240" cy="1243930"/>
          </a:xfrm>
          <a:prstGeom prst="rect">
            <a:avLst/>
          </a:prstGeom>
        </p:spPr>
        <p:txBody>
          <a:bodyPr vert="horz" wrap="square" lIns="0" tIns="96520" rIns="0" bIns="0" rtlCol="0">
            <a:spAutoFit/>
          </a:bodyPr>
          <a:lstStyle/>
          <a:p>
            <a:pPr marL="12700">
              <a:lnSpc>
                <a:spcPct val="100000"/>
              </a:lnSpc>
              <a:spcBef>
                <a:spcPts val="760"/>
              </a:spcBef>
            </a:pPr>
            <a:r>
              <a:rPr lang="en-IN" sz="3200" spc="-50" dirty="0" smtClean="0">
                <a:latin typeface="Times New Roman" pitchFamily="18" charset="0"/>
                <a:cs typeface="Times New Roman" pitchFamily="18" charset="0"/>
              </a:rPr>
              <a:t>03. People </a:t>
            </a:r>
            <a:r>
              <a:rPr lang="en-IN" sz="3200" spc="-50" dirty="0">
                <a:latin typeface="Times New Roman" pitchFamily="18" charset="0"/>
                <a:cs typeface="Times New Roman" pitchFamily="18" charset="0"/>
              </a:rPr>
              <a:t>with low vision </a:t>
            </a:r>
            <a:r>
              <a:rPr lang="en-IN" sz="3200" spc="-50" dirty="0" smtClean="0">
                <a:latin typeface="Times New Roman" pitchFamily="18" charset="0"/>
                <a:cs typeface="Times New Roman" pitchFamily="18" charset="0"/>
              </a:rPr>
              <a:t>:-</a:t>
            </a:r>
          </a:p>
          <a:p>
            <a:pPr marL="12700">
              <a:lnSpc>
                <a:spcPct val="100000"/>
              </a:lnSpc>
              <a:spcBef>
                <a:spcPts val="925"/>
              </a:spcBef>
            </a:pPr>
            <a:r>
              <a:rPr lang="en-IN" sz="3500" b="1" spc="-455" dirty="0" smtClean="0">
                <a:solidFill>
                  <a:srgbClr val="1736B1"/>
                </a:solidFill>
                <a:latin typeface="Times New Roman" pitchFamily="18" charset="0"/>
                <a:cs typeface="Times New Roman" pitchFamily="18" charset="0"/>
              </a:rPr>
              <a:t>246</a:t>
            </a:r>
            <a:r>
              <a:rPr sz="3500" b="1" spc="5" smtClean="0">
                <a:solidFill>
                  <a:srgbClr val="1736B1"/>
                </a:solidFill>
                <a:latin typeface="Times New Roman" pitchFamily="18" charset="0"/>
                <a:cs typeface="Times New Roman" pitchFamily="18" charset="0"/>
              </a:rPr>
              <a:t> </a:t>
            </a:r>
            <a:r>
              <a:rPr sz="3500" b="1" spc="165" dirty="0">
                <a:solidFill>
                  <a:srgbClr val="1736B1"/>
                </a:solidFill>
                <a:latin typeface="Times New Roman" pitchFamily="18" charset="0"/>
                <a:cs typeface="Times New Roman" pitchFamily="18" charset="0"/>
              </a:rPr>
              <a:t>B</a:t>
            </a:r>
            <a:r>
              <a:rPr sz="3500" b="1" spc="40" dirty="0">
                <a:solidFill>
                  <a:srgbClr val="1736B1"/>
                </a:solidFill>
                <a:latin typeface="Times New Roman" pitchFamily="18" charset="0"/>
                <a:cs typeface="Times New Roman" pitchFamily="18" charset="0"/>
              </a:rPr>
              <a:t>i</a:t>
            </a:r>
            <a:r>
              <a:rPr sz="3500" b="1" spc="100" dirty="0">
                <a:solidFill>
                  <a:srgbClr val="1736B1"/>
                </a:solidFill>
                <a:latin typeface="Times New Roman" pitchFamily="18" charset="0"/>
                <a:cs typeface="Times New Roman" pitchFamily="18" charset="0"/>
              </a:rPr>
              <a:t>ll</a:t>
            </a:r>
            <a:r>
              <a:rPr sz="3500" b="1" spc="40" dirty="0">
                <a:solidFill>
                  <a:srgbClr val="1736B1"/>
                </a:solidFill>
                <a:latin typeface="Times New Roman" pitchFamily="18" charset="0"/>
                <a:cs typeface="Times New Roman" pitchFamily="18" charset="0"/>
              </a:rPr>
              <a:t>i</a:t>
            </a:r>
            <a:r>
              <a:rPr sz="3500" b="1" spc="160" dirty="0">
                <a:solidFill>
                  <a:srgbClr val="1736B1"/>
                </a:solidFill>
                <a:latin typeface="Times New Roman" pitchFamily="18" charset="0"/>
                <a:cs typeface="Times New Roman" pitchFamily="18" charset="0"/>
              </a:rPr>
              <a:t>o</a:t>
            </a:r>
            <a:r>
              <a:rPr sz="3500" b="1" spc="-40" dirty="0">
                <a:solidFill>
                  <a:srgbClr val="1736B1"/>
                </a:solidFill>
                <a:latin typeface="Times New Roman" pitchFamily="18" charset="0"/>
                <a:cs typeface="Times New Roman" pitchFamily="18" charset="0"/>
              </a:rPr>
              <a:t>n</a:t>
            </a:r>
            <a:endParaRPr sz="3500">
              <a:latin typeface="Times New Roman" pitchFamily="18" charset="0"/>
              <a:cs typeface="Times New Roman" pitchFamily="18" charset="0"/>
            </a:endParaRPr>
          </a:p>
        </p:txBody>
      </p:sp>
      <p:sp>
        <p:nvSpPr>
          <p:cNvPr id="6" name="object 6"/>
          <p:cNvSpPr/>
          <p:nvPr/>
        </p:nvSpPr>
        <p:spPr>
          <a:xfrm>
            <a:off x="680652" y="9515875"/>
            <a:ext cx="16927195" cy="771525"/>
          </a:xfrm>
          <a:custGeom>
            <a:avLst/>
            <a:gdLst/>
            <a:ahLst/>
            <a:cxnLst/>
            <a:rect l="l" t="t" r="r" b="b"/>
            <a:pathLst>
              <a:path w="16927195" h="771525">
                <a:moveTo>
                  <a:pt x="16926695" y="771123"/>
                </a:moveTo>
                <a:lnTo>
                  <a:pt x="0" y="771123"/>
                </a:lnTo>
                <a:lnTo>
                  <a:pt x="445173" y="0"/>
                </a:lnTo>
                <a:lnTo>
                  <a:pt x="16481521" y="0"/>
                </a:lnTo>
                <a:lnTo>
                  <a:pt x="16926695" y="771123"/>
                </a:lnTo>
                <a:close/>
              </a:path>
            </a:pathLst>
          </a:custGeom>
          <a:solidFill>
            <a:srgbClr val="A066CB"/>
          </a:solidFill>
        </p:spPr>
        <p:txBody>
          <a:bodyPr wrap="square" lIns="0" tIns="0" rIns="0" bIns="0" rtlCol="0"/>
          <a:lstStyle/>
          <a:p>
            <a:endParaRPr/>
          </a:p>
        </p:txBody>
      </p:sp>
      <p:sp>
        <p:nvSpPr>
          <p:cNvPr id="9" name="object 9"/>
          <p:cNvSpPr txBox="1"/>
          <p:nvPr/>
        </p:nvSpPr>
        <p:spPr>
          <a:xfrm>
            <a:off x="1981200" y="3390900"/>
            <a:ext cx="2424430" cy="551433"/>
          </a:xfrm>
          <a:prstGeom prst="rect">
            <a:avLst/>
          </a:prstGeom>
        </p:spPr>
        <p:txBody>
          <a:bodyPr vert="horz" wrap="square" lIns="0" tIns="12700" rIns="0" bIns="0" rtlCol="0">
            <a:spAutoFit/>
          </a:bodyPr>
          <a:lstStyle/>
          <a:p>
            <a:pPr marL="12700">
              <a:lnSpc>
                <a:spcPct val="100000"/>
              </a:lnSpc>
              <a:spcBef>
                <a:spcPts val="100"/>
              </a:spcBef>
            </a:pPr>
            <a:r>
              <a:rPr lang="en-IN" sz="3500" b="1" spc="-210" dirty="0" smtClean="0">
                <a:solidFill>
                  <a:srgbClr val="FFFFFF"/>
                </a:solidFill>
                <a:latin typeface="Trebuchet MS"/>
                <a:cs typeface="Trebuchet MS"/>
              </a:rPr>
              <a:t>39</a:t>
            </a:r>
            <a:r>
              <a:rPr sz="3500" b="1" spc="5" smtClean="0">
                <a:solidFill>
                  <a:srgbClr val="FFFFFF"/>
                </a:solidFill>
                <a:latin typeface="Trebuchet MS"/>
                <a:cs typeface="Trebuchet MS"/>
              </a:rPr>
              <a:t> </a:t>
            </a:r>
            <a:r>
              <a:rPr sz="3500" b="1" spc="165" dirty="0">
                <a:solidFill>
                  <a:srgbClr val="FFFFFF"/>
                </a:solidFill>
                <a:latin typeface="Trebuchet MS"/>
                <a:cs typeface="Trebuchet MS"/>
              </a:rPr>
              <a:t>B</a:t>
            </a:r>
            <a:r>
              <a:rPr sz="3500" b="1" spc="40" dirty="0">
                <a:solidFill>
                  <a:srgbClr val="FFFFFF"/>
                </a:solidFill>
                <a:latin typeface="Trebuchet MS"/>
                <a:cs typeface="Trebuchet MS"/>
              </a:rPr>
              <a:t>i</a:t>
            </a:r>
            <a:r>
              <a:rPr sz="3500" b="1" spc="100" dirty="0">
                <a:solidFill>
                  <a:srgbClr val="FFFFFF"/>
                </a:solidFill>
                <a:latin typeface="Trebuchet MS"/>
                <a:cs typeface="Trebuchet MS"/>
              </a:rPr>
              <a:t>ll</a:t>
            </a:r>
            <a:r>
              <a:rPr sz="3500" b="1" spc="40" dirty="0">
                <a:solidFill>
                  <a:srgbClr val="FFFFFF"/>
                </a:solidFill>
                <a:latin typeface="Trebuchet MS"/>
                <a:cs typeface="Trebuchet MS"/>
              </a:rPr>
              <a:t>i</a:t>
            </a:r>
            <a:r>
              <a:rPr sz="3500" b="1" spc="160" dirty="0">
                <a:solidFill>
                  <a:srgbClr val="FFFFFF"/>
                </a:solidFill>
                <a:latin typeface="Trebuchet MS"/>
                <a:cs typeface="Trebuchet MS"/>
              </a:rPr>
              <a:t>o</a:t>
            </a:r>
            <a:r>
              <a:rPr sz="3500" b="1" spc="-40" dirty="0">
                <a:solidFill>
                  <a:srgbClr val="FFFFFF"/>
                </a:solidFill>
                <a:latin typeface="Trebuchet MS"/>
                <a:cs typeface="Trebuchet MS"/>
              </a:rPr>
              <a:t>n</a:t>
            </a:r>
            <a:endParaRPr sz="3500">
              <a:latin typeface="Trebuchet MS"/>
              <a:cs typeface="Trebuchet MS"/>
            </a:endParaRPr>
          </a:p>
        </p:txBody>
      </p:sp>
      <p:sp>
        <p:nvSpPr>
          <p:cNvPr id="10" name="object 10"/>
          <p:cNvSpPr txBox="1"/>
          <p:nvPr/>
        </p:nvSpPr>
        <p:spPr>
          <a:xfrm>
            <a:off x="1371600" y="2247900"/>
            <a:ext cx="3465830" cy="551433"/>
          </a:xfrm>
          <a:prstGeom prst="rect">
            <a:avLst/>
          </a:prstGeom>
        </p:spPr>
        <p:txBody>
          <a:bodyPr vert="horz" wrap="square" lIns="0" tIns="12700" rIns="0" bIns="0" rtlCol="0">
            <a:spAutoFit/>
          </a:bodyPr>
          <a:lstStyle/>
          <a:p>
            <a:pPr marL="12700">
              <a:lnSpc>
                <a:spcPct val="100000"/>
              </a:lnSpc>
              <a:spcBef>
                <a:spcPts val="100"/>
              </a:spcBef>
            </a:pPr>
            <a:r>
              <a:rPr lang="en-IN" sz="3500" b="1" spc="-190" dirty="0" smtClean="0">
                <a:solidFill>
                  <a:srgbClr val="FFFFFF"/>
                </a:solidFill>
                <a:latin typeface="Trebuchet MS"/>
                <a:cs typeface="Trebuchet MS"/>
              </a:rPr>
              <a:t>        285 Million</a:t>
            </a:r>
            <a:endParaRPr sz="3500">
              <a:latin typeface="Trebuchet MS"/>
              <a:cs typeface="Trebuchet MS"/>
            </a:endParaRPr>
          </a:p>
        </p:txBody>
      </p:sp>
      <p:sp>
        <p:nvSpPr>
          <p:cNvPr id="11" name="object 29"/>
          <p:cNvSpPr/>
          <p:nvPr/>
        </p:nvSpPr>
        <p:spPr>
          <a:xfrm>
            <a:off x="11811000" y="571500"/>
            <a:ext cx="533400" cy="352425"/>
          </a:xfrm>
          <a:custGeom>
            <a:avLst/>
            <a:gdLst/>
            <a:ahLst/>
            <a:cxnLst/>
            <a:rect l="l" t="t" r="r" b="b"/>
            <a:pathLst>
              <a:path w="742950" h="504825">
                <a:moveTo>
                  <a:pt x="371465" y="504824"/>
                </a:moveTo>
                <a:lnTo>
                  <a:pt x="321611" y="501746"/>
                </a:lnTo>
                <a:lnTo>
                  <a:pt x="273603" y="492757"/>
                </a:lnTo>
                <a:lnTo>
                  <a:pt x="227808" y="478227"/>
                </a:lnTo>
                <a:lnTo>
                  <a:pt x="184592" y="458526"/>
                </a:lnTo>
                <a:lnTo>
                  <a:pt x="144322" y="434023"/>
                </a:lnTo>
                <a:lnTo>
                  <a:pt x="107365" y="405087"/>
                </a:lnTo>
                <a:lnTo>
                  <a:pt x="74088" y="372089"/>
                </a:lnTo>
                <a:lnTo>
                  <a:pt x="44856" y="335397"/>
                </a:lnTo>
                <a:lnTo>
                  <a:pt x="20038" y="295382"/>
                </a:lnTo>
                <a:lnTo>
                  <a:pt x="0" y="252412"/>
                </a:lnTo>
                <a:lnTo>
                  <a:pt x="20038" y="209442"/>
                </a:lnTo>
                <a:lnTo>
                  <a:pt x="44856" y="169427"/>
                </a:lnTo>
                <a:lnTo>
                  <a:pt x="74088" y="132735"/>
                </a:lnTo>
                <a:lnTo>
                  <a:pt x="107365" y="99737"/>
                </a:lnTo>
                <a:lnTo>
                  <a:pt x="144322" y="70801"/>
                </a:lnTo>
                <a:lnTo>
                  <a:pt x="184592" y="46298"/>
                </a:lnTo>
                <a:lnTo>
                  <a:pt x="227808" y="26597"/>
                </a:lnTo>
                <a:lnTo>
                  <a:pt x="273603" y="12067"/>
                </a:lnTo>
                <a:lnTo>
                  <a:pt x="321611" y="3078"/>
                </a:lnTo>
                <a:lnTo>
                  <a:pt x="371465" y="0"/>
                </a:lnTo>
                <a:lnTo>
                  <a:pt x="421359" y="3078"/>
                </a:lnTo>
                <a:lnTo>
                  <a:pt x="469391" y="12067"/>
                </a:lnTo>
                <a:lnTo>
                  <a:pt x="515196" y="26597"/>
                </a:lnTo>
                <a:lnTo>
                  <a:pt x="558410" y="46298"/>
                </a:lnTo>
                <a:lnTo>
                  <a:pt x="598670" y="70801"/>
                </a:lnTo>
                <a:lnTo>
                  <a:pt x="615696" y="84137"/>
                </a:lnTo>
                <a:lnTo>
                  <a:pt x="371465" y="84137"/>
                </a:lnTo>
                <a:lnTo>
                  <a:pt x="326595" y="90151"/>
                </a:lnTo>
                <a:lnTo>
                  <a:pt x="286265" y="107122"/>
                </a:lnTo>
                <a:lnTo>
                  <a:pt x="252089" y="133442"/>
                </a:lnTo>
                <a:lnTo>
                  <a:pt x="225680" y="167502"/>
                </a:lnTo>
                <a:lnTo>
                  <a:pt x="208652" y="207694"/>
                </a:lnTo>
                <a:lnTo>
                  <a:pt x="202617" y="252412"/>
                </a:lnTo>
                <a:lnTo>
                  <a:pt x="208652" y="297129"/>
                </a:lnTo>
                <a:lnTo>
                  <a:pt x="225680" y="337322"/>
                </a:lnTo>
                <a:lnTo>
                  <a:pt x="252089" y="371382"/>
                </a:lnTo>
                <a:lnTo>
                  <a:pt x="286265" y="397702"/>
                </a:lnTo>
                <a:lnTo>
                  <a:pt x="326595" y="414673"/>
                </a:lnTo>
                <a:lnTo>
                  <a:pt x="371465" y="420687"/>
                </a:lnTo>
                <a:lnTo>
                  <a:pt x="615640" y="420687"/>
                </a:lnTo>
                <a:lnTo>
                  <a:pt x="598607" y="434023"/>
                </a:lnTo>
                <a:lnTo>
                  <a:pt x="558337" y="458526"/>
                </a:lnTo>
                <a:lnTo>
                  <a:pt x="515121" y="478227"/>
                </a:lnTo>
                <a:lnTo>
                  <a:pt x="469326" y="492757"/>
                </a:lnTo>
                <a:lnTo>
                  <a:pt x="421318" y="501746"/>
                </a:lnTo>
                <a:lnTo>
                  <a:pt x="371465" y="504824"/>
                </a:lnTo>
                <a:close/>
              </a:path>
              <a:path w="742950" h="504825">
                <a:moveTo>
                  <a:pt x="615640" y="420687"/>
                </a:moveTo>
                <a:lnTo>
                  <a:pt x="371465" y="420687"/>
                </a:lnTo>
                <a:lnTo>
                  <a:pt x="416334" y="414673"/>
                </a:lnTo>
                <a:lnTo>
                  <a:pt x="456664" y="397702"/>
                </a:lnTo>
                <a:lnTo>
                  <a:pt x="490840" y="371382"/>
                </a:lnTo>
                <a:lnTo>
                  <a:pt x="517249" y="337322"/>
                </a:lnTo>
                <a:lnTo>
                  <a:pt x="534278" y="297129"/>
                </a:lnTo>
                <a:lnTo>
                  <a:pt x="540312" y="252412"/>
                </a:lnTo>
                <a:lnTo>
                  <a:pt x="534278" y="207694"/>
                </a:lnTo>
                <a:lnTo>
                  <a:pt x="517249" y="167502"/>
                </a:lnTo>
                <a:lnTo>
                  <a:pt x="490840" y="133442"/>
                </a:lnTo>
                <a:lnTo>
                  <a:pt x="456664" y="107122"/>
                </a:lnTo>
                <a:lnTo>
                  <a:pt x="416334" y="90151"/>
                </a:lnTo>
                <a:lnTo>
                  <a:pt x="371465" y="84137"/>
                </a:lnTo>
                <a:lnTo>
                  <a:pt x="615696" y="84137"/>
                </a:lnTo>
                <a:lnTo>
                  <a:pt x="668873" y="132735"/>
                </a:lnTo>
                <a:lnTo>
                  <a:pt x="698089" y="169427"/>
                </a:lnTo>
                <a:lnTo>
                  <a:pt x="722896" y="209442"/>
                </a:lnTo>
                <a:lnTo>
                  <a:pt x="742930" y="252412"/>
                </a:lnTo>
                <a:lnTo>
                  <a:pt x="722891" y="295382"/>
                </a:lnTo>
                <a:lnTo>
                  <a:pt x="698073" y="335397"/>
                </a:lnTo>
                <a:lnTo>
                  <a:pt x="668842" y="372089"/>
                </a:lnTo>
                <a:lnTo>
                  <a:pt x="635564" y="405087"/>
                </a:lnTo>
                <a:lnTo>
                  <a:pt x="615640" y="420687"/>
                </a:lnTo>
                <a:close/>
              </a:path>
              <a:path w="742950" h="504825">
                <a:moveTo>
                  <a:pt x="371465" y="353377"/>
                </a:moveTo>
                <a:lnTo>
                  <a:pt x="332057" y="345434"/>
                </a:lnTo>
                <a:lnTo>
                  <a:pt x="299852" y="323782"/>
                </a:lnTo>
                <a:lnTo>
                  <a:pt x="278126" y="291686"/>
                </a:lnTo>
                <a:lnTo>
                  <a:pt x="270156" y="252412"/>
                </a:lnTo>
                <a:lnTo>
                  <a:pt x="278126" y="213138"/>
                </a:lnTo>
                <a:lnTo>
                  <a:pt x="299852" y="181042"/>
                </a:lnTo>
                <a:lnTo>
                  <a:pt x="332057" y="159390"/>
                </a:lnTo>
                <a:lnTo>
                  <a:pt x="371465" y="151447"/>
                </a:lnTo>
                <a:lnTo>
                  <a:pt x="410872" y="159390"/>
                </a:lnTo>
                <a:lnTo>
                  <a:pt x="443077" y="181042"/>
                </a:lnTo>
                <a:lnTo>
                  <a:pt x="464803" y="213138"/>
                </a:lnTo>
                <a:lnTo>
                  <a:pt x="472773" y="252412"/>
                </a:lnTo>
                <a:lnTo>
                  <a:pt x="464803" y="291686"/>
                </a:lnTo>
                <a:lnTo>
                  <a:pt x="443077" y="323782"/>
                </a:lnTo>
                <a:lnTo>
                  <a:pt x="410872" y="345434"/>
                </a:lnTo>
                <a:lnTo>
                  <a:pt x="371465" y="353377"/>
                </a:lnTo>
                <a:close/>
              </a:path>
            </a:pathLst>
          </a:custGeom>
          <a:solidFill>
            <a:srgbClr val="1736B1"/>
          </a:solidFill>
        </p:spPr>
        <p:txBody>
          <a:bodyPr wrap="square" lIns="0" tIns="0" rIns="0" bIns="0" rtlCol="0"/>
          <a:lstStyle/>
          <a:p>
            <a:endParaRPr/>
          </a:p>
        </p:txBody>
      </p:sp>
      <p:sp>
        <p:nvSpPr>
          <p:cNvPr id="12" name="Rectangle 11"/>
          <p:cNvSpPr/>
          <p:nvPr/>
        </p:nvSpPr>
        <p:spPr>
          <a:xfrm>
            <a:off x="7467600" y="7886700"/>
            <a:ext cx="10363200" cy="1446550"/>
          </a:xfrm>
          <a:prstGeom prst="rect">
            <a:avLst/>
          </a:prstGeom>
        </p:spPr>
        <p:txBody>
          <a:bodyPr wrap="square">
            <a:spAutoFit/>
          </a:bodyPr>
          <a:lstStyle/>
          <a:p>
            <a:r>
              <a:rPr lang="en-US" sz="3200" b="1" dirty="0" smtClean="0"/>
              <a:t>Reference Link :</a:t>
            </a:r>
          </a:p>
          <a:p>
            <a:r>
              <a:rPr lang="en-US" sz="2800" dirty="0" smtClean="0">
                <a:solidFill>
                  <a:schemeClr val="tx2">
                    <a:lumMod val="75000"/>
                  </a:schemeClr>
                </a:solidFill>
              </a:rPr>
              <a:t>https</a:t>
            </a:r>
            <a:r>
              <a:rPr lang="en-US" sz="2800" dirty="0" smtClean="0">
                <a:solidFill>
                  <a:schemeClr val="tx2">
                    <a:lumMod val="75000"/>
                  </a:schemeClr>
                </a:solidFill>
              </a:rPr>
              <a:t>://www.who.int/news-room/fact-sheets/detail/blindness-and-visual-impairment</a:t>
            </a:r>
            <a:endParaRPr lang="en-US" sz="2800" dirty="0">
              <a:solidFill>
                <a:schemeClr val="tx2">
                  <a:lumMod val="75000"/>
                </a:schemeClr>
              </a:solidFill>
            </a:endParaRPr>
          </a:p>
        </p:txBody>
      </p:sp>
      <p:pic>
        <p:nvPicPr>
          <p:cNvPr id="1028" name="Picture 4" descr="Global estimates of visual impairment: 2010 | British Journal of  Ophthalmology"/>
          <p:cNvPicPr>
            <a:picLocks noChangeAspect="1" noChangeArrowheads="1"/>
          </p:cNvPicPr>
          <p:nvPr/>
        </p:nvPicPr>
        <p:blipFill>
          <a:blip r:embed="rId2"/>
          <a:srcRect/>
          <a:stretch>
            <a:fillRect/>
          </a:stretch>
        </p:blipFill>
        <p:spPr bwMode="auto">
          <a:xfrm>
            <a:off x="609600" y="2247900"/>
            <a:ext cx="8305800" cy="498809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81000" y="495300"/>
            <a:ext cx="11107420" cy="936154"/>
          </a:xfrm>
          <a:prstGeom prst="rect">
            <a:avLst/>
          </a:prstGeom>
        </p:spPr>
        <p:txBody>
          <a:bodyPr vert="horz" wrap="square" lIns="0" tIns="12700" rIns="0" bIns="0" rtlCol="0">
            <a:spAutoFit/>
          </a:bodyPr>
          <a:lstStyle/>
          <a:p>
            <a:pPr marL="12700">
              <a:lnSpc>
                <a:spcPct val="100000"/>
              </a:lnSpc>
              <a:spcBef>
                <a:spcPts val="100"/>
              </a:spcBef>
            </a:pPr>
            <a:r>
              <a:rPr lang="en-IN" sz="6000" spc="-15" dirty="0" smtClean="0">
                <a:latin typeface="Times New Roman" pitchFamily="18" charset="0"/>
                <a:cs typeface="Times New Roman" pitchFamily="18" charset="0"/>
              </a:rPr>
              <a:t>Scope </a:t>
            </a:r>
            <a:endParaRPr sz="6000">
              <a:latin typeface="Times New Roman" pitchFamily="18" charset="0"/>
              <a:cs typeface="Times New Roman" pitchFamily="18" charset="0"/>
            </a:endParaRPr>
          </a:p>
        </p:txBody>
      </p:sp>
      <p:sp>
        <p:nvSpPr>
          <p:cNvPr id="6" name="object 6"/>
          <p:cNvSpPr/>
          <p:nvPr/>
        </p:nvSpPr>
        <p:spPr>
          <a:xfrm>
            <a:off x="680652" y="9515876"/>
            <a:ext cx="16927195" cy="771525"/>
          </a:xfrm>
          <a:custGeom>
            <a:avLst/>
            <a:gdLst/>
            <a:ahLst/>
            <a:cxnLst/>
            <a:rect l="l" t="t" r="r" b="b"/>
            <a:pathLst>
              <a:path w="16927195" h="771525">
                <a:moveTo>
                  <a:pt x="16926694" y="771123"/>
                </a:moveTo>
                <a:lnTo>
                  <a:pt x="0" y="771123"/>
                </a:lnTo>
                <a:lnTo>
                  <a:pt x="445173" y="0"/>
                </a:lnTo>
                <a:lnTo>
                  <a:pt x="16481520" y="0"/>
                </a:lnTo>
                <a:lnTo>
                  <a:pt x="16926694" y="771123"/>
                </a:lnTo>
                <a:close/>
              </a:path>
            </a:pathLst>
          </a:custGeom>
          <a:solidFill>
            <a:srgbClr val="A066CB"/>
          </a:solidFill>
        </p:spPr>
        <p:txBody>
          <a:bodyPr wrap="square" lIns="0" tIns="0" rIns="0" bIns="0" rtlCol="0"/>
          <a:lstStyle/>
          <a:p>
            <a:endParaRPr/>
          </a:p>
        </p:txBody>
      </p:sp>
      <p:grpSp>
        <p:nvGrpSpPr>
          <p:cNvPr id="7" name="object 7"/>
          <p:cNvGrpSpPr/>
          <p:nvPr/>
        </p:nvGrpSpPr>
        <p:grpSpPr>
          <a:xfrm>
            <a:off x="15925800" y="1181100"/>
            <a:ext cx="1056640" cy="602615"/>
            <a:chOff x="15962000" y="1752704"/>
            <a:chExt cx="1056640" cy="602615"/>
          </a:xfrm>
        </p:grpSpPr>
        <p:sp>
          <p:nvSpPr>
            <p:cNvPr id="8" name="object 8"/>
            <p:cNvSpPr/>
            <p:nvPr/>
          </p:nvSpPr>
          <p:spPr>
            <a:xfrm>
              <a:off x="15962000" y="2049828"/>
              <a:ext cx="352425" cy="305435"/>
            </a:xfrm>
            <a:custGeom>
              <a:avLst/>
              <a:gdLst/>
              <a:ahLst/>
              <a:cxnLst/>
              <a:rect l="l" t="t" r="r" b="b"/>
              <a:pathLst>
                <a:path w="352425" h="305435">
                  <a:moveTo>
                    <a:pt x="264151" y="304901"/>
                  </a:moveTo>
                  <a:lnTo>
                    <a:pt x="88165" y="304901"/>
                  </a:lnTo>
                  <a:lnTo>
                    <a:pt x="0" y="152610"/>
                  </a:lnTo>
                  <a:lnTo>
                    <a:pt x="88165" y="0"/>
                  </a:lnTo>
                  <a:lnTo>
                    <a:pt x="264151" y="0"/>
                  </a:lnTo>
                  <a:lnTo>
                    <a:pt x="352304" y="152610"/>
                  </a:lnTo>
                  <a:lnTo>
                    <a:pt x="264151" y="304901"/>
                  </a:lnTo>
                  <a:close/>
                </a:path>
              </a:pathLst>
            </a:custGeom>
            <a:solidFill>
              <a:srgbClr val="86C7EC"/>
            </a:solidFill>
          </p:spPr>
          <p:txBody>
            <a:bodyPr wrap="square" lIns="0" tIns="0" rIns="0" bIns="0" rtlCol="0"/>
            <a:lstStyle/>
            <a:p>
              <a:endParaRPr/>
            </a:p>
          </p:txBody>
        </p:sp>
        <p:sp>
          <p:nvSpPr>
            <p:cNvPr id="9" name="object 9"/>
            <p:cNvSpPr/>
            <p:nvPr/>
          </p:nvSpPr>
          <p:spPr>
            <a:xfrm>
              <a:off x="16137986" y="1752704"/>
              <a:ext cx="528320" cy="602615"/>
            </a:xfrm>
            <a:custGeom>
              <a:avLst/>
              <a:gdLst/>
              <a:ahLst/>
              <a:cxnLst/>
              <a:rect l="l" t="t" r="r" b="b"/>
              <a:pathLst>
                <a:path w="528319" h="602614">
                  <a:moveTo>
                    <a:pt x="440470" y="602025"/>
                  </a:moveTo>
                  <a:lnTo>
                    <a:pt x="264151" y="602025"/>
                  </a:lnTo>
                  <a:lnTo>
                    <a:pt x="120633" y="353452"/>
                  </a:lnTo>
                  <a:lnTo>
                    <a:pt x="59323" y="247332"/>
                  </a:lnTo>
                  <a:lnTo>
                    <a:pt x="0" y="144833"/>
                  </a:lnTo>
                  <a:lnTo>
                    <a:pt x="83848" y="0"/>
                  </a:lnTo>
                  <a:lnTo>
                    <a:pt x="268468" y="0"/>
                  </a:lnTo>
                  <a:lnTo>
                    <a:pt x="321783" y="92099"/>
                  </a:lnTo>
                  <a:lnTo>
                    <a:pt x="440342" y="297124"/>
                  </a:lnTo>
                  <a:lnTo>
                    <a:pt x="440470" y="297124"/>
                  </a:lnTo>
                  <a:lnTo>
                    <a:pt x="472910" y="353452"/>
                  </a:lnTo>
                  <a:lnTo>
                    <a:pt x="528290" y="449734"/>
                  </a:lnTo>
                  <a:lnTo>
                    <a:pt x="440470" y="602025"/>
                  </a:lnTo>
                  <a:close/>
                </a:path>
                <a:path w="528319" h="602614">
                  <a:moveTo>
                    <a:pt x="321838" y="92125"/>
                  </a:moveTo>
                  <a:close/>
                </a:path>
              </a:pathLst>
            </a:custGeom>
            <a:solidFill>
              <a:srgbClr val="A066CB"/>
            </a:solidFill>
          </p:spPr>
          <p:txBody>
            <a:bodyPr wrap="square" lIns="0" tIns="0" rIns="0" bIns="0" rtlCol="0"/>
            <a:lstStyle/>
            <a:p>
              <a:endParaRPr/>
            </a:p>
          </p:txBody>
        </p:sp>
        <p:sp>
          <p:nvSpPr>
            <p:cNvPr id="10" name="object 10"/>
            <p:cNvSpPr/>
            <p:nvPr/>
          </p:nvSpPr>
          <p:spPr>
            <a:xfrm>
              <a:off x="16490291" y="1752704"/>
              <a:ext cx="528320" cy="602615"/>
            </a:xfrm>
            <a:custGeom>
              <a:avLst/>
              <a:gdLst/>
              <a:ahLst/>
              <a:cxnLst/>
              <a:rect l="l" t="t" r="r" b="b"/>
              <a:pathLst>
                <a:path w="528319" h="602614">
                  <a:moveTo>
                    <a:pt x="440137" y="602025"/>
                  </a:moveTo>
                  <a:lnTo>
                    <a:pt x="264151" y="602025"/>
                  </a:lnTo>
                  <a:lnTo>
                    <a:pt x="175985" y="449734"/>
                  </a:lnTo>
                  <a:lnTo>
                    <a:pt x="176254" y="449287"/>
                  </a:lnTo>
                  <a:lnTo>
                    <a:pt x="88217" y="297124"/>
                  </a:lnTo>
                  <a:lnTo>
                    <a:pt x="0" y="144833"/>
                  </a:lnTo>
                  <a:lnTo>
                    <a:pt x="83848" y="0"/>
                  </a:lnTo>
                  <a:lnTo>
                    <a:pt x="268468" y="0"/>
                  </a:lnTo>
                  <a:lnTo>
                    <a:pt x="317547" y="84781"/>
                  </a:lnTo>
                  <a:lnTo>
                    <a:pt x="318019" y="84781"/>
                  </a:lnTo>
                  <a:lnTo>
                    <a:pt x="468647" y="345917"/>
                  </a:lnTo>
                  <a:lnTo>
                    <a:pt x="468404" y="346058"/>
                  </a:lnTo>
                  <a:lnTo>
                    <a:pt x="528290" y="449735"/>
                  </a:lnTo>
                  <a:lnTo>
                    <a:pt x="440137" y="602025"/>
                  </a:lnTo>
                  <a:close/>
                </a:path>
                <a:path w="528319" h="602614">
                  <a:moveTo>
                    <a:pt x="318019" y="84781"/>
                  </a:moveTo>
                  <a:lnTo>
                    <a:pt x="317547" y="84781"/>
                  </a:lnTo>
                  <a:lnTo>
                    <a:pt x="317893" y="84564"/>
                  </a:lnTo>
                  <a:lnTo>
                    <a:pt x="318019" y="84781"/>
                  </a:lnTo>
                  <a:close/>
                </a:path>
              </a:pathLst>
            </a:custGeom>
            <a:solidFill>
              <a:srgbClr val="1736B1"/>
            </a:solidFill>
          </p:spPr>
          <p:txBody>
            <a:bodyPr wrap="square" lIns="0" tIns="0" rIns="0" bIns="0" rtlCol="0"/>
            <a:lstStyle/>
            <a:p>
              <a:endParaRPr/>
            </a:p>
          </p:txBody>
        </p:sp>
      </p:grpSp>
      <p:graphicFrame>
        <p:nvGraphicFramePr>
          <p:cNvPr id="14" name="Diagram 13"/>
          <p:cNvGraphicFramePr/>
          <p:nvPr/>
        </p:nvGraphicFramePr>
        <p:xfrm>
          <a:off x="3048000" y="1079500"/>
          <a:ext cx="12192000" cy="812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680651" y="9515874"/>
            <a:ext cx="16927195" cy="771525"/>
          </a:xfrm>
          <a:custGeom>
            <a:avLst/>
            <a:gdLst/>
            <a:ahLst/>
            <a:cxnLst/>
            <a:rect l="l" t="t" r="r" b="b"/>
            <a:pathLst>
              <a:path w="16927195" h="771525">
                <a:moveTo>
                  <a:pt x="16926696" y="771125"/>
                </a:moveTo>
                <a:lnTo>
                  <a:pt x="0" y="771125"/>
                </a:lnTo>
                <a:lnTo>
                  <a:pt x="445174" y="0"/>
                </a:lnTo>
                <a:lnTo>
                  <a:pt x="16481522" y="0"/>
                </a:lnTo>
                <a:lnTo>
                  <a:pt x="16926696" y="771125"/>
                </a:lnTo>
                <a:close/>
              </a:path>
            </a:pathLst>
          </a:custGeom>
          <a:solidFill>
            <a:srgbClr val="A066CB"/>
          </a:solidFill>
        </p:spPr>
        <p:txBody>
          <a:bodyPr wrap="square" lIns="0" tIns="0" rIns="0" bIns="0" rtlCol="0"/>
          <a:lstStyle/>
          <a:p>
            <a:endParaRPr/>
          </a:p>
        </p:txBody>
      </p:sp>
      <p:sp>
        <p:nvSpPr>
          <p:cNvPr id="18" name="object 18"/>
          <p:cNvSpPr/>
          <p:nvPr/>
        </p:nvSpPr>
        <p:spPr>
          <a:xfrm>
            <a:off x="838200" y="1409700"/>
            <a:ext cx="4953000" cy="76200"/>
          </a:xfrm>
          <a:custGeom>
            <a:avLst/>
            <a:gdLst/>
            <a:ahLst/>
            <a:cxnLst/>
            <a:rect l="l" t="t" r="r" b="b"/>
            <a:pathLst>
              <a:path w="7201534">
                <a:moveTo>
                  <a:pt x="0" y="0"/>
                </a:moveTo>
                <a:lnTo>
                  <a:pt x="7201010" y="0"/>
                </a:lnTo>
              </a:path>
            </a:pathLst>
          </a:custGeom>
          <a:ln w="28574">
            <a:solidFill>
              <a:srgbClr val="86C7EC"/>
            </a:solidFill>
          </a:ln>
        </p:spPr>
        <p:txBody>
          <a:bodyPr wrap="square" lIns="0" tIns="0" rIns="0" bIns="0" rtlCol="0"/>
          <a:lstStyle/>
          <a:p>
            <a:endParaRPr/>
          </a:p>
        </p:txBody>
      </p:sp>
      <p:grpSp>
        <p:nvGrpSpPr>
          <p:cNvPr id="2" name="object 19"/>
          <p:cNvGrpSpPr/>
          <p:nvPr/>
        </p:nvGrpSpPr>
        <p:grpSpPr>
          <a:xfrm>
            <a:off x="685800" y="571500"/>
            <a:ext cx="1094740" cy="629285"/>
            <a:chOff x="1276436" y="1028699"/>
            <a:chExt cx="1094740" cy="629285"/>
          </a:xfrm>
        </p:grpSpPr>
        <p:sp>
          <p:nvSpPr>
            <p:cNvPr id="20" name="object 20"/>
            <p:cNvSpPr/>
            <p:nvPr/>
          </p:nvSpPr>
          <p:spPr>
            <a:xfrm>
              <a:off x="1276436" y="1340097"/>
              <a:ext cx="365125" cy="318135"/>
            </a:xfrm>
            <a:custGeom>
              <a:avLst/>
              <a:gdLst/>
              <a:ahLst/>
              <a:cxnLst/>
              <a:rect l="l" t="t" r="r" b="b"/>
              <a:pathLst>
                <a:path w="365125" h="318135">
                  <a:moveTo>
                    <a:pt x="273672" y="317605"/>
                  </a:moveTo>
                  <a:lnTo>
                    <a:pt x="91343" y="317605"/>
                  </a:lnTo>
                  <a:lnTo>
                    <a:pt x="0" y="158969"/>
                  </a:lnTo>
                  <a:lnTo>
                    <a:pt x="91343" y="0"/>
                  </a:lnTo>
                  <a:lnTo>
                    <a:pt x="273672" y="0"/>
                  </a:lnTo>
                  <a:lnTo>
                    <a:pt x="365002" y="158969"/>
                  </a:lnTo>
                  <a:lnTo>
                    <a:pt x="273672" y="317605"/>
                  </a:lnTo>
                  <a:close/>
                </a:path>
              </a:pathLst>
            </a:custGeom>
            <a:solidFill>
              <a:srgbClr val="86C7EC"/>
            </a:solidFill>
          </p:spPr>
          <p:txBody>
            <a:bodyPr wrap="square" lIns="0" tIns="0" rIns="0" bIns="0" rtlCol="0"/>
            <a:lstStyle/>
            <a:p>
              <a:endParaRPr/>
            </a:p>
          </p:txBody>
        </p:sp>
        <p:sp>
          <p:nvSpPr>
            <p:cNvPr id="21" name="object 21"/>
            <p:cNvSpPr/>
            <p:nvPr/>
          </p:nvSpPr>
          <p:spPr>
            <a:xfrm>
              <a:off x="1458765" y="1028699"/>
              <a:ext cx="547370" cy="628650"/>
            </a:xfrm>
            <a:custGeom>
              <a:avLst/>
              <a:gdLst/>
              <a:ahLst/>
              <a:cxnLst/>
              <a:rect l="l" t="t" r="r" b="b"/>
              <a:pathLst>
                <a:path w="547369" h="628650">
                  <a:moveTo>
                    <a:pt x="456549" y="628649"/>
                  </a:moveTo>
                  <a:lnTo>
                    <a:pt x="273469" y="628649"/>
                  </a:lnTo>
                  <a:lnTo>
                    <a:pt x="124980" y="370073"/>
                  </a:lnTo>
                  <a:lnTo>
                    <a:pt x="61461" y="259531"/>
                  </a:lnTo>
                  <a:lnTo>
                    <a:pt x="0" y="152761"/>
                  </a:lnTo>
                  <a:lnTo>
                    <a:pt x="87960" y="0"/>
                  </a:lnTo>
                  <a:lnTo>
                    <a:pt x="277054" y="0"/>
                  </a:lnTo>
                  <a:lnTo>
                    <a:pt x="333381" y="97830"/>
                  </a:lnTo>
                  <a:lnTo>
                    <a:pt x="456213" y="311397"/>
                  </a:lnTo>
                  <a:lnTo>
                    <a:pt x="456346" y="311397"/>
                  </a:lnTo>
                  <a:lnTo>
                    <a:pt x="489955" y="370073"/>
                  </a:lnTo>
                  <a:lnTo>
                    <a:pt x="547332" y="470367"/>
                  </a:lnTo>
                  <a:lnTo>
                    <a:pt x="456549" y="628649"/>
                  </a:lnTo>
                  <a:close/>
                </a:path>
                <a:path w="547369" h="628650">
                  <a:moveTo>
                    <a:pt x="333438" y="97857"/>
                  </a:moveTo>
                  <a:close/>
                </a:path>
              </a:pathLst>
            </a:custGeom>
            <a:solidFill>
              <a:srgbClr val="1736B1"/>
            </a:solidFill>
          </p:spPr>
          <p:txBody>
            <a:bodyPr wrap="square" lIns="0" tIns="0" rIns="0" bIns="0" rtlCol="0"/>
            <a:lstStyle/>
            <a:p>
              <a:endParaRPr/>
            </a:p>
          </p:txBody>
        </p:sp>
        <p:sp>
          <p:nvSpPr>
            <p:cNvPr id="22" name="object 22"/>
            <p:cNvSpPr/>
            <p:nvPr/>
          </p:nvSpPr>
          <p:spPr>
            <a:xfrm>
              <a:off x="1823768" y="1028699"/>
              <a:ext cx="547370" cy="628650"/>
            </a:xfrm>
            <a:custGeom>
              <a:avLst/>
              <a:gdLst/>
              <a:ahLst/>
              <a:cxnLst/>
              <a:rect l="l" t="t" r="r" b="b"/>
              <a:pathLst>
                <a:path w="547369" h="628650">
                  <a:moveTo>
                    <a:pt x="456205" y="628649"/>
                  </a:moveTo>
                  <a:lnTo>
                    <a:pt x="273469" y="628649"/>
                  </a:lnTo>
                  <a:lnTo>
                    <a:pt x="182329" y="470367"/>
                  </a:lnTo>
                  <a:lnTo>
                    <a:pt x="182607" y="469900"/>
                  </a:lnTo>
                  <a:lnTo>
                    <a:pt x="91396" y="311397"/>
                  </a:lnTo>
                  <a:lnTo>
                    <a:pt x="0" y="152761"/>
                  </a:lnTo>
                  <a:lnTo>
                    <a:pt x="87960" y="0"/>
                  </a:lnTo>
                  <a:lnTo>
                    <a:pt x="277055" y="0"/>
                  </a:lnTo>
                  <a:lnTo>
                    <a:pt x="328993" y="90207"/>
                  </a:lnTo>
                  <a:lnTo>
                    <a:pt x="329481" y="90207"/>
                  </a:lnTo>
                  <a:lnTo>
                    <a:pt x="485538" y="362224"/>
                  </a:lnTo>
                  <a:lnTo>
                    <a:pt x="485286" y="362370"/>
                  </a:lnTo>
                  <a:lnTo>
                    <a:pt x="547332" y="470367"/>
                  </a:lnTo>
                  <a:lnTo>
                    <a:pt x="456205" y="628649"/>
                  </a:lnTo>
                  <a:close/>
                </a:path>
                <a:path w="547369" h="628650">
                  <a:moveTo>
                    <a:pt x="329481" y="90207"/>
                  </a:moveTo>
                  <a:lnTo>
                    <a:pt x="328993" y="90207"/>
                  </a:lnTo>
                  <a:lnTo>
                    <a:pt x="329351" y="89981"/>
                  </a:lnTo>
                  <a:lnTo>
                    <a:pt x="329481" y="90207"/>
                  </a:lnTo>
                  <a:close/>
                </a:path>
              </a:pathLst>
            </a:custGeom>
            <a:solidFill>
              <a:srgbClr val="A066CB"/>
            </a:solidFill>
          </p:spPr>
          <p:txBody>
            <a:bodyPr wrap="square" lIns="0" tIns="0" rIns="0" bIns="0" rtlCol="0"/>
            <a:lstStyle/>
            <a:p>
              <a:endParaRPr/>
            </a:p>
          </p:txBody>
        </p:sp>
      </p:grpSp>
      <p:sp>
        <p:nvSpPr>
          <p:cNvPr id="23" name="TextBox 22"/>
          <p:cNvSpPr txBox="1"/>
          <p:nvPr/>
        </p:nvSpPr>
        <p:spPr>
          <a:xfrm>
            <a:off x="2133600" y="495300"/>
            <a:ext cx="2938305" cy="830997"/>
          </a:xfrm>
          <a:prstGeom prst="rect">
            <a:avLst/>
          </a:prstGeom>
          <a:noFill/>
        </p:spPr>
        <p:txBody>
          <a:bodyPr wrap="none" rtlCol="0">
            <a:spAutoFit/>
          </a:bodyPr>
          <a:lstStyle/>
          <a:p>
            <a:r>
              <a:rPr lang="en-IN" sz="4800" dirty="0" smtClean="0">
                <a:latin typeface="Times New Roman" pitchFamily="18" charset="0"/>
                <a:cs typeface="Times New Roman" pitchFamily="18" charset="0"/>
              </a:rPr>
              <a:t>Motiva</a:t>
            </a:r>
            <a:r>
              <a:rPr lang="en-IN" sz="4800" dirty="0" smtClean="0"/>
              <a:t>ti</a:t>
            </a:r>
            <a:r>
              <a:rPr lang="en-IN" sz="4800" dirty="0" smtClean="0">
                <a:latin typeface="Times New Roman" pitchFamily="18" charset="0"/>
                <a:cs typeface="Times New Roman" pitchFamily="18" charset="0"/>
              </a:rPr>
              <a:t>on</a:t>
            </a:r>
            <a:endParaRPr lang="en-US" sz="4800" dirty="0">
              <a:latin typeface="Times New Roman" pitchFamily="18" charset="0"/>
              <a:cs typeface="Times New Roman" pitchFamily="18" charset="0"/>
            </a:endParaRPr>
          </a:p>
        </p:txBody>
      </p:sp>
      <p:graphicFrame>
        <p:nvGraphicFramePr>
          <p:cNvPr id="12" name="Diagram 11"/>
          <p:cNvGraphicFramePr/>
          <p:nvPr/>
        </p:nvGraphicFramePr>
        <p:xfrm>
          <a:off x="2286000" y="800100"/>
          <a:ext cx="14249400" cy="863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620</TotalTime>
  <Words>1930</Words>
  <Application>Microsoft Office PowerPoint</Application>
  <PresentationFormat>Custom</PresentationFormat>
  <Paragraphs>272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Arduino Based Third Eye for blind people  Solution for the visually impaired </vt:lpstr>
      <vt:lpstr> Problems</vt:lpstr>
      <vt:lpstr>Solutions</vt:lpstr>
      <vt:lpstr>Aim of the project</vt:lpstr>
      <vt:lpstr>Objective</vt:lpstr>
      <vt:lpstr>Literature Survey </vt:lpstr>
      <vt:lpstr>World Health Organization Estimation of 2011</vt:lpstr>
      <vt:lpstr>Scope </vt:lpstr>
      <vt:lpstr>Slide 9</vt:lpstr>
      <vt:lpstr>Slide 10</vt:lpstr>
      <vt:lpstr>Slide 11</vt:lpstr>
      <vt:lpstr>Slide 12</vt:lpstr>
      <vt:lpstr>Slide 13</vt:lpstr>
      <vt:lpstr>Slide 14</vt:lpstr>
      <vt:lpstr>Slide 15</vt:lpstr>
      <vt:lpstr>Slide 16</vt:lpstr>
      <vt:lpstr>Slide 17</vt:lpstr>
      <vt:lpstr>Code Snippets using Arduino</vt:lpstr>
      <vt:lpstr>Implementation</vt:lpstr>
      <vt:lpstr>Future Scope :- </vt:lpstr>
      <vt:lpstr>Reference </vt:lpstr>
      <vt:lpstr>Thankyou</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Purple Casual Corporate App Development Startup Planning Presentation</dc:title>
  <dc:creator>Maheshwari Gurav</dc:creator>
  <cp:keywords>DAFgdzIwMWg,BAFdMdEIq6U</cp:keywords>
  <cp:lastModifiedBy>MAHESHWARI</cp:lastModifiedBy>
  <cp:revision>55</cp:revision>
  <dcterms:created xsi:type="dcterms:W3CDTF">2023-04-18T15:07:44Z</dcterms:created>
  <dcterms:modified xsi:type="dcterms:W3CDTF">2023-04-23T14:16:48Z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2023-04-18T00:00:00Z</vt:filetime>
  </property>
  <property fmtid="{D5CDD505-2E9C-101B-9397-08002B2CF9AE}" pid="3" name="Creator">
    <vt:lpwstr>Canva</vt:lpwstr>
  </property>
  <property fmtid="{D5CDD505-2E9C-101B-9397-08002B2CF9AE}" pid="4" name="LastSaved">
    <vt:filetime>2023-04-18T00:00:00Z</vt:filetime>
  </property>
</Properties>
</file>