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>
        <p:scale>
          <a:sx n="75" d="100"/>
          <a:sy n="75" d="100"/>
        </p:scale>
        <p:origin x="165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A149A-767C-45F6-96F8-8A5ED7254604}" type="datetimeFigureOut">
              <a:rPr lang="en-IN" smtClean="0"/>
              <a:t>05-03-2019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0FF49-AF3D-46B8-94EB-C37AFFF66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4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These are installed with windows 10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17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This is present on the Microsoft website and can be freely installed </a:t>
            </a:r>
          </a:p>
          <a:p>
            <a:r>
              <a:rPr lang="en-IN" dirty="0" err="1"/>
              <a:t>Clr</a:t>
            </a:r>
            <a:r>
              <a:rPr lang="en-IN" dirty="0"/>
              <a:t> and </a:t>
            </a:r>
            <a:r>
              <a:rPr lang="en-IN" dirty="0" err="1"/>
              <a:t>fcl</a:t>
            </a:r>
            <a:r>
              <a:rPr lang="en-IN" dirty="0"/>
              <a:t> can be installed with this dotnettx.exe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Clr</a:t>
            </a:r>
            <a:r>
              <a:rPr lang="en-IN" dirty="0"/>
              <a:t> and </a:t>
            </a:r>
            <a:r>
              <a:rPr lang="en-IN" dirty="0" err="1"/>
              <a:t>fcl</a:t>
            </a:r>
            <a:r>
              <a:rPr lang="en-IN" dirty="0"/>
              <a:t> are required during the execution time</a:t>
            </a:r>
          </a:p>
          <a:p>
            <a:endParaRPr lang="en-IN" dirty="0"/>
          </a:p>
          <a:p>
            <a:r>
              <a:rPr lang="en-IN" dirty="0" err="1"/>
              <a:t>Csc</a:t>
            </a:r>
            <a:r>
              <a:rPr lang="en-IN" dirty="0"/>
              <a:t> is required during the compilation time -&gt; converts the code into binary , once done not required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648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Processor – instruction should be understood by processor which is machine language </a:t>
            </a:r>
          </a:p>
          <a:p>
            <a:r>
              <a:rPr lang="en-IN" dirty="0"/>
              <a:t>Example: Intel processor, armed processor, apple processor</a:t>
            </a:r>
          </a:p>
          <a:p>
            <a:endParaRPr lang="en-IN" dirty="0"/>
          </a:p>
          <a:p>
            <a:r>
              <a:rPr lang="en-IN" dirty="0"/>
              <a:t>RAM:- </a:t>
            </a:r>
          </a:p>
          <a:p>
            <a:r>
              <a:rPr lang="en-IN" dirty="0"/>
              <a:t> Holds the instruction </a:t>
            </a:r>
          </a:p>
          <a:p>
            <a:r>
              <a:rPr lang="en-IN" dirty="0"/>
              <a:t>Also used to allocate memory  </a:t>
            </a:r>
          </a:p>
          <a:p>
            <a:endParaRPr lang="en-IN" dirty="0"/>
          </a:p>
          <a:p>
            <a:r>
              <a:rPr lang="en-IN" dirty="0"/>
              <a:t>Hard disk </a:t>
            </a:r>
          </a:p>
          <a:p>
            <a:r>
              <a:rPr lang="en-IN" dirty="0"/>
              <a:t>Persist data on the drive </a:t>
            </a:r>
          </a:p>
          <a:p>
            <a:endParaRPr lang="en-IN" dirty="0"/>
          </a:p>
          <a:p>
            <a:r>
              <a:rPr lang="en-IN" dirty="0"/>
              <a:t>Mouse: </a:t>
            </a:r>
          </a:p>
          <a:p>
            <a:r>
              <a:rPr lang="en-IN" dirty="0"/>
              <a:t>To provide input </a:t>
            </a:r>
          </a:p>
          <a:p>
            <a:endParaRPr lang="en-IN" dirty="0"/>
          </a:p>
          <a:p>
            <a:r>
              <a:rPr lang="en-IN" dirty="0"/>
              <a:t>Monitor </a:t>
            </a:r>
          </a:p>
          <a:p>
            <a:r>
              <a:rPr lang="en-IN" dirty="0"/>
              <a:t>See the output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336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API – application programming interface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439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Array object is always created on heap in dot net </a:t>
            </a:r>
          </a:p>
          <a:p>
            <a:endParaRPr lang="en-IN" dirty="0"/>
          </a:p>
          <a:p>
            <a:r>
              <a:rPr lang="en-IN" dirty="0"/>
              <a:t>Any variable defined inside in the function is always created on stack </a:t>
            </a:r>
          </a:p>
          <a:p>
            <a:endParaRPr lang="en-IN" dirty="0"/>
          </a:p>
          <a:p>
            <a:r>
              <a:rPr lang="en-IN" dirty="0"/>
              <a:t>Stack is always related to thread &amp; Heap is related to process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82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842F-7E6F-4B31-A66E-769343C51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1B384-B9D8-4AA5-A279-26889154A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7C14-141A-4E87-A7F5-A8D0A077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05-03-2019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60EF9-841D-4E35-A3E4-41195920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0CDDD-23B3-4E24-A58C-B96671D1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1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1FD6-EB03-4184-8447-4C5E6535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8739A-4F6D-4906-8C0A-9650D39B2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D49EC-8D89-415B-A7D9-64E8B63F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05-03-2019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78BEF-27B4-4901-AB42-E7572246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7582D-9FAD-44E9-8DCA-D69617BD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57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2EF03-2E11-4FED-809E-D8E54257E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62F4D-6576-4EA7-B63B-1989ADF29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237CD-0F8A-4745-B275-3074F019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05-03-2019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263E3-E0A5-4B5F-8330-633A3DD7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5EB6F-CE2E-40CF-A0D3-C7793120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86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7C5A-A962-4A90-AEAF-F2ECF03F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917EA-C019-43EC-AA64-A117E7D29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472DF-FF8B-48B1-9CA2-1244B071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05-03-2019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651CF-657C-4D42-8356-E772FB14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547A3-7C3C-4358-ACEE-DD79A691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57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AE65-308C-467B-9D16-FEF282E9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BED4E-8D8D-46A2-B9AD-E2AB32F7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C1AE5-4499-4ED1-9DD0-32DBD91A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05-03-2019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01F77-1F37-4C51-908A-5A369E9E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9C255-F7E3-4B7E-931E-A8376C30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6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001C-05A9-4B18-AE38-8DBE7C66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40B8C-00DE-465F-96E4-6DF6AF9DA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9E1E2-DDC9-4C62-9273-846AE41B5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A9807-93FB-4CE6-B30E-1EC17F88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05-03-2019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0E019-0F74-4505-8E9A-43413C78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C6B07-8C5E-4BBE-B6EC-1D36ECFF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09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91B2-885E-4471-8FDF-C6A3F003A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26512-F531-487F-A5B4-DB68D05F5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0341F-9007-4D0B-8DB6-A36287F55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99127-2DDD-4A02-9536-B575D4B75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E2C2D-E044-495B-B8B8-AE469530C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991A0-BA04-415D-89C3-67A40DEE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05-03-2019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6826B3-628D-4DDB-97ED-398B8118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A0BE6-86F6-44EE-95F6-478B06F6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13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5966-359F-45B5-AAF2-CDFFCD72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969B9B-86BE-470D-A2CF-555F1122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05-03-2019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514B3-770B-4409-AE0C-178975B8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DC139-BDB2-45F6-917F-83D3036C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35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5D392-BDC3-4E44-847D-0440BB877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05-03-2019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73F23-8089-483C-9F75-5B50E1D6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2EE5B-4C48-492F-9001-C4220AF1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5302-64D2-401A-AE20-3F8C4B6A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FC7FC-CBB0-413E-8D6C-FDF8D35A0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4BB1F-2F4F-414D-A33A-B7435EB75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3A2A1-6698-4E0A-ADF5-7E3065F1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05-03-2019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C693E-0B01-4D10-9B92-31667483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B1E51-977E-4909-B4F1-851C9BBF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78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BA7A-A1DF-47ED-86DE-5237948A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0E8C3-0781-4542-B635-BA1080037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A04FA-B7FF-4728-B4DF-655883932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77098-42B8-4F0B-82D3-5699F55B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05-03-2019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4218B-8753-4728-A633-F56B6A3E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D4A19-A930-4E44-80E4-6683CE69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5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508E5-80D7-4237-96CA-C4082023F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A6103-1838-4DC3-9C96-99BA6DCC6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83B08-2C5B-460E-BE90-EBA7B19BE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4F18B-712C-4789-90DB-6CB977E04FFB}" type="datetimeFigureOut">
              <a:rPr lang="en-IN" smtClean="0"/>
              <a:t>05-03-2019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0654B-6820-4671-9690-8AFE500C3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4007D-FE94-433A-A040-37822BCA2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0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183B-F741-4CA1-962C-B1750B0AD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16ADC-D57C-4A84-AB36-571F98217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14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9D45940-FB97-47DC-8423-B98819199C19}"/>
              </a:ext>
            </a:extLst>
          </p:cNvPr>
          <p:cNvSpPr/>
          <p:nvPr/>
        </p:nvSpPr>
        <p:spPr>
          <a:xfrm>
            <a:off x="1441450" y="3109953"/>
            <a:ext cx="8839200" cy="219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dirty="0"/>
              <a:t>All of these methods are just created once in memory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30E292-8B9C-444D-B68A-4FE1956E1602}"/>
              </a:ext>
            </a:extLst>
          </p:cNvPr>
          <p:cNvSpPr/>
          <p:nvPr/>
        </p:nvSpPr>
        <p:spPr>
          <a:xfrm>
            <a:off x="762000" y="1092200"/>
            <a:ext cx="1917700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#1000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07B53-8D87-464E-BEC8-20759AB0ECBD}"/>
              </a:ext>
            </a:extLst>
          </p:cNvPr>
          <p:cNvSpPr txBox="1"/>
          <p:nvPr/>
        </p:nvSpPr>
        <p:spPr>
          <a:xfrm>
            <a:off x="1384300" y="1765300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dga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520F85-9B85-465B-8E39-B71454467888}"/>
              </a:ext>
            </a:extLst>
          </p:cNvPr>
          <p:cNvSpPr/>
          <p:nvPr/>
        </p:nvSpPr>
        <p:spPr>
          <a:xfrm>
            <a:off x="3860800" y="762000"/>
            <a:ext cx="3848100" cy="137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IN" dirty="0"/>
          </a:p>
          <a:p>
            <a:pPr algn="ctr"/>
            <a:r>
              <a:rPr lang="en-IN" dirty="0"/>
              <a:t>numbers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1DD1FF-A02B-4E9A-9D67-0C48576A9F08}"/>
              </a:ext>
            </a:extLst>
          </p:cNvPr>
          <p:cNvSpPr/>
          <p:nvPr/>
        </p:nvSpPr>
        <p:spPr>
          <a:xfrm>
            <a:off x="4826000" y="1092200"/>
            <a:ext cx="1917700" cy="673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#2000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1F1F0A-1493-4A0E-B3B1-F615F5820DE1}"/>
              </a:ext>
            </a:extLst>
          </p:cNvPr>
          <p:cNvSpPr/>
          <p:nvPr/>
        </p:nvSpPr>
        <p:spPr>
          <a:xfrm>
            <a:off x="9080500" y="1213366"/>
            <a:ext cx="1917700" cy="673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Length =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70053-39F1-4113-B599-0946BE736F38}"/>
              </a:ext>
            </a:extLst>
          </p:cNvPr>
          <p:cNvSpPr/>
          <p:nvPr/>
        </p:nvSpPr>
        <p:spPr>
          <a:xfrm>
            <a:off x="9080500" y="1892816"/>
            <a:ext cx="1917700" cy="673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 = null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5DF8D-9C14-4E4F-878C-DF2FC76DD59E}"/>
              </a:ext>
            </a:extLst>
          </p:cNvPr>
          <p:cNvSpPr txBox="1"/>
          <p:nvPr/>
        </p:nvSpPr>
        <p:spPr>
          <a:xfrm>
            <a:off x="762000" y="577334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Reference 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C03C36-48EB-439E-A3A5-D75796F2B0E0}"/>
              </a:ext>
            </a:extLst>
          </p:cNvPr>
          <p:cNvSpPr txBox="1"/>
          <p:nvPr/>
        </p:nvSpPr>
        <p:spPr>
          <a:xfrm>
            <a:off x="4902200" y="2280166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Dynamically Array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E2CF7D-2688-48C6-8838-CCBD0C9FE8C2}"/>
              </a:ext>
            </a:extLst>
          </p:cNvPr>
          <p:cNvSpPr txBox="1"/>
          <p:nvPr/>
        </p:nvSpPr>
        <p:spPr>
          <a:xfrm>
            <a:off x="9080500" y="736600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Array 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BF7636-5779-436A-96F3-E987364128F9}"/>
              </a:ext>
            </a:extLst>
          </p:cNvPr>
          <p:cNvSpPr txBox="1"/>
          <p:nvPr/>
        </p:nvSpPr>
        <p:spPr>
          <a:xfrm>
            <a:off x="2679700" y="3429000"/>
            <a:ext cx="267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Void Add(this, number) </a:t>
            </a:r>
          </a:p>
          <a:p>
            <a:r>
              <a:rPr lang="en-IN" dirty="0"/>
              <a:t>{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6A1F06-B6F8-46ED-87C9-50E9EE6EBFE6}"/>
              </a:ext>
            </a:extLst>
          </p:cNvPr>
          <p:cNvSpPr txBox="1"/>
          <p:nvPr/>
        </p:nvSpPr>
        <p:spPr>
          <a:xfrm>
            <a:off x="5403850" y="3429000"/>
            <a:ext cx="267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Get_Length</a:t>
            </a:r>
            <a:r>
              <a:rPr lang="en-IN" dirty="0"/>
              <a:t>(this) </a:t>
            </a:r>
          </a:p>
          <a:p>
            <a:r>
              <a:rPr lang="en-IN" dirty="0"/>
              <a:t>{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0C501D-4B8F-400E-97EB-F33063182AE0}"/>
              </a:ext>
            </a:extLst>
          </p:cNvPr>
          <p:cNvSpPr txBox="1"/>
          <p:nvPr/>
        </p:nvSpPr>
        <p:spPr>
          <a:xfrm>
            <a:off x="3860800" y="361434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#1000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A8E371-9320-41DA-920C-56B7186ACA12}"/>
              </a:ext>
            </a:extLst>
          </p:cNvPr>
          <p:cNvSpPr txBox="1"/>
          <p:nvPr/>
        </p:nvSpPr>
        <p:spPr>
          <a:xfrm>
            <a:off x="8178800" y="764917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#2000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E4DD61-A91D-4955-972E-2396CF9C94DD}"/>
              </a:ext>
            </a:extLst>
          </p:cNvPr>
          <p:cNvSpPr txBox="1"/>
          <p:nvPr/>
        </p:nvSpPr>
        <p:spPr>
          <a:xfrm>
            <a:off x="7708900" y="3429000"/>
            <a:ext cx="267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Get_[](this, index) </a:t>
            </a:r>
          </a:p>
          <a:p>
            <a:r>
              <a:rPr lang="en-IN" dirty="0"/>
              <a:t>{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1D03A36-0B1F-4C22-9FC4-33E3E67CF70C}"/>
              </a:ext>
            </a:extLst>
          </p:cNvPr>
          <p:cNvSpPr/>
          <p:nvPr/>
        </p:nvSpPr>
        <p:spPr>
          <a:xfrm>
            <a:off x="2527300" y="1140936"/>
            <a:ext cx="1333500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CC3E0A5-576F-40A1-B113-7A7A50B79548}"/>
              </a:ext>
            </a:extLst>
          </p:cNvPr>
          <p:cNvSpPr/>
          <p:nvPr/>
        </p:nvSpPr>
        <p:spPr>
          <a:xfrm>
            <a:off x="6464300" y="1384300"/>
            <a:ext cx="2819400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919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3D6B-7606-4D21-A85A-4EC10AFA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A0D7B-1A4D-44BC-AACD-BF9304E4C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Develop console app name app2 </a:t>
            </a:r>
          </a:p>
          <a:p>
            <a:r>
              <a:rPr lang="en-IN" dirty="0"/>
              <a:t>Display menu to the user </a:t>
            </a:r>
          </a:p>
          <a:p>
            <a:pPr lvl="1"/>
            <a:r>
              <a:rPr lang="en-IN" dirty="0"/>
              <a:t>1 Add book </a:t>
            </a:r>
          </a:p>
          <a:p>
            <a:pPr lvl="1"/>
            <a:r>
              <a:rPr lang="en-IN" dirty="0"/>
              <a:t>2 list book </a:t>
            </a:r>
          </a:p>
          <a:p>
            <a:r>
              <a:rPr lang="en-IN" dirty="0"/>
              <a:t>If user select add book ,</a:t>
            </a:r>
          </a:p>
          <a:p>
            <a:pPr lvl="1"/>
            <a:r>
              <a:rPr lang="en-IN" dirty="0"/>
              <a:t>Title </a:t>
            </a:r>
          </a:p>
          <a:p>
            <a:pPr lvl="1"/>
            <a:r>
              <a:rPr lang="en-IN" dirty="0"/>
              <a:t>Author </a:t>
            </a:r>
          </a:p>
          <a:p>
            <a:pPr lvl="1"/>
            <a:r>
              <a:rPr lang="en-IN" dirty="0"/>
              <a:t>Price </a:t>
            </a:r>
          </a:p>
          <a:p>
            <a:r>
              <a:rPr lang="en-IN" dirty="0"/>
              <a:t>Store this info and let the user add more books or list already added books</a:t>
            </a:r>
          </a:p>
          <a:p>
            <a:r>
              <a:rPr lang="en-IN" dirty="0"/>
              <a:t>The third option 0 should be quit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710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3D6B-7606-4D21-A85A-4EC10AFA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A0D7B-1A4D-44BC-AACD-BF9304E4C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Develop console app name app3</a:t>
            </a:r>
          </a:p>
          <a:p>
            <a:r>
              <a:rPr lang="en-IN" dirty="0"/>
              <a:t>Display should display one question at a time to the user</a:t>
            </a:r>
          </a:p>
          <a:p>
            <a:r>
              <a:rPr lang="en-IN" dirty="0"/>
              <a:t>The question contains one statement , 4 options and 1 option correct answer </a:t>
            </a:r>
          </a:p>
          <a:p>
            <a:r>
              <a:rPr lang="en-IN" dirty="0"/>
              <a:t>Ask the user to select an option after question is displayed </a:t>
            </a:r>
          </a:p>
          <a:p>
            <a:r>
              <a:rPr lang="en-IN" dirty="0"/>
              <a:t>When all the questions are answered by the user. Display the marks obtained by the user out of total marks. Each question carries one mark</a:t>
            </a:r>
          </a:p>
        </p:txBody>
      </p:sp>
    </p:spTree>
    <p:extLst>
      <p:ext uri="{BB962C8B-B14F-4D97-AF65-F5344CB8AC3E}">
        <p14:creationId xmlns:p14="http://schemas.microsoft.com/office/powerpoint/2010/main" val="2576730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7DA031-2056-4025-9FE3-3A41AE9A556C}"/>
              </a:ext>
            </a:extLst>
          </p:cNvPr>
          <p:cNvSpPr/>
          <p:nvPr/>
        </p:nvSpPr>
        <p:spPr>
          <a:xfrm>
            <a:off x="0" y="724049"/>
            <a:ext cx="1279289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HardCodedQuestions</a:t>
            </a:r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List&lt;Question&gt;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GetQuestions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List&lt;Question&gt; questions =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List&lt;Question&gt;();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questions.Add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Question() { Statement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"AAA"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Option1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"A1"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Option2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"A2"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Option3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"A3"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Option4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"A4"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Correct = 1 });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questions.Add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Question() { Statement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"BBB"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Option1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"B1"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Option2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"B2"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Option3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"B3"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Option4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"B4"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Correct = 2 });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questions.Add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Question() { Statement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"CCC"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Option1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"C1"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Option2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"C2"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Option3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"C3"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Option4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"C4"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Correct = 3 });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questions.Add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Question() { Statement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"DDD"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Option1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"D1"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Option2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"D2"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Option3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"D3"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Option4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"D4"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Correct = 4 });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questions.Add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Question() { Statement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"EEE"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Option1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"E1"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Option2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"E2"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Option3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"E3"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Option4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"E4"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Correct = 1 });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questions; // returning value of the questions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A121AC-CC40-4DE2-8F16-80DD45A34A09}"/>
              </a:ext>
            </a:extLst>
          </p:cNvPr>
          <p:cNvSpPr txBox="1"/>
          <p:nvPr/>
        </p:nvSpPr>
        <p:spPr>
          <a:xfrm>
            <a:off x="620484" y="3735977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ECD05-A1EC-4ACB-A1A9-5C5D08C0CA48}"/>
              </a:ext>
            </a:extLst>
          </p:cNvPr>
          <p:cNvSpPr txBox="1"/>
          <p:nvPr/>
        </p:nvSpPr>
        <p:spPr>
          <a:xfrm>
            <a:off x="583473" y="4105309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#1000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3E008-3F43-4967-A748-73A6076537A4}"/>
              </a:ext>
            </a:extLst>
          </p:cNvPr>
          <p:cNvSpPr txBox="1"/>
          <p:nvPr/>
        </p:nvSpPr>
        <p:spPr>
          <a:xfrm>
            <a:off x="2852057" y="3669770"/>
            <a:ext cx="27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List&lt;Question&gt; Object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E95F2A-E157-4D99-9DF3-BCF05326744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185850" y="4289975"/>
            <a:ext cx="99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82D15C-0B71-4CED-9030-7665DAA17F2E}"/>
              </a:ext>
            </a:extLst>
          </p:cNvPr>
          <p:cNvSpPr txBox="1"/>
          <p:nvPr/>
        </p:nvSpPr>
        <p:spPr>
          <a:xfrm>
            <a:off x="3182983" y="4105309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Count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518622-95B9-4C47-B7C9-E021F341F501}"/>
              </a:ext>
            </a:extLst>
          </p:cNvPr>
          <p:cNvSpPr txBox="1"/>
          <p:nvPr/>
        </p:nvSpPr>
        <p:spPr>
          <a:xfrm>
            <a:off x="3182983" y="4488707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RV = #2000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B7B51E-6EAA-4427-8737-38100AFB115D}"/>
              </a:ext>
            </a:extLst>
          </p:cNvPr>
          <p:cNvCxnSpPr>
            <a:cxnSpLocks/>
          </p:cNvCxnSpPr>
          <p:nvPr/>
        </p:nvCxnSpPr>
        <p:spPr>
          <a:xfrm>
            <a:off x="4785360" y="4673373"/>
            <a:ext cx="99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15969F-ACDB-445E-BDA0-DC03AB1A5E0B}"/>
              </a:ext>
            </a:extLst>
          </p:cNvPr>
          <p:cNvSpPr txBox="1"/>
          <p:nvPr/>
        </p:nvSpPr>
        <p:spPr>
          <a:xfrm>
            <a:off x="5955936" y="3679240"/>
            <a:ext cx="27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Array Object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426426-E439-430F-802E-3B0F81A28618}"/>
              </a:ext>
            </a:extLst>
          </p:cNvPr>
          <p:cNvSpPr txBox="1"/>
          <p:nvPr/>
        </p:nvSpPr>
        <p:spPr>
          <a:xfrm>
            <a:off x="5955936" y="4143590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length = 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7F63EF-D3AC-4B27-8F77-FD45A9ECF67B}"/>
              </a:ext>
            </a:extLst>
          </p:cNvPr>
          <p:cNvSpPr txBox="1"/>
          <p:nvPr/>
        </p:nvSpPr>
        <p:spPr>
          <a:xfrm>
            <a:off x="5955936" y="4526988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RV =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76484D-8064-45DD-A781-735766613865}"/>
              </a:ext>
            </a:extLst>
          </p:cNvPr>
          <p:cNvCxnSpPr>
            <a:cxnSpLocks/>
          </p:cNvCxnSpPr>
          <p:nvPr/>
        </p:nvCxnSpPr>
        <p:spPr>
          <a:xfrm>
            <a:off x="7537633" y="4658759"/>
            <a:ext cx="99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C9DB326-6997-4B66-AA54-04D48B664832}"/>
              </a:ext>
            </a:extLst>
          </p:cNvPr>
          <p:cNvSpPr txBox="1"/>
          <p:nvPr/>
        </p:nvSpPr>
        <p:spPr>
          <a:xfrm>
            <a:off x="8534766" y="4454656"/>
            <a:ext cx="16023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#5000</a:t>
            </a:r>
          </a:p>
          <a:p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069500-FDEE-4E65-97A8-83EF9C3ED2A9}"/>
              </a:ext>
            </a:extLst>
          </p:cNvPr>
          <p:cNvSpPr txBox="1"/>
          <p:nvPr/>
        </p:nvSpPr>
        <p:spPr>
          <a:xfrm>
            <a:off x="8403773" y="3958924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RV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1814E1-C146-4F4E-A9CE-B103F5670AD5}"/>
              </a:ext>
            </a:extLst>
          </p:cNvPr>
          <p:cNvSpPr txBox="1"/>
          <p:nvPr/>
        </p:nvSpPr>
        <p:spPr>
          <a:xfrm>
            <a:off x="2852057" y="6376933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Statement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078C47-BBDC-49CF-89E5-D41A415BEEF8}"/>
              </a:ext>
            </a:extLst>
          </p:cNvPr>
          <p:cNvSpPr txBox="1"/>
          <p:nvPr/>
        </p:nvSpPr>
        <p:spPr>
          <a:xfrm>
            <a:off x="2852057" y="6760331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78BB00-20AA-4EF4-BE28-CA1134BACF23}"/>
              </a:ext>
            </a:extLst>
          </p:cNvPr>
          <p:cNvCxnSpPr>
            <a:cxnSpLocks/>
          </p:cNvCxnSpPr>
          <p:nvPr/>
        </p:nvCxnSpPr>
        <p:spPr>
          <a:xfrm flipH="1">
            <a:off x="3768454" y="5094571"/>
            <a:ext cx="5261065" cy="114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FE67E2-AD19-4424-936E-3CF3843A76FF}"/>
              </a:ext>
            </a:extLst>
          </p:cNvPr>
          <p:cNvSpPr txBox="1"/>
          <p:nvPr/>
        </p:nvSpPr>
        <p:spPr>
          <a:xfrm>
            <a:off x="2838998" y="5811808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#5000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1A1349-5E2B-4BE8-BE31-2681DF7D5746}"/>
              </a:ext>
            </a:extLst>
          </p:cNvPr>
          <p:cNvSpPr txBox="1"/>
          <p:nvPr/>
        </p:nvSpPr>
        <p:spPr>
          <a:xfrm>
            <a:off x="2852056" y="7118818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615FC8-7169-452C-A86E-D378EF235765}"/>
              </a:ext>
            </a:extLst>
          </p:cNvPr>
          <p:cNvSpPr txBox="1"/>
          <p:nvPr/>
        </p:nvSpPr>
        <p:spPr>
          <a:xfrm>
            <a:off x="2852055" y="7477305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DBFA75-8A6D-4A53-8657-A67F6D9C2BE9}"/>
              </a:ext>
            </a:extLst>
          </p:cNvPr>
          <p:cNvSpPr txBox="1"/>
          <p:nvPr/>
        </p:nvSpPr>
        <p:spPr>
          <a:xfrm>
            <a:off x="2852053" y="8182808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Correct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FEE941-2953-486A-9AC3-9C6B2A0B813E}"/>
              </a:ext>
            </a:extLst>
          </p:cNvPr>
          <p:cNvSpPr txBox="1"/>
          <p:nvPr/>
        </p:nvSpPr>
        <p:spPr>
          <a:xfrm>
            <a:off x="2852054" y="7846637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76E3CA-8360-4292-94C4-37B294503E33}"/>
              </a:ext>
            </a:extLst>
          </p:cNvPr>
          <p:cNvSpPr txBox="1"/>
          <p:nvPr/>
        </p:nvSpPr>
        <p:spPr>
          <a:xfrm>
            <a:off x="2883989" y="3419378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#1000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9B919C-8CA7-4B1B-82C3-C8523711A423}"/>
              </a:ext>
            </a:extLst>
          </p:cNvPr>
          <p:cNvSpPr txBox="1"/>
          <p:nvPr/>
        </p:nvSpPr>
        <p:spPr>
          <a:xfrm>
            <a:off x="5911672" y="3429000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#2000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FD26EA-F4F8-4123-A998-33FE3EFD64B8}"/>
              </a:ext>
            </a:extLst>
          </p:cNvPr>
          <p:cNvSpPr txBox="1"/>
          <p:nvPr/>
        </p:nvSpPr>
        <p:spPr>
          <a:xfrm>
            <a:off x="5229498" y="6314373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Statement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AE3614-AD0C-4427-9FBE-1A00A1A0E33C}"/>
              </a:ext>
            </a:extLst>
          </p:cNvPr>
          <p:cNvSpPr txBox="1"/>
          <p:nvPr/>
        </p:nvSpPr>
        <p:spPr>
          <a:xfrm>
            <a:off x="5229498" y="6697771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8DA1AD-02A4-4171-B40F-ED2ECEA0E3CC}"/>
              </a:ext>
            </a:extLst>
          </p:cNvPr>
          <p:cNvSpPr txBox="1"/>
          <p:nvPr/>
        </p:nvSpPr>
        <p:spPr>
          <a:xfrm>
            <a:off x="5378638" y="5819894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#6000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77C798-D640-4431-892D-76E59EA7CB04}"/>
              </a:ext>
            </a:extLst>
          </p:cNvPr>
          <p:cNvSpPr txBox="1"/>
          <p:nvPr/>
        </p:nvSpPr>
        <p:spPr>
          <a:xfrm>
            <a:off x="5229497" y="7056258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1152CC-76F5-4862-B5D0-DD94EDF77D77}"/>
              </a:ext>
            </a:extLst>
          </p:cNvPr>
          <p:cNvSpPr txBox="1"/>
          <p:nvPr/>
        </p:nvSpPr>
        <p:spPr>
          <a:xfrm>
            <a:off x="5229496" y="7414745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C2391C-93B8-4887-A736-B09F6C689B5E}"/>
              </a:ext>
            </a:extLst>
          </p:cNvPr>
          <p:cNvSpPr txBox="1"/>
          <p:nvPr/>
        </p:nvSpPr>
        <p:spPr>
          <a:xfrm>
            <a:off x="5229494" y="8120248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Correct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3255C3-3DC0-43F0-9625-88456CB35038}"/>
              </a:ext>
            </a:extLst>
          </p:cNvPr>
          <p:cNvSpPr txBox="1"/>
          <p:nvPr/>
        </p:nvSpPr>
        <p:spPr>
          <a:xfrm>
            <a:off x="5229495" y="7784077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44EC89-FD27-444D-AAD1-B324D879519C}"/>
              </a:ext>
            </a:extLst>
          </p:cNvPr>
          <p:cNvSpPr txBox="1"/>
          <p:nvPr/>
        </p:nvSpPr>
        <p:spPr>
          <a:xfrm>
            <a:off x="7550333" y="6376933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Statement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621548-252A-4036-8B19-2B9FB9D61CBF}"/>
              </a:ext>
            </a:extLst>
          </p:cNvPr>
          <p:cNvSpPr txBox="1"/>
          <p:nvPr/>
        </p:nvSpPr>
        <p:spPr>
          <a:xfrm>
            <a:off x="7550333" y="6760331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397787-95DA-4D71-8D08-6A04C06D0E0E}"/>
              </a:ext>
            </a:extLst>
          </p:cNvPr>
          <p:cNvSpPr txBox="1"/>
          <p:nvPr/>
        </p:nvSpPr>
        <p:spPr>
          <a:xfrm>
            <a:off x="7504979" y="5823227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#7000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DAE2BC-7D2B-41FC-A5FF-D770BCAEB0A9}"/>
              </a:ext>
            </a:extLst>
          </p:cNvPr>
          <p:cNvSpPr txBox="1"/>
          <p:nvPr/>
        </p:nvSpPr>
        <p:spPr>
          <a:xfrm>
            <a:off x="7550332" y="7118818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E2FD1D-F60E-4993-89CC-1046ACA838C3}"/>
              </a:ext>
            </a:extLst>
          </p:cNvPr>
          <p:cNvSpPr txBox="1"/>
          <p:nvPr/>
        </p:nvSpPr>
        <p:spPr>
          <a:xfrm>
            <a:off x="7550331" y="7477305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132F58-A374-49B8-A98F-A97197D7B24A}"/>
              </a:ext>
            </a:extLst>
          </p:cNvPr>
          <p:cNvSpPr txBox="1"/>
          <p:nvPr/>
        </p:nvSpPr>
        <p:spPr>
          <a:xfrm>
            <a:off x="7550329" y="8182808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Correct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4548F6-8F5B-44E1-86B5-142B759A8E7A}"/>
              </a:ext>
            </a:extLst>
          </p:cNvPr>
          <p:cNvSpPr txBox="1"/>
          <p:nvPr/>
        </p:nvSpPr>
        <p:spPr>
          <a:xfrm>
            <a:off x="7550330" y="7846637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79EE5B-4994-4A46-B665-E3043CA7E343}"/>
              </a:ext>
            </a:extLst>
          </p:cNvPr>
          <p:cNvSpPr txBox="1"/>
          <p:nvPr/>
        </p:nvSpPr>
        <p:spPr>
          <a:xfrm>
            <a:off x="9752150" y="6304725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Statement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3A78A3-908D-476D-B514-E5C8CD64DC08}"/>
              </a:ext>
            </a:extLst>
          </p:cNvPr>
          <p:cNvSpPr txBox="1"/>
          <p:nvPr/>
        </p:nvSpPr>
        <p:spPr>
          <a:xfrm>
            <a:off x="9752150" y="6688123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B146EE-06FF-47EE-B8C9-DD8B60B1E3F7}"/>
              </a:ext>
            </a:extLst>
          </p:cNvPr>
          <p:cNvSpPr txBox="1"/>
          <p:nvPr/>
        </p:nvSpPr>
        <p:spPr>
          <a:xfrm>
            <a:off x="10333088" y="5819894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#8000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3FB71D-3EDB-460C-AB5C-B9447203FE3F}"/>
              </a:ext>
            </a:extLst>
          </p:cNvPr>
          <p:cNvSpPr txBox="1"/>
          <p:nvPr/>
        </p:nvSpPr>
        <p:spPr>
          <a:xfrm>
            <a:off x="9752149" y="7046610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993446-6CA5-4A14-895D-0A7AE73AC7D1}"/>
              </a:ext>
            </a:extLst>
          </p:cNvPr>
          <p:cNvSpPr txBox="1"/>
          <p:nvPr/>
        </p:nvSpPr>
        <p:spPr>
          <a:xfrm>
            <a:off x="9752148" y="7405097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FC95C8-2D4E-4971-A372-740773F80F7C}"/>
              </a:ext>
            </a:extLst>
          </p:cNvPr>
          <p:cNvSpPr txBox="1"/>
          <p:nvPr/>
        </p:nvSpPr>
        <p:spPr>
          <a:xfrm>
            <a:off x="9752146" y="8110600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Correct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5BDBAC-6830-4338-AEC1-986C153D886D}"/>
              </a:ext>
            </a:extLst>
          </p:cNvPr>
          <p:cNvSpPr txBox="1"/>
          <p:nvPr/>
        </p:nvSpPr>
        <p:spPr>
          <a:xfrm>
            <a:off x="9752147" y="7774429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C219FB-A5C7-4625-B142-8B1646CC75E2}"/>
              </a:ext>
            </a:extLst>
          </p:cNvPr>
          <p:cNvSpPr txBox="1"/>
          <p:nvPr/>
        </p:nvSpPr>
        <p:spPr>
          <a:xfrm>
            <a:off x="12072985" y="6304725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Statement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6A7045-44B2-4152-86D6-019032445804}"/>
              </a:ext>
            </a:extLst>
          </p:cNvPr>
          <p:cNvSpPr txBox="1"/>
          <p:nvPr/>
        </p:nvSpPr>
        <p:spPr>
          <a:xfrm>
            <a:off x="12072985" y="6688123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675068-6055-44C3-B008-6EAED3EACA36}"/>
              </a:ext>
            </a:extLst>
          </p:cNvPr>
          <p:cNvSpPr txBox="1"/>
          <p:nvPr/>
        </p:nvSpPr>
        <p:spPr>
          <a:xfrm>
            <a:off x="12192000" y="5764619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#9000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A4D0A5-E418-40AA-B292-589C3C247B16}"/>
              </a:ext>
            </a:extLst>
          </p:cNvPr>
          <p:cNvSpPr txBox="1"/>
          <p:nvPr/>
        </p:nvSpPr>
        <p:spPr>
          <a:xfrm>
            <a:off x="12072984" y="7046610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AFB785-7AE9-4A96-B98E-468BB4651250}"/>
              </a:ext>
            </a:extLst>
          </p:cNvPr>
          <p:cNvSpPr txBox="1"/>
          <p:nvPr/>
        </p:nvSpPr>
        <p:spPr>
          <a:xfrm>
            <a:off x="12072983" y="7405097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73D336F-50E3-4523-98D1-728A2635F39B}"/>
              </a:ext>
            </a:extLst>
          </p:cNvPr>
          <p:cNvSpPr txBox="1"/>
          <p:nvPr/>
        </p:nvSpPr>
        <p:spPr>
          <a:xfrm>
            <a:off x="12072981" y="8110600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Correct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A4EE64-9590-478B-BBE7-C6E58C5682FF}"/>
              </a:ext>
            </a:extLst>
          </p:cNvPr>
          <p:cNvSpPr txBox="1"/>
          <p:nvPr/>
        </p:nvSpPr>
        <p:spPr>
          <a:xfrm>
            <a:off x="12072982" y="7774429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33885DE-3734-441F-810E-649156D84017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 flipH="1">
            <a:off x="6030687" y="5100987"/>
            <a:ext cx="3305268" cy="121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366B82-ACF4-4381-A7D4-D8F359B48707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8351522" y="5108020"/>
            <a:ext cx="975356" cy="126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AD83531-7A25-4CAE-8353-E8D73210300B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9335954" y="5100987"/>
            <a:ext cx="1217385" cy="1203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4A77CC1-329C-456C-8F4D-3B8DCAB2CFEC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9378044" y="5108020"/>
            <a:ext cx="3496130" cy="1196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8EB70B5-B3B8-4F0E-B9BB-81C3C5244291}"/>
              </a:ext>
            </a:extLst>
          </p:cNvPr>
          <p:cNvSpPr txBox="1"/>
          <p:nvPr/>
        </p:nvSpPr>
        <p:spPr>
          <a:xfrm>
            <a:off x="10152745" y="4454656"/>
            <a:ext cx="16023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#6000</a:t>
            </a:r>
          </a:p>
          <a:p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F37F2D-FD17-44FD-A0B6-0EC38DBC866E}"/>
              </a:ext>
            </a:extLst>
          </p:cNvPr>
          <p:cNvSpPr txBox="1"/>
          <p:nvPr/>
        </p:nvSpPr>
        <p:spPr>
          <a:xfrm>
            <a:off x="11764376" y="4454656"/>
            <a:ext cx="16023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#7000</a:t>
            </a:r>
          </a:p>
          <a:p>
            <a:endParaRPr lang="en-IN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0DC435-0066-499D-AE63-228A75F49BE6}"/>
              </a:ext>
            </a:extLst>
          </p:cNvPr>
          <p:cNvSpPr txBox="1"/>
          <p:nvPr/>
        </p:nvSpPr>
        <p:spPr>
          <a:xfrm>
            <a:off x="13360405" y="4454655"/>
            <a:ext cx="16023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#8000</a:t>
            </a:r>
          </a:p>
          <a:p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A602D31-E4B0-48C2-98BB-23C82FBED879}"/>
              </a:ext>
            </a:extLst>
          </p:cNvPr>
          <p:cNvSpPr txBox="1"/>
          <p:nvPr/>
        </p:nvSpPr>
        <p:spPr>
          <a:xfrm>
            <a:off x="14978384" y="4441712"/>
            <a:ext cx="16023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#9000</a:t>
            </a:r>
          </a:p>
          <a:p>
            <a:endParaRPr lang="en-IN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254F7BE-3865-4191-B35F-689BD5B53E72}"/>
              </a:ext>
            </a:extLst>
          </p:cNvPr>
          <p:cNvSpPr txBox="1"/>
          <p:nvPr/>
        </p:nvSpPr>
        <p:spPr>
          <a:xfrm>
            <a:off x="10137143" y="3946825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RV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56E3978-3762-46BF-8406-60A27864ECC8}"/>
              </a:ext>
            </a:extLst>
          </p:cNvPr>
          <p:cNvSpPr txBox="1"/>
          <p:nvPr/>
        </p:nvSpPr>
        <p:spPr>
          <a:xfrm>
            <a:off x="11870513" y="3946825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RV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EC61085-EFC3-4A15-8242-0FE0FBB48786}"/>
              </a:ext>
            </a:extLst>
          </p:cNvPr>
          <p:cNvSpPr txBox="1"/>
          <p:nvPr/>
        </p:nvSpPr>
        <p:spPr>
          <a:xfrm>
            <a:off x="13366753" y="3933819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RV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627505B-CEDE-47E0-A5C7-C286B9BD6204}"/>
              </a:ext>
            </a:extLst>
          </p:cNvPr>
          <p:cNvSpPr txBox="1"/>
          <p:nvPr/>
        </p:nvSpPr>
        <p:spPr>
          <a:xfrm>
            <a:off x="14866985" y="3920643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RV</a:t>
            </a:r>
          </a:p>
        </p:txBody>
      </p:sp>
    </p:spTree>
    <p:extLst>
      <p:ext uri="{BB962C8B-B14F-4D97-AF65-F5344CB8AC3E}">
        <p14:creationId xmlns:p14="http://schemas.microsoft.com/office/powerpoint/2010/main" val="373065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D6DE-53CA-44C2-9BD2-88E13D57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758D1-E6FB-4EFA-86AE-FE2C07082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84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A319-DE21-48D9-8A91-7B8543ED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.NET and </a:t>
            </a:r>
            <a:r>
              <a:rPr lang="en-IN" dirty="0" err="1"/>
              <a:t>c#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8F57-EF5A-481B-9499-8D4E3F75C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.NET? </a:t>
            </a:r>
          </a:p>
          <a:p>
            <a:pPr lvl="1"/>
            <a:r>
              <a:rPr lang="en-IN" dirty="0"/>
              <a:t>.NET is a framework that helps us in developing 3 different types of applications </a:t>
            </a:r>
          </a:p>
          <a:p>
            <a:pPr lvl="2"/>
            <a:r>
              <a:rPr lang="en-IN" dirty="0"/>
              <a:t>Desktop </a:t>
            </a:r>
          </a:p>
          <a:p>
            <a:pPr lvl="3"/>
            <a:r>
              <a:rPr lang="en-IN" dirty="0"/>
              <a:t>Console </a:t>
            </a:r>
          </a:p>
          <a:p>
            <a:pPr lvl="3"/>
            <a:r>
              <a:rPr lang="en-IN" dirty="0"/>
              <a:t>GUI </a:t>
            </a:r>
          </a:p>
          <a:p>
            <a:pPr lvl="2"/>
            <a:r>
              <a:rPr lang="en-IN" dirty="0"/>
              <a:t>Web – server side(.NET) and client side code (</a:t>
            </a:r>
            <a:r>
              <a:rPr lang="en-IN" dirty="0" err="1"/>
              <a:t>javaScript</a:t>
            </a:r>
            <a:r>
              <a:rPr lang="en-IN" dirty="0"/>
              <a:t>) </a:t>
            </a:r>
          </a:p>
          <a:p>
            <a:pPr lvl="3"/>
            <a:r>
              <a:rPr lang="en-IN" dirty="0"/>
              <a:t>Non Ajax </a:t>
            </a:r>
          </a:p>
          <a:p>
            <a:pPr lvl="3"/>
            <a:r>
              <a:rPr lang="en-IN" dirty="0"/>
              <a:t>Ajax </a:t>
            </a:r>
          </a:p>
          <a:p>
            <a:pPr lvl="2"/>
            <a:r>
              <a:rPr lang="en-IN" dirty="0"/>
              <a:t>Distributed </a:t>
            </a:r>
          </a:p>
        </p:txBody>
      </p:sp>
    </p:spTree>
    <p:extLst>
      <p:ext uri="{BB962C8B-B14F-4D97-AF65-F5344CB8AC3E}">
        <p14:creationId xmlns:p14="http://schemas.microsoft.com/office/powerpoint/2010/main" val="115339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310F-AE04-4E0F-8588-224F8F58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Framework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8DD73-0D00-4534-B9FB-ADFB9F2A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Common type system (CTS) Rules </a:t>
            </a:r>
          </a:p>
          <a:p>
            <a:endParaRPr lang="en-IN" dirty="0"/>
          </a:p>
          <a:p>
            <a:r>
              <a:rPr lang="en-IN" dirty="0"/>
              <a:t>CLR – common language runtime</a:t>
            </a:r>
          </a:p>
          <a:p>
            <a:pPr lvl="1"/>
            <a:r>
              <a:rPr lang="en-IN" dirty="0"/>
              <a:t>C:\windows\Microsoft.net\framework64\v4::::::\clr.dll</a:t>
            </a:r>
          </a:p>
          <a:p>
            <a:pPr lvl="1"/>
            <a:endParaRPr lang="en-IN" dirty="0"/>
          </a:p>
          <a:p>
            <a:r>
              <a:rPr lang="en-IN" dirty="0"/>
              <a:t>FCL – framework class library </a:t>
            </a:r>
          </a:p>
          <a:p>
            <a:pPr lvl="1"/>
            <a:r>
              <a:rPr lang="en-IN" dirty="0"/>
              <a:t>C:\windows\Microsoft.net\assembly::::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3FAA7F-9445-41CC-831D-1CF2512DD22B}"/>
              </a:ext>
            </a:extLst>
          </p:cNvPr>
          <p:cNvSpPr/>
          <p:nvPr/>
        </p:nvSpPr>
        <p:spPr>
          <a:xfrm>
            <a:off x="755010" y="2374083"/>
            <a:ext cx="7835317" cy="302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FE98DAC-FDC5-4717-B92A-D233C1A3C219}"/>
              </a:ext>
            </a:extLst>
          </p:cNvPr>
          <p:cNvSpPr/>
          <p:nvPr/>
        </p:nvSpPr>
        <p:spPr>
          <a:xfrm>
            <a:off x="8590327" y="2950115"/>
            <a:ext cx="1451295" cy="679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9CE65-C5FB-4691-8780-09CDB1D7A0D6}"/>
              </a:ext>
            </a:extLst>
          </p:cNvPr>
          <p:cNvSpPr txBox="1"/>
          <p:nvPr/>
        </p:nvSpPr>
        <p:spPr>
          <a:xfrm>
            <a:off x="10041622" y="2860646"/>
            <a:ext cx="1711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Physically present on the machine</a:t>
            </a:r>
          </a:p>
        </p:txBody>
      </p:sp>
    </p:spTree>
    <p:extLst>
      <p:ext uri="{BB962C8B-B14F-4D97-AF65-F5344CB8AC3E}">
        <p14:creationId xmlns:p14="http://schemas.microsoft.com/office/powerpoint/2010/main" val="264578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066B-0136-4891-B012-1F95F48C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Installer – dotnetfx.exe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30EA6-6B2C-4904-8CBA-E783E0056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306689" cy="4351338"/>
          </a:xfrm>
        </p:spPr>
        <p:txBody>
          <a:bodyPr/>
          <a:lstStyle/>
          <a:p>
            <a:r>
              <a:rPr lang="en-IN" dirty="0"/>
              <a:t>1.0</a:t>
            </a:r>
          </a:p>
          <a:p>
            <a:r>
              <a:rPr lang="en-IN" dirty="0"/>
              <a:t>1.1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4.7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0E12A2-596F-4688-A25F-0DE40A34F6FC}"/>
              </a:ext>
            </a:extLst>
          </p:cNvPr>
          <p:cNvSpPr txBox="1">
            <a:spLocks/>
          </p:cNvSpPr>
          <p:nvPr/>
        </p:nvSpPr>
        <p:spPr>
          <a:xfrm>
            <a:off x="2655711" y="181116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Common type system (CTS) Rules </a:t>
            </a:r>
          </a:p>
          <a:p>
            <a:r>
              <a:rPr lang="en-IN" dirty="0"/>
              <a:t>CLR – common language runtime</a:t>
            </a:r>
          </a:p>
          <a:p>
            <a:pPr lvl="1"/>
            <a:r>
              <a:rPr lang="en-IN" dirty="0"/>
              <a:t>C:\windows\Microsoft.net\framework64\v4::::::\clr.dll</a:t>
            </a:r>
          </a:p>
          <a:p>
            <a:r>
              <a:rPr lang="en-IN" dirty="0"/>
              <a:t>FCL – framework class library </a:t>
            </a:r>
          </a:p>
          <a:p>
            <a:pPr lvl="1"/>
            <a:r>
              <a:rPr lang="en-IN" dirty="0"/>
              <a:t>C:\windows\Microsoft.net\assembly::::</a:t>
            </a:r>
          </a:p>
          <a:p>
            <a:r>
              <a:rPr lang="en-IN" dirty="0"/>
              <a:t>CSC – c # compiler </a:t>
            </a:r>
          </a:p>
          <a:p>
            <a:pPr lvl="2"/>
            <a:r>
              <a:rPr lang="en-IN" dirty="0"/>
              <a:t>C:\windows\Microsoft.net\framework64\v4::::::\clr.dll</a:t>
            </a:r>
          </a:p>
          <a:p>
            <a:pPr lvl="1"/>
            <a:endParaRPr lang="en-IN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16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F21F4D-18A3-4A6C-B862-97E1F9F96E2D}"/>
              </a:ext>
            </a:extLst>
          </p:cNvPr>
          <p:cNvSpPr/>
          <p:nvPr/>
        </p:nvSpPr>
        <p:spPr>
          <a:xfrm>
            <a:off x="687897" y="5889072"/>
            <a:ext cx="10712742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Hardware:  Processor, RAM, Hard Disk, Key Board, Mouse, Monitor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1ECB02-3098-4B59-A84F-051DC8450285}"/>
              </a:ext>
            </a:extLst>
          </p:cNvPr>
          <p:cNvSpPr/>
          <p:nvPr/>
        </p:nvSpPr>
        <p:spPr>
          <a:xfrm>
            <a:off x="687897" y="4782425"/>
            <a:ext cx="10712742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Operating System: Windows, MAC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AF455C-EF8A-4A7D-8A87-D65E329CA900}"/>
              </a:ext>
            </a:extLst>
          </p:cNvPr>
          <p:cNvSpPr/>
          <p:nvPr/>
        </p:nvSpPr>
        <p:spPr>
          <a:xfrm>
            <a:off x="687897" y="3675778"/>
            <a:ext cx="10712742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CLR- Common language runtime (clr.dll)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F85D6D-AEE0-4234-B1C7-1554F55AA12C}"/>
              </a:ext>
            </a:extLst>
          </p:cNvPr>
          <p:cNvSpPr/>
          <p:nvPr/>
        </p:nvSpPr>
        <p:spPr>
          <a:xfrm>
            <a:off x="687898" y="1823402"/>
            <a:ext cx="3498513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FCL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2422C-C3A2-46E4-995A-5A33B41A61BE}"/>
              </a:ext>
            </a:extLst>
          </p:cNvPr>
          <p:cNvSpPr/>
          <p:nvPr/>
        </p:nvSpPr>
        <p:spPr>
          <a:xfrm>
            <a:off x="8005590" y="1823402"/>
            <a:ext cx="3498513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</a:t>
            </a:r>
          </a:p>
          <a:p>
            <a:pPr algn="ctr"/>
            <a:r>
              <a:rPr lang="en-IN" dirty="0"/>
              <a:t>Compiled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F81CDC-070C-48DC-B517-741AEA7B82E2}"/>
              </a:ext>
            </a:extLst>
          </p:cNvPr>
          <p:cNvSpPr/>
          <p:nvPr/>
        </p:nvSpPr>
        <p:spPr>
          <a:xfrm>
            <a:off x="8005589" y="4426"/>
            <a:ext cx="3498513" cy="716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</a:t>
            </a:r>
          </a:p>
          <a:p>
            <a:pPr algn="ctr"/>
            <a:r>
              <a:rPr lang="en-IN" dirty="0"/>
              <a:t>Source Code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11F254E-1281-4504-84A5-5572025E7603}"/>
              </a:ext>
            </a:extLst>
          </p:cNvPr>
          <p:cNvSpPr/>
          <p:nvPr/>
        </p:nvSpPr>
        <p:spPr>
          <a:xfrm>
            <a:off x="8667600" y="721303"/>
            <a:ext cx="1950406" cy="110437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CSC.exe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45AC519-C5D7-46E6-AB6E-E95541A5CC78}"/>
              </a:ext>
            </a:extLst>
          </p:cNvPr>
          <p:cNvSpPr/>
          <p:nvPr/>
        </p:nvSpPr>
        <p:spPr>
          <a:xfrm>
            <a:off x="3100040" y="2611967"/>
            <a:ext cx="1282390" cy="119059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A812809-4B0E-479B-A62E-FD7B3FBD02A4}"/>
              </a:ext>
            </a:extLst>
          </p:cNvPr>
          <p:cNvSpPr/>
          <p:nvPr/>
        </p:nvSpPr>
        <p:spPr>
          <a:xfrm>
            <a:off x="7809571" y="2611967"/>
            <a:ext cx="1282390" cy="119059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92C9BDE-5759-421A-AFB0-8687F9B4F978}"/>
              </a:ext>
            </a:extLst>
          </p:cNvPr>
          <p:cNvSpPr/>
          <p:nvPr/>
        </p:nvSpPr>
        <p:spPr>
          <a:xfrm>
            <a:off x="4186411" y="2217684"/>
            <a:ext cx="3819178" cy="4704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Callback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97F39CC6-5E62-430B-B6FC-3DAD68175684}"/>
              </a:ext>
            </a:extLst>
          </p:cNvPr>
          <p:cNvSpPr/>
          <p:nvPr/>
        </p:nvSpPr>
        <p:spPr>
          <a:xfrm>
            <a:off x="10139561" y="2499715"/>
            <a:ext cx="1364541" cy="1213922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EE370418-3354-4D2F-9370-1FDA0E51032E}"/>
              </a:ext>
            </a:extLst>
          </p:cNvPr>
          <p:cNvSpPr/>
          <p:nvPr/>
        </p:nvSpPr>
        <p:spPr>
          <a:xfrm>
            <a:off x="529429" y="2536912"/>
            <a:ext cx="1364541" cy="1213922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A74F0F2D-F7C6-40E8-A00E-2E5ABF29B057}"/>
              </a:ext>
            </a:extLst>
          </p:cNvPr>
          <p:cNvSpPr/>
          <p:nvPr/>
        </p:nvSpPr>
        <p:spPr>
          <a:xfrm>
            <a:off x="4186411" y="1745344"/>
            <a:ext cx="3819178" cy="47048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EA574C3-0EF7-445E-B7EC-F7F5B6E2C4A3}"/>
              </a:ext>
            </a:extLst>
          </p:cNvPr>
          <p:cNvSpPr/>
          <p:nvPr/>
        </p:nvSpPr>
        <p:spPr>
          <a:xfrm>
            <a:off x="5911516" y="4414886"/>
            <a:ext cx="368968" cy="52154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9E4DB1B-08FF-4B48-8953-6A30A96574F2}"/>
              </a:ext>
            </a:extLst>
          </p:cNvPr>
          <p:cNvSpPr/>
          <p:nvPr/>
        </p:nvSpPr>
        <p:spPr>
          <a:xfrm>
            <a:off x="5911516" y="5570990"/>
            <a:ext cx="368968" cy="52154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9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B426-757C-47BD-8FEC-4F766D98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00707" cy="1325563"/>
          </a:xfrm>
        </p:spPr>
        <p:txBody>
          <a:bodyPr/>
          <a:lstStyle/>
          <a:p>
            <a:r>
              <a:rPr lang="en-IN" dirty="0"/>
              <a:t>CLR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BBAB-C89F-4159-8541-64EA4B034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7589" cy="4351338"/>
          </a:xfrm>
        </p:spPr>
        <p:txBody>
          <a:bodyPr/>
          <a:lstStyle/>
          <a:p>
            <a:r>
              <a:rPr lang="en-IN" dirty="0"/>
              <a:t>Memory management</a:t>
            </a:r>
          </a:p>
          <a:p>
            <a:pPr lvl="1"/>
            <a:r>
              <a:rPr lang="en-IN" dirty="0"/>
              <a:t>Based on primitive data types </a:t>
            </a:r>
          </a:p>
          <a:p>
            <a:r>
              <a:rPr lang="en-IN" dirty="0"/>
              <a:t>Exception handling </a:t>
            </a:r>
          </a:p>
          <a:p>
            <a:r>
              <a:rPr lang="en-IN" dirty="0"/>
              <a:t>Platform Invoke </a:t>
            </a:r>
          </a:p>
          <a:p>
            <a:r>
              <a:rPr lang="en-IN" dirty="0"/>
              <a:t>Thread management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D765E3-4D31-4F83-B11D-7BA92C59FBBB}"/>
              </a:ext>
            </a:extLst>
          </p:cNvPr>
          <p:cNvSpPr txBox="1">
            <a:spLocks/>
          </p:cNvSpPr>
          <p:nvPr/>
        </p:nvSpPr>
        <p:spPr>
          <a:xfrm>
            <a:off x="6833839" y="365125"/>
            <a:ext cx="38007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FCL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E81D07-321D-4873-A29A-243E8AD3C018}"/>
              </a:ext>
            </a:extLst>
          </p:cNvPr>
          <p:cNvSpPr txBox="1">
            <a:spLocks/>
          </p:cNvSpPr>
          <p:nvPr/>
        </p:nvSpPr>
        <p:spPr>
          <a:xfrm>
            <a:off x="6833839" y="1825625"/>
            <a:ext cx="68375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Console API</a:t>
            </a:r>
          </a:p>
          <a:p>
            <a:r>
              <a:rPr lang="en-IN" dirty="0"/>
              <a:t>File API </a:t>
            </a:r>
          </a:p>
          <a:p>
            <a:r>
              <a:rPr lang="en-IN" dirty="0"/>
              <a:t>Socket API</a:t>
            </a:r>
          </a:p>
          <a:p>
            <a:r>
              <a:rPr lang="en-IN" dirty="0"/>
              <a:t>Http API </a:t>
            </a:r>
          </a:p>
          <a:p>
            <a:r>
              <a:rPr lang="en-IN" dirty="0"/>
              <a:t>GUI API </a:t>
            </a:r>
          </a:p>
          <a:p>
            <a:r>
              <a:rPr lang="en-IN" dirty="0"/>
              <a:t>Web server side code dev API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53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5A30-234C-4DDD-9B55-F0300D5A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CLR follow CTS rules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1FEE-7CA7-45D2-BDC4-FB224CDE6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98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Primitive Data Types </a:t>
            </a:r>
          </a:p>
          <a:p>
            <a:endParaRPr lang="en-IN" dirty="0"/>
          </a:p>
          <a:p>
            <a:pPr lvl="1"/>
            <a:r>
              <a:rPr lang="en-IN" dirty="0" err="1"/>
              <a:t>System.Byte</a:t>
            </a:r>
            <a:r>
              <a:rPr lang="en-IN" dirty="0"/>
              <a:t> – 1 byte – whole numbers -</a:t>
            </a:r>
            <a:r>
              <a:rPr lang="en-IN" dirty="0">
                <a:sym typeface="Wingdings" panose="05000000000000000000" pitchFamily="2" charset="2"/>
              </a:rPr>
              <a:t> 0 to 255</a:t>
            </a:r>
            <a:endParaRPr lang="en-IN" dirty="0"/>
          </a:p>
          <a:p>
            <a:pPr lvl="1"/>
            <a:r>
              <a:rPr lang="en-IN" dirty="0" err="1"/>
              <a:t>System.Sbyte</a:t>
            </a:r>
            <a:r>
              <a:rPr lang="en-IN" dirty="0"/>
              <a:t> – 1 byte – whole numbers </a:t>
            </a:r>
            <a:r>
              <a:rPr lang="en-IN" dirty="0">
                <a:sym typeface="Wingdings" panose="05000000000000000000" pitchFamily="2" charset="2"/>
              </a:rPr>
              <a:t> -128 to + 127</a:t>
            </a:r>
            <a:endParaRPr lang="en-IN" dirty="0"/>
          </a:p>
          <a:p>
            <a:pPr lvl="1"/>
            <a:r>
              <a:rPr lang="en-IN" dirty="0"/>
              <a:t>System.Int16 – 2 bytes – whole numbers </a:t>
            </a:r>
            <a:r>
              <a:rPr lang="en-IN" dirty="0">
                <a:sym typeface="Wingdings" panose="05000000000000000000" pitchFamily="2" charset="2"/>
              </a:rPr>
              <a:t> -32768 to + 32678</a:t>
            </a:r>
            <a:endParaRPr lang="en-IN" dirty="0"/>
          </a:p>
          <a:p>
            <a:pPr lvl="1"/>
            <a:r>
              <a:rPr lang="en-IN" dirty="0"/>
              <a:t>System.Int32 – 4 bytes – whole numbers</a:t>
            </a:r>
          </a:p>
          <a:p>
            <a:pPr lvl="1"/>
            <a:r>
              <a:rPr lang="en-IN" dirty="0"/>
              <a:t>System.Uint32 – 4 bytes – whole numbers </a:t>
            </a:r>
          </a:p>
          <a:p>
            <a:pPr lvl="1"/>
            <a:r>
              <a:rPr lang="en-IN" dirty="0"/>
              <a:t>System.Int64 -8 bytes – whole numbers</a:t>
            </a:r>
          </a:p>
          <a:p>
            <a:pPr lvl="1"/>
            <a:r>
              <a:rPr lang="en-IN" dirty="0" err="1"/>
              <a:t>System.Single</a:t>
            </a:r>
            <a:r>
              <a:rPr lang="en-IN" dirty="0"/>
              <a:t>- – 4 bytes – fractional values</a:t>
            </a:r>
          </a:p>
          <a:p>
            <a:pPr lvl="1"/>
            <a:r>
              <a:rPr lang="en-IN" dirty="0" err="1"/>
              <a:t>System.Double</a:t>
            </a:r>
            <a:r>
              <a:rPr lang="en-IN" dirty="0"/>
              <a:t> – 8 bytes – decimal values</a:t>
            </a:r>
          </a:p>
          <a:p>
            <a:pPr lvl="1"/>
            <a:r>
              <a:rPr lang="en-IN" dirty="0" err="1"/>
              <a:t>System.Bool</a:t>
            </a:r>
            <a:r>
              <a:rPr lang="en-IN" dirty="0"/>
              <a:t> – 1byte/ bite – true or false </a:t>
            </a:r>
          </a:p>
          <a:p>
            <a:pPr lvl="1"/>
            <a:r>
              <a:rPr lang="en-IN" dirty="0" err="1"/>
              <a:t>System.Char</a:t>
            </a:r>
            <a:r>
              <a:rPr lang="en-IN" dirty="0"/>
              <a:t> – 2bytes – Unicode table</a:t>
            </a:r>
          </a:p>
          <a:p>
            <a:pPr lvl="1"/>
            <a:r>
              <a:rPr lang="en-IN" dirty="0" err="1"/>
              <a:t>System.String</a:t>
            </a:r>
            <a:r>
              <a:rPr lang="en-IN" dirty="0"/>
              <a:t>  - array of char </a:t>
            </a:r>
          </a:p>
          <a:p>
            <a:pPr lvl="1"/>
            <a:r>
              <a:rPr lang="en-IN" dirty="0" err="1"/>
              <a:t>System.Decimal</a:t>
            </a:r>
            <a:r>
              <a:rPr lang="en-IN" dirty="0"/>
              <a:t> – 16 bytes – fractional values with higher precision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0FB136-C054-4225-8976-2D36338C0F34}"/>
              </a:ext>
            </a:extLst>
          </p:cNvPr>
          <p:cNvSpPr txBox="1">
            <a:spLocks/>
          </p:cNvSpPr>
          <p:nvPr/>
        </p:nvSpPr>
        <p:spPr>
          <a:xfrm>
            <a:off x="9254319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C# Language </a:t>
            </a:r>
          </a:p>
          <a:p>
            <a:pPr lvl="1"/>
            <a:r>
              <a:rPr lang="en-IN" dirty="0"/>
              <a:t>byte </a:t>
            </a:r>
          </a:p>
          <a:p>
            <a:pPr lvl="1"/>
            <a:r>
              <a:rPr lang="en-IN" dirty="0" err="1"/>
              <a:t>Sbyte</a:t>
            </a:r>
            <a:endParaRPr lang="en-IN" dirty="0"/>
          </a:p>
          <a:p>
            <a:pPr lvl="1"/>
            <a:r>
              <a:rPr lang="en-IN" dirty="0"/>
              <a:t>Short</a:t>
            </a:r>
          </a:p>
          <a:p>
            <a:pPr lvl="1"/>
            <a:r>
              <a:rPr lang="en-IN" dirty="0"/>
              <a:t>int</a:t>
            </a:r>
          </a:p>
          <a:p>
            <a:pPr lvl="1"/>
            <a:r>
              <a:rPr lang="en-IN" dirty="0" err="1"/>
              <a:t>uint</a:t>
            </a:r>
            <a:endParaRPr lang="en-IN" dirty="0"/>
          </a:p>
          <a:p>
            <a:pPr lvl="1"/>
            <a:r>
              <a:rPr lang="en-IN" dirty="0"/>
              <a:t>Long</a:t>
            </a:r>
          </a:p>
          <a:p>
            <a:pPr lvl="1"/>
            <a:r>
              <a:rPr lang="en-IN" dirty="0"/>
              <a:t>Float</a:t>
            </a:r>
          </a:p>
          <a:p>
            <a:pPr lvl="1"/>
            <a:r>
              <a:rPr lang="en-IN" dirty="0"/>
              <a:t>Double </a:t>
            </a:r>
          </a:p>
          <a:p>
            <a:pPr lvl="1"/>
            <a:r>
              <a:rPr lang="en-IN" dirty="0"/>
              <a:t>Bool</a:t>
            </a:r>
          </a:p>
          <a:p>
            <a:pPr lvl="1"/>
            <a:r>
              <a:rPr lang="en-IN" dirty="0"/>
              <a:t>Char</a:t>
            </a:r>
          </a:p>
          <a:p>
            <a:pPr lvl="1"/>
            <a:r>
              <a:rPr lang="en-IN" dirty="0"/>
              <a:t>String</a:t>
            </a:r>
          </a:p>
          <a:p>
            <a:pPr lvl="1"/>
            <a:r>
              <a:rPr lang="en-IN" dirty="0"/>
              <a:t>decimal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38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E19F8DE-7055-4FF9-BF57-07679E729849}"/>
              </a:ext>
            </a:extLst>
          </p:cNvPr>
          <p:cNvSpPr/>
          <p:nvPr/>
        </p:nvSpPr>
        <p:spPr>
          <a:xfrm>
            <a:off x="4400970" y="1495253"/>
            <a:ext cx="7145988" cy="4708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dirty="0"/>
              <a:t>PROCESS HEAP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7C8FD9-CA94-4DAB-9F45-2C64CCBFE83F}"/>
              </a:ext>
            </a:extLst>
          </p:cNvPr>
          <p:cNvSpPr/>
          <p:nvPr/>
        </p:nvSpPr>
        <p:spPr>
          <a:xfrm>
            <a:off x="515619" y="1531089"/>
            <a:ext cx="2349796" cy="4708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dirty="0"/>
              <a:t>MAIN THREAD STACK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0A7977-2A6D-488C-BB1F-5666893A446C}"/>
              </a:ext>
            </a:extLst>
          </p:cNvPr>
          <p:cNvSpPr/>
          <p:nvPr/>
        </p:nvSpPr>
        <p:spPr>
          <a:xfrm>
            <a:off x="906569" y="618091"/>
            <a:ext cx="9236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[] numbers =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[1000];</a:t>
            </a:r>
            <a:endParaRPr lang="en-IN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938BF-DAA0-41C2-924F-2DDFA51A3FC6}"/>
              </a:ext>
            </a:extLst>
          </p:cNvPr>
          <p:cNvSpPr/>
          <p:nvPr/>
        </p:nvSpPr>
        <p:spPr>
          <a:xfrm>
            <a:off x="1058970" y="184438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numbers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3ACC3-A0F9-40FE-BF92-3A5CEED39E9A}"/>
              </a:ext>
            </a:extLst>
          </p:cNvPr>
          <p:cNvSpPr/>
          <p:nvPr/>
        </p:nvSpPr>
        <p:spPr>
          <a:xfrm>
            <a:off x="932332" y="293170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reference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078854-2272-4C3F-949E-6E9E7744DF6B}"/>
              </a:ext>
            </a:extLst>
          </p:cNvPr>
          <p:cNvSpPr/>
          <p:nvPr/>
        </p:nvSpPr>
        <p:spPr>
          <a:xfrm>
            <a:off x="5114612" y="186387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Array Object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A70BC7-A81E-4AF1-8005-93736AFDB6A0}"/>
              </a:ext>
            </a:extLst>
          </p:cNvPr>
          <p:cNvSpPr/>
          <p:nvPr/>
        </p:nvSpPr>
        <p:spPr>
          <a:xfrm>
            <a:off x="5183671" y="2443347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Length = 1000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AF6718-03F8-47A4-849A-43CE08C3C97A}"/>
              </a:ext>
            </a:extLst>
          </p:cNvPr>
          <p:cNvSpPr/>
          <p:nvPr/>
        </p:nvSpPr>
        <p:spPr>
          <a:xfrm>
            <a:off x="5183671" y="2924988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RV = #300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717BDF7-05F7-42DB-A709-011D0C0A8ECB}"/>
              </a:ext>
            </a:extLst>
          </p:cNvPr>
          <p:cNvSpPr/>
          <p:nvPr/>
        </p:nvSpPr>
        <p:spPr>
          <a:xfrm>
            <a:off x="2408222" y="2462840"/>
            <a:ext cx="277544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119123-D697-460B-A941-AFE23337202F}"/>
              </a:ext>
            </a:extLst>
          </p:cNvPr>
          <p:cNvSpPr/>
          <p:nvPr/>
        </p:nvSpPr>
        <p:spPr>
          <a:xfrm>
            <a:off x="1268963" y="2471331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#200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B2762A-595D-483D-B5CE-23C7F9AB2C4B}"/>
              </a:ext>
            </a:extLst>
          </p:cNvPr>
          <p:cNvSpPr/>
          <p:nvPr/>
        </p:nvSpPr>
        <p:spPr>
          <a:xfrm>
            <a:off x="7729869" y="2848971"/>
            <a:ext cx="786809" cy="38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0470D-BEF0-452D-9DD0-5D4B8C56E2F6}"/>
              </a:ext>
            </a:extLst>
          </p:cNvPr>
          <p:cNvSpPr/>
          <p:nvPr/>
        </p:nvSpPr>
        <p:spPr>
          <a:xfrm>
            <a:off x="8552123" y="2841882"/>
            <a:ext cx="786809" cy="38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E45D4A-3455-489A-BB35-15BEAC432DE8}"/>
              </a:ext>
            </a:extLst>
          </p:cNvPr>
          <p:cNvCxnSpPr/>
          <p:nvPr/>
        </p:nvCxnSpPr>
        <p:spPr>
          <a:xfrm flipH="1">
            <a:off x="2256734" y="1202866"/>
            <a:ext cx="1315806" cy="74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E016B7-4C21-41AC-AF34-0BBF13658D0F}"/>
              </a:ext>
            </a:extLst>
          </p:cNvPr>
          <p:cNvCxnSpPr/>
          <p:nvPr/>
        </p:nvCxnSpPr>
        <p:spPr>
          <a:xfrm flipH="1">
            <a:off x="6007395" y="1202866"/>
            <a:ext cx="584791" cy="58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5622E0-EE15-4480-81EC-3A43B9A921B0}"/>
              </a:ext>
            </a:extLst>
          </p:cNvPr>
          <p:cNvCxnSpPr/>
          <p:nvPr/>
        </p:nvCxnSpPr>
        <p:spPr>
          <a:xfrm>
            <a:off x="6818925" y="1202866"/>
            <a:ext cx="1368145" cy="103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CCA7EF7-8296-451E-B871-E1A658CFFCCB}"/>
              </a:ext>
            </a:extLst>
          </p:cNvPr>
          <p:cNvSpPr/>
          <p:nvPr/>
        </p:nvSpPr>
        <p:spPr>
          <a:xfrm>
            <a:off x="9363741" y="2845423"/>
            <a:ext cx="786809" cy="38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28AA36-5228-48A6-AA84-B150A1A2E527}"/>
              </a:ext>
            </a:extLst>
          </p:cNvPr>
          <p:cNvSpPr/>
          <p:nvPr/>
        </p:nvSpPr>
        <p:spPr>
          <a:xfrm>
            <a:off x="10185997" y="2848968"/>
            <a:ext cx="786809" cy="38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2DD6EBD-B41A-4239-B59B-94D684E47310}"/>
              </a:ext>
            </a:extLst>
          </p:cNvPr>
          <p:cNvSpPr/>
          <p:nvPr/>
        </p:nvSpPr>
        <p:spPr>
          <a:xfrm>
            <a:off x="6578011" y="2866322"/>
            <a:ext cx="111641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0DCD39-577D-40FB-9ED0-00F5DD717577}"/>
              </a:ext>
            </a:extLst>
          </p:cNvPr>
          <p:cNvSpPr/>
          <p:nvPr/>
        </p:nvSpPr>
        <p:spPr>
          <a:xfrm>
            <a:off x="11020178" y="2841882"/>
            <a:ext cx="786809" cy="38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:::::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8395C5-C87C-4B63-AF82-66A44393E508}"/>
              </a:ext>
            </a:extLst>
          </p:cNvPr>
          <p:cNvSpPr/>
          <p:nvPr/>
        </p:nvSpPr>
        <p:spPr>
          <a:xfrm>
            <a:off x="4529013" y="1879603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#200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2E66E3-36BE-413F-BA85-39C05639098F}"/>
              </a:ext>
            </a:extLst>
          </p:cNvPr>
          <p:cNvSpPr/>
          <p:nvPr/>
        </p:nvSpPr>
        <p:spPr>
          <a:xfrm>
            <a:off x="7829464" y="244334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[0]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7E1605-0C0D-4A4B-B80E-D36EBB3A4A67}"/>
              </a:ext>
            </a:extLst>
          </p:cNvPr>
          <p:cNvSpPr/>
          <p:nvPr/>
        </p:nvSpPr>
        <p:spPr>
          <a:xfrm>
            <a:off x="8630255" y="244334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[1]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BE73E2-B9FD-48C8-B26F-F1D3CFE0BE22}"/>
              </a:ext>
            </a:extLst>
          </p:cNvPr>
          <p:cNvSpPr/>
          <p:nvPr/>
        </p:nvSpPr>
        <p:spPr>
          <a:xfrm>
            <a:off x="11100487" y="244102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[..]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14A7C2-4FC4-480B-BDE5-DAD9A3AB1A5C}"/>
              </a:ext>
            </a:extLst>
          </p:cNvPr>
          <p:cNvSpPr/>
          <p:nvPr/>
        </p:nvSpPr>
        <p:spPr>
          <a:xfrm>
            <a:off x="9458685" y="244334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[2]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32FBF3-7F99-4F1E-92FD-CC4127371D97}"/>
              </a:ext>
            </a:extLst>
          </p:cNvPr>
          <p:cNvSpPr/>
          <p:nvPr/>
        </p:nvSpPr>
        <p:spPr>
          <a:xfrm>
            <a:off x="10220532" y="244334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[3]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AC40A2-5A2B-438F-922A-7196208F069B}"/>
              </a:ext>
            </a:extLst>
          </p:cNvPr>
          <p:cNvSpPr/>
          <p:nvPr/>
        </p:nvSpPr>
        <p:spPr>
          <a:xfrm>
            <a:off x="7305880" y="243375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Consolas" panose="020B0609020204030204" pitchFamily="49" charset="0"/>
              </a:rPr>
              <a:t>#300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07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D26418-1A92-457A-99C3-1DD868D2D133}"/>
              </a:ext>
            </a:extLst>
          </p:cNvPr>
          <p:cNvSpPr/>
          <p:nvPr/>
        </p:nvSpPr>
        <p:spPr>
          <a:xfrm>
            <a:off x="906569" y="618091"/>
            <a:ext cx="9236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[] numbers =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  <a:endParaRPr lang="en-IN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BB226B-3BBD-40D0-9473-8E3C676678F4}"/>
              </a:ext>
            </a:extLst>
          </p:cNvPr>
          <p:cNvSpPr/>
          <p:nvPr/>
        </p:nvSpPr>
        <p:spPr>
          <a:xfrm>
            <a:off x="1058970" y="184438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numbers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12B985-71F8-4CC5-A3D0-3EA6C691377D}"/>
              </a:ext>
            </a:extLst>
          </p:cNvPr>
          <p:cNvSpPr/>
          <p:nvPr/>
        </p:nvSpPr>
        <p:spPr>
          <a:xfrm>
            <a:off x="932332" y="293170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reference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9E5C9C-2618-4911-B89D-BD3C04015CE2}"/>
              </a:ext>
            </a:extLst>
          </p:cNvPr>
          <p:cNvSpPr/>
          <p:nvPr/>
        </p:nvSpPr>
        <p:spPr>
          <a:xfrm>
            <a:off x="1268963" y="2471331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#1000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643B74-0299-4308-BA63-E0640020DF3A}"/>
              </a:ext>
            </a:extLst>
          </p:cNvPr>
          <p:cNvSpPr/>
          <p:nvPr/>
        </p:nvSpPr>
        <p:spPr>
          <a:xfrm>
            <a:off x="4231017" y="184438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4863FC-E158-47D2-BF55-36757D9B24C6}"/>
              </a:ext>
            </a:extLst>
          </p:cNvPr>
          <p:cNvSpPr/>
          <p:nvPr/>
        </p:nvSpPr>
        <p:spPr>
          <a:xfrm>
            <a:off x="3977742" y="2485894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Length = 0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C70053-7B32-4802-BB23-A2C38ADE9513}"/>
              </a:ext>
            </a:extLst>
          </p:cNvPr>
          <p:cNvSpPr/>
          <p:nvPr/>
        </p:nvSpPr>
        <p:spPr>
          <a:xfrm>
            <a:off x="3977742" y="294019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RV = null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F12BF0-698B-425F-B2FC-196DD070AB74}"/>
              </a:ext>
            </a:extLst>
          </p:cNvPr>
          <p:cNvSpPr/>
          <p:nvPr/>
        </p:nvSpPr>
        <p:spPr>
          <a:xfrm>
            <a:off x="3977742" y="2116562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#1000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7D63FA-8CF7-47DD-A0F5-D5786B8E347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037122" y="2655997"/>
            <a:ext cx="1940620" cy="376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CB6EDB2-7011-474B-8937-214C565C542F}"/>
              </a:ext>
            </a:extLst>
          </p:cNvPr>
          <p:cNvSpPr/>
          <p:nvPr/>
        </p:nvSpPr>
        <p:spPr>
          <a:xfrm>
            <a:off x="1058970" y="3548472"/>
            <a:ext cx="9236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numbers =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[1];</a:t>
            </a:r>
            <a:endParaRPr lang="en-IN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B80C93-44DD-44C3-B2A1-4863B748C6D2}"/>
              </a:ext>
            </a:extLst>
          </p:cNvPr>
          <p:cNvSpPr/>
          <p:nvPr/>
        </p:nvSpPr>
        <p:spPr>
          <a:xfrm>
            <a:off x="4069519" y="4829774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Length = 1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D0A3C5-92FD-4E72-B751-035FDEAB80BF}"/>
              </a:ext>
            </a:extLst>
          </p:cNvPr>
          <p:cNvSpPr/>
          <p:nvPr/>
        </p:nvSpPr>
        <p:spPr>
          <a:xfrm>
            <a:off x="4132837" y="5199106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RV = null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415280-F845-48DD-BCB0-D5823FD82E83}"/>
              </a:ext>
            </a:extLst>
          </p:cNvPr>
          <p:cNvSpPr/>
          <p:nvPr/>
        </p:nvSpPr>
        <p:spPr>
          <a:xfrm>
            <a:off x="4083932" y="4500853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#2000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43AB32-D446-43D4-8B4D-3192764ED482}"/>
              </a:ext>
            </a:extLst>
          </p:cNvPr>
          <p:cNvSpPr/>
          <p:nvPr/>
        </p:nvSpPr>
        <p:spPr>
          <a:xfrm>
            <a:off x="1058970" y="5718335"/>
            <a:ext cx="9236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numbers =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[2];</a:t>
            </a:r>
            <a:endParaRPr lang="en-IN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626438-FD64-4971-B18B-0323818C24B7}"/>
              </a:ext>
            </a:extLst>
          </p:cNvPr>
          <p:cNvSpPr/>
          <p:nvPr/>
        </p:nvSpPr>
        <p:spPr>
          <a:xfrm>
            <a:off x="4193130" y="6673334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Length = 2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7DA537-AE2E-47DC-9C3D-7F3EE1A70C74}"/>
              </a:ext>
            </a:extLst>
          </p:cNvPr>
          <p:cNvSpPr/>
          <p:nvPr/>
        </p:nvSpPr>
        <p:spPr>
          <a:xfrm>
            <a:off x="4256448" y="7042666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RV = null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F06536-3DAF-4757-AD76-18FF09CD7675}"/>
              </a:ext>
            </a:extLst>
          </p:cNvPr>
          <p:cNvSpPr/>
          <p:nvPr/>
        </p:nvSpPr>
        <p:spPr>
          <a:xfrm>
            <a:off x="4207543" y="6344413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#3000</a:t>
            </a:r>
          </a:p>
        </p:txBody>
      </p:sp>
    </p:spTree>
    <p:extLst>
      <p:ext uri="{BB962C8B-B14F-4D97-AF65-F5344CB8AC3E}">
        <p14:creationId xmlns:p14="http://schemas.microsoft.com/office/powerpoint/2010/main" val="268963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1133</Words>
  <Application>Microsoft Office PowerPoint</Application>
  <PresentationFormat>Widescreen</PresentationFormat>
  <Paragraphs>273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Wingdings</vt:lpstr>
      <vt:lpstr>Office Theme</vt:lpstr>
      <vt:lpstr>Day 1 </vt:lpstr>
      <vt:lpstr>.NET and c# </vt:lpstr>
      <vt:lpstr>Framework  </vt:lpstr>
      <vt:lpstr>Installer – dotnetfx.exe </vt:lpstr>
      <vt:lpstr>PowerPoint Presentation</vt:lpstr>
      <vt:lpstr>CLR</vt:lpstr>
      <vt:lpstr>CLR follow CTS rules </vt:lpstr>
      <vt:lpstr>PowerPoint Presentation</vt:lpstr>
      <vt:lpstr>PowerPoint Presentation</vt:lpstr>
      <vt:lpstr>PowerPoint Presentation</vt:lpstr>
      <vt:lpstr>Requirement 1</vt:lpstr>
      <vt:lpstr>Requirement 2</vt:lpstr>
      <vt:lpstr>PowerPoint Presentation</vt:lpstr>
      <vt:lpstr>Application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</dc:title>
  <dc:creator>KAVLEKAR Aniket</dc:creator>
  <cp:lastModifiedBy>KAVLEKAR Aniket</cp:lastModifiedBy>
  <cp:revision>28</cp:revision>
  <dcterms:created xsi:type="dcterms:W3CDTF">2019-03-05T03:40:11Z</dcterms:created>
  <dcterms:modified xsi:type="dcterms:W3CDTF">2019-03-05T16:49:35Z</dcterms:modified>
</cp:coreProperties>
</file>