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5" r:id="rId10"/>
    <p:sldId id="272" r:id="rId11"/>
    <p:sldId id="260" r:id="rId12"/>
    <p:sldId id="264" r:id="rId13"/>
    <p:sldId id="267" r:id="rId14"/>
    <p:sldId id="266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7"/>
  </p:normalViewPr>
  <p:slideViewPr>
    <p:cSldViewPr snapToGrid="0">
      <p:cViewPr varScale="1">
        <p:scale>
          <a:sx n="88" d="100"/>
          <a:sy n="8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10D7A-AC5E-422F-B302-64C0CC5335D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150A87-19C7-4175-A634-95F10EC633A6}">
      <dgm:prSet/>
      <dgm:spPr/>
      <dgm:t>
        <a:bodyPr/>
        <a:lstStyle/>
        <a:p>
          <a:r>
            <a:rPr lang="en-IN" b="0" i="0"/>
            <a:t>Air travel is an essential part of modern life—used for business, vacations, and personal travel</a:t>
          </a:r>
          <a:endParaRPr lang="en-US" dirty="0"/>
        </a:p>
      </dgm:t>
    </dgm:pt>
    <dgm:pt modelId="{3FF2E970-36B0-4F21-83E4-7056257B873F}" type="parTrans" cxnId="{53988D79-D29F-48E3-8D01-19008079BE25}">
      <dgm:prSet/>
      <dgm:spPr/>
      <dgm:t>
        <a:bodyPr/>
        <a:lstStyle/>
        <a:p>
          <a:endParaRPr lang="en-US"/>
        </a:p>
      </dgm:t>
    </dgm:pt>
    <dgm:pt modelId="{F04E3996-B3F2-4D05-AB2A-F0C4D02A20C0}" type="sibTrans" cxnId="{53988D79-D29F-48E3-8D01-19008079BE25}">
      <dgm:prSet/>
      <dgm:spPr/>
      <dgm:t>
        <a:bodyPr/>
        <a:lstStyle/>
        <a:p>
          <a:endParaRPr lang="en-US"/>
        </a:p>
      </dgm:t>
    </dgm:pt>
    <dgm:pt modelId="{5460E28C-4BB7-4269-B65B-F1FF0F790D3E}">
      <dgm:prSet/>
      <dgm:spPr/>
      <dgm:t>
        <a:bodyPr/>
        <a:lstStyle/>
        <a:p>
          <a:r>
            <a:rPr lang="en-IN" b="0" i="0"/>
            <a:t>Airline ticket prices can vary widely based on many dynamic factors.</a:t>
          </a:r>
          <a:endParaRPr lang="en-US"/>
        </a:p>
      </dgm:t>
    </dgm:pt>
    <dgm:pt modelId="{3C80FA00-5C3A-4A61-8310-18FBECC7D2C8}" type="parTrans" cxnId="{7F27A473-51C2-4598-8999-D535FA6F7D94}">
      <dgm:prSet/>
      <dgm:spPr/>
      <dgm:t>
        <a:bodyPr/>
        <a:lstStyle/>
        <a:p>
          <a:endParaRPr lang="en-US"/>
        </a:p>
      </dgm:t>
    </dgm:pt>
    <dgm:pt modelId="{91072523-C23D-4DEA-8FFF-E6715128B544}" type="sibTrans" cxnId="{7F27A473-51C2-4598-8999-D535FA6F7D94}">
      <dgm:prSet/>
      <dgm:spPr/>
      <dgm:t>
        <a:bodyPr/>
        <a:lstStyle/>
        <a:p>
          <a:endParaRPr lang="en-US"/>
        </a:p>
      </dgm:t>
    </dgm:pt>
    <dgm:pt modelId="{04950B08-928F-442F-951F-718AC7EBE324}">
      <dgm:prSet/>
      <dgm:spPr/>
      <dgm:t>
        <a:bodyPr/>
        <a:lstStyle/>
        <a:p>
          <a:r>
            <a:rPr lang="en-IN" b="0" i="0"/>
            <a:t>Factors include distance, passenger class, airline, amenities, and timing.</a:t>
          </a:r>
          <a:endParaRPr lang="en-US"/>
        </a:p>
      </dgm:t>
    </dgm:pt>
    <dgm:pt modelId="{9CB572CC-6463-4FF9-B1F8-E23ADB424F82}" type="parTrans" cxnId="{A0B3AE87-6CA2-4701-B89B-709EE52B8311}">
      <dgm:prSet/>
      <dgm:spPr/>
      <dgm:t>
        <a:bodyPr/>
        <a:lstStyle/>
        <a:p>
          <a:endParaRPr lang="en-US"/>
        </a:p>
      </dgm:t>
    </dgm:pt>
    <dgm:pt modelId="{C8C05F12-637C-4C2C-9E99-D52A068FB46C}" type="sibTrans" cxnId="{A0B3AE87-6CA2-4701-B89B-709EE52B8311}">
      <dgm:prSet/>
      <dgm:spPr/>
      <dgm:t>
        <a:bodyPr/>
        <a:lstStyle/>
        <a:p>
          <a:endParaRPr lang="en-US"/>
        </a:p>
      </dgm:t>
    </dgm:pt>
    <dgm:pt modelId="{62A342FC-4A9C-4600-8A1C-464D1365E226}">
      <dgm:prSet/>
      <dgm:spPr/>
      <dgm:t>
        <a:bodyPr/>
        <a:lstStyle/>
        <a:p>
          <a:r>
            <a:rPr lang="en-IN" b="0" i="0"/>
            <a:t>Accurate price prediction can benefit both airlines and passengers.</a:t>
          </a:r>
          <a:endParaRPr lang="en-US"/>
        </a:p>
      </dgm:t>
    </dgm:pt>
    <dgm:pt modelId="{DCDF2933-DB00-4D5D-A779-7472E07F3CF0}" type="parTrans" cxnId="{B57C7B92-CBFF-4623-BF8F-513F91969217}">
      <dgm:prSet/>
      <dgm:spPr/>
      <dgm:t>
        <a:bodyPr/>
        <a:lstStyle/>
        <a:p>
          <a:endParaRPr lang="en-US"/>
        </a:p>
      </dgm:t>
    </dgm:pt>
    <dgm:pt modelId="{E57547C6-1078-4BAD-9AF4-8E39B41EA85E}" type="sibTrans" cxnId="{B57C7B92-CBFF-4623-BF8F-513F91969217}">
      <dgm:prSet/>
      <dgm:spPr/>
      <dgm:t>
        <a:bodyPr/>
        <a:lstStyle/>
        <a:p>
          <a:endParaRPr lang="en-US"/>
        </a:p>
      </dgm:t>
    </dgm:pt>
    <dgm:pt modelId="{0E139307-C3F0-432B-BEDD-CFBF324A8190}">
      <dgm:prSet/>
      <dgm:spPr/>
      <dgm:t>
        <a:bodyPr/>
        <a:lstStyle/>
        <a:p>
          <a:r>
            <a:rPr lang="en-IN" b="0" i="0"/>
            <a:t>Our goal is to build a model that predicts airline prices using real-world data.</a:t>
          </a:r>
          <a:endParaRPr lang="en-US"/>
        </a:p>
      </dgm:t>
    </dgm:pt>
    <dgm:pt modelId="{D03E8226-4487-4F2F-BBD7-7D396C97040E}" type="parTrans" cxnId="{10E0B5AA-07D9-4810-83D9-269FBE5560A6}">
      <dgm:prSet/>
      <dgm:spPr/>
      <dgm:t>
        <a:bodyPr/>
        <a:lstStyle/>
        <a:p>
          <a:endParaRPr lang="en-US"/>
        </a:p>
      </dgm:t>
    </dgm:pt>
    <dgm:pt modelId="{2433BAE6-CC3C-4B7F-80CA-10633BE7EB9D}" type="sibTrans" cxnId="{10E0B5AA-07D9-4810-83D9-269FBE5560A6}">
      <dgm:prSet/>
      <dgm:spPr/>
      <dgm:t>
        <a:bodyPr/>
        <a:lstStyle/>
        <a:p>
          <a:endParaRPr lang="en-US"/>
        </a:p>
      </dgm:t>
    </dgm:pt>
    <dgm:pt modelId="{28FB7967-9277-D445-9480-11BE42A10901}" type="pres">
      <dgm:prSet presAssocID="{4F310D7A-AC5E-422F-B302-64C0CC5335DF}" presName="vert0" presStyleCnt="0">
        <dgm:presLayoutVars>
          <dgm:dir/>
          <dgm:animOne val="branch"/>
          <dgm:animLvl val="lvl"/>
        </dgm:presLayoutVars>
      </dgm:prSet>
      <dgm:spPr/>
    </dgm:pt>
    <dgm:pt modelId="{60E63F4F-16C6-4A4D-BAD8-3F952A011DB7}" type="pres">
      <dgm:prSet presAssocID="{9F150A87-19C7-4175-A634-95F10EC633A6}" presName="thickLine" presStyleLbl="alignNode1" presStyleIdx="0" presStyleCnt="5"/>
      <dgm:spPr/>
    </dgm:pt>
    <dgm:pt modelId="{47ED9B83-0B3D-EC4B-9D07-37E1E2B266EF}" type="pres">
      <dgm:prSet presAssocID="{9F150A87-19C7-4175-A634-95F10EC633A6}" presName="horz1" presStyleCnt="0"/>
      <dgm:spPr/>
    </dgm:pt>
    <dgm:pt modelId="{5E52C79A-6C4A-8043-B728-7BC408D2D813}" type="pres">
      <dgm:prSet presAssocID="{9F150A87-19C7-4175-A634-95F10EC633A6}" presName="tx1" presStyleLbl="revTx" presStyleIdx="0" presStyleCnt="5"/>
      <dgm:spPr/>
    </dgm:pt>
    <dgm:pt modelId="{F2F6F394-7278-3E44-8F09-797268193B59}" type="pres">
      <dgm:prSet presAssocID="{9F150A87-19C7-4175-A634-95F10EC633A6}" presName="vert1" presStyleCnt="0"/>
      <dgm:spPr/>
    </dgm:pt>
    <dgm:pt modelId="{D7B56B77-C77C-BA45-835E-773BC429498A}" type="pres">
      <dgm:prSet presAssocID="{5460E28C-4BB7-4269-B65B-F1FF0F790D3E}" presName="thickLine" presStyleLbl="alignNode1" presStyleIdx="1" presStyleCnt="5"/>
      <dgm:spPr/>
    </dgm:pt>
    <dgm:pt modelId="{CECD7222-EA70-6F4B-B8C6-C5058E93B9D2}" type="pres">
      <dgm:prSet presAssocID="{5460E28C-4BB7-4269-B65B-F1FF0F790D3E}" presName="horz1" presStyleCnt="0"/>
      <dgm:spPr/>
    </dgm:pt>
    <dgm:pt modelId="{2856B34F-1CC9-FE4C-8704-23034440B533}" type="pres">
      <dgm:prSet presAssocID="{5460E28C-4BB7-4269-B65B-F1FF0F790D3E}" presName="tx1" presStyleLbl="revTx" presStyleIdx="1" presStyleCnt="5"/>
      <dgm:spPr/>
    </dgm:pt>
    <dgm:pt modelId="{F35C9ABC-1331-8240-86CB-D67F2D3FF8E5}" type="pres">
      <dgm:prSet presAssocID="{5460E28C-4BB7-4269-B65B-F1FF0F790D3E}" presName="vert1" presStyleCnt="0"/>
      <dgm:spPr/>
    </dgm:pt>
    <dgm:pt modelId="{E1A1EA67-59C7-CC43-9972-271DF0E9D603}" type="pres">
      <dgm:prSet presAssocID="{04950B08-928F-442F-951F-718AC7EBE324}" presName="thickLine" presStyleLbl="alignNode1" presStyleIdx="2" presStyleCnt="5"/>
      <dgm:spPr/>
    </dgm:pt>
    <dgm:pt modelId="{BF6D5F77-0DDB-EF42-9736-D2EC532D7FA3}" type="pres">
      <dgm:prSet presAssocID="{04950B08-928F-442F-951F-718AC7EBE324}" presName="horz1" presStyleCnt="0"/>
      <dgm:spPr/>
    </dgm:pt>
    <dgm:pt modelId="{D811A321-5A1A-D441-9C40-4E384C245CFF}" type="pres">
      <dgm:prSet presAssocID="{04950B08-928F-442F-951F-718AC7EBE324}" presName="tx1" presStyleLbl="revTx" presStyleIdx="2" presStyleCnt="5"/>
      <dgm:spPr/>
    </dgm:pt>
    <dgm:pt modelId="{BC525675-6C62-1E43-B9A4-A068DE2BA656}" type="pres">
      <dgm:prSet presAssocID="{04950B08-928F-442F-951F-718AC7EBE324}" presName="vert1" presStyleCnt="0"/>
      <dgm:spPr/>
    </dgm:pt>
    <dgm:pt modelId="{9145EC01-8BC2-DF41-9E22-DC936E0F84B1}" type="pres">
      <dgm:prSet presAssocID="{62A342FC-4A9C-4600-8A1C-464D1365E226}" presName="thickLine" presStyleLbl="alignNode1" presStyleIdx="3" presStyleCnt="5"/>
      <dgm:spPr/>
    </dgm:pt>
    <dgm:pt modelId="{BD4875C3-9DCE-BB4C-AC17-CD9994057A3D}" type="pres">
      <dgm:prSet presAssocID="{62A342FC-4A9C-4600-8A1C-464D1365E226}" presName="horz1" presStyleCnt="0"/>
      <dgm:spPr/>
    </dgm:pt>
    <dgm:pt modelId="{25E64BE5-BB56-0B4D-9B0F-5BC675E076C8}" type="pres">
      <dgm:prSet presAssocID="{62A342FC-4A9C-4600-8A1C-464D1365E226}" presName="tx1" presStyleLbl="revTx" presStyleIdx="3" presStyleCnt="5"/>
      <dgm:spPr/>
    </dgm:pt>
    <dgm:pt modelId="{303961E4-5234-D647-849F-52890519D092}" type="pres">
      <dgm:prSet presAssocID="{62A342FC-4A9C-4600-8A1C-464D1365E226}" presName="vert1" presStyleCnt="0"/>
      <dgm:spPr/>
    </dgm:pt>
    <dgm:pt modelId="{3AA7CC28-AE13-D94D-B2BD-3F07862867E5}" type="pres">
      <dgm:prSet presAssocID="{0E139307-C3F0-432B-BEDD-CFBF324A8190}" presName="thickLine" presStyleLbl="alignNode1" presStyleIdx="4" presStyleCnt="5"/>
      <dgm:spPr/>
    </dgm:pt>
    <dgm:pt modelId="{FC595EFE-A010-B346-ACF1-A9EC1D2C250B}" type="pres">
      <dgm:prSet presAssocID="{0E139307-C3F0-432B-BEDD-CFBF324A8190}" presName="horz1" presStyleCnt="0"/>
      <dgm:spPr/>
    </dgm:pt>
    <dgm:pt modelId="{5DBD5D45-EC2B-7E45-B2AC-2935D352CC00}" type="pres">
      <dgm:prSet presAssocID="{0E139307-C3F0-432B-BEDD-CFBF324A8190}" presName="tx1" presStyleLbl="revTx" presStyleIdx="4" presStyleCnt="5"/>
      <dgm:spPr/>
    </dgm:pt>
    <dgm:pt modelId="{F6EC55CF-1630-9146-8DF8-501ABE3AA8C4}" type="pres">
      <dgm:prSet presAssocID="{0E139307-C3F0-432B-BEDD-CFBF324A8190}" presName="vert1" presStyleCnt="0"/>
      <dgm:spPr/>
    </dgm:pt>
  </dgm:ptLst>
  <dgm:cxnLst>
    <dgm:cxn modelId="{68D66449-849C-BE44-BF0B-6AED86A3688E}" type="presOf" srcId="{9F150A87-19C7-4175-A634-95F10EC633A6}" destId="{5E52C79A-6C4A-8043-B728-7BC408D2D813}" srcOrd="0" destOrd="0" presId="urn:microsoft.com/office/officeart/2008/layout/LinedList"/>
    <dgm:cxn modelId="{DA4B0A68-5E59-664D-927E-30DD6DC801F8}" type="presOf" srcId="{5460E28C-4BB7-4269-B65B-F1FF0F790D3E}" destId="{2856B34F-1CC9-FE4C-8704-23034440B533}" srcOrd="0" destOrd="0" presId="urn:microsoft.com/office/officeart/2008/layout/LinedList"/>
    <dgm:cxn modelId="{7F27A473-51C2-4598-8999-D535FA6F7D94}" srcId="{4F310D7A-AC5E-422F-B302-64C0CC5335DF}" destId="{5460E28C-4BB7-4269-B65B-F1FF0F790D3E}" srcOrd="1" destOrd="0" parTransId="{3C80FA00-5C3A-4A61-8310-18FBECC7D2C8}" sibTransId="{91072523-C23D-4DEA-8FFF-E6715128B544}"/>
    <dgm:cxn modelId="{53988D79-D29F-48E3-8D01-19008079BE25}" srcId="{4F310D7A-AC5E-422F-B302-64C0CC5335DF}" destId="{9F150A87-19C7-4175-A634-95F10EC633A6}" srcOrd="0" destOrd="0" parTransId="{3FF2E970-36B0-4F21-83E4-7056257B873F}" sibTransId="{F04E3996-B3F2-4D05-AB2A-F0C4D02A20C0}"/>
    <dgm:cxn modelId="{C0C2FE79-505D-9D4B-84A4-50F35DCEBB50}" type="presOf" srcId="{04950B08-928F-442F-951F-718AC7EBE324}" destId="{D811A321-5A1A-D441-9C40-4E384C245CFF}" srcOrd="0" destOrd="0" presId="urn:microsoft.com/office/officeart/2008/layout/LinedList"/>
    <dgm:cxn modelId="{A329F882-7F5D-BD46-8635-EA2558F58750}" type="presOf" srcId="{0E139307-C3F0-432B-BEDD-CFBF324A8190}" destId="{5DBD5D45-EC2B-7E45-B2AC-2935D352CC00}" srcOrd="0" destOrd="0" presId="urn:microsoft.com/office/officeart/2008/layout/LinedList"/>
    <dgm:cxn modelId="{A0B3AE87-6CA2-4701-B89B-709EE52B8311}" srcId="{4F310D7A-AC5E-422F-B302-64C0CC5335DF}" destId="{04950B08-928F-442F-951F-718AC7EBE324}" srcOrd="2" destOrd="0" parTransId="{9CB572CC-6463-4FF9-B1F8-E23ADB424F82}" sibTransId="{C8C05F12-637C-4C2C-9E99-D52A068FB46C}"/>
    <dgm:cxn modelId="{B57C7B92-CBFF-4623-BF8F-513F91969217}" srcId="{4F310D7A-AC5E-422F-B302-64C0CC5335DF}" destId="{62A342FC-4A9C-4600-8A1C-464D1365E226}" srcOrd="3" destOrd="0" parTransId="{DCDF2933-DB00-4D5D-A779-7472E07F3CF0}" sibTransId="{E57547C6-1078-4BAD-9AF4-8E39B41EA85E}"/>
    <dgm:cxn modelId="{E38B04A5-5532-164F-A49A-728D3F917489}" type="presOf" srcId="{62A342FC-4A9C-4600-8A1C-464D1365E226}" destId="{25E64BE5-BB56-0B4D-9B0F-5BC675E076C8}" srcOrd="0" destOrd="0" presId="urn:microsoft.com/office/officeart/2008/layout/LinedList"/>
    <dgm:cxn modelId="{10E0B5AA-07D9-4810-83D9-269FBE5560A6}" srcId="{4F310D7A-AC5E-422F-B302-64C0CC5335DF}" destId="{0E139307-C3F0-432B-BEDD-CFBF324A8190}" srcOrd="4" destOrd="0" parTransId="{D03E8226-4487-4F2F-BBD7-7D396C97040E}" sibTransId="{2433BAE6-CC3C-4B7F-80CA-10633BE7EB9D}"/>
    <dgm:cxn modelId="{A30A1BDD-8D35-CA4C-B090-2164008FF3C8}" type="presOf" srcId="{4F310D7A-AC5E-422F-B302-64C0CC5335DF}" destId="{28FB7967-9277-D445-9480-11BE42A10901}" srcOrd="0" destOrd="0" presId="urn:microsoft.com/office/officeart/2008/layout/LinedList"/>
    <dgm:cxn modelId="{17EDD226-9E53-2544-A8B9-854738083F3E}" type="presParOf" srcId="{28FB7967-9277-D445-9480-11BE42A10901}" destId="{60E63F4F-16C6-4A4D-BAD8-3F952A011DB7}" srcOrd="0" destOrd="0" presId="urn:microsoft.com/office/officeart/2008/layout/LinedList"/>
    <dgm:cxn modelId="{E963F4C4-C14A-7A4F-BA79-B199B1CB3F60}" type="presParOf" srcId="{28FB7967-9277-D445-9480-11BE42A10901}" destId="{47ED9B83-0B3D-EC4B-9D07-37E1E2B266EF}" srcOrd="1" destOrd="0" presId="urn:microsoft.com/office/officeart/2008/layout/LinedList"/>
    <dgm:cxn modelId="{50438FC6-ADE3-2A41-84C6-ADA7C8D624F9}" type="presParOf" srcId="{47ED9B83-0B3D-EC4B-9D07-37E1E2B266EF}" destId="{5E52C79A-6C4A-8043-B728-7BC408D2D813}" srcOrd="0" destOrd="0" presId="urn:microsoft.com/office/officeart/2008/layout/LinedList"/>
    <dgm:cxn modelId="{EC1FC63C-B113-DC47-BEF5-CFEF2A0F4C9C}" type="presParOf" srcId="{47ED9B83-0B3D-EC4B-9D07-37E1E2B266EF}" destId="{F2F6F394-7278-3E44-8F09-797268193B59}" srcOrd="1" destOrd="0" presId="urn:microsoft.com/office/officeart/2008/layout/LinedList"/>
    <dgm:cxn modelId="{F5138981-C4D8-0E4B-BB73-0357AEA229B7}" type="presParOf" srcId="{28FB7967-9277-D445-9480-11BE42A10901}" destId="{D7B56B77-C77C-BA45-835E-773BC429498A}" srcOrd="2" destOrd="0" presId="urn:microsoft.com/office/officeart/2008/layout/LinedList"/>
    <dgm:cxn modelId="{53E8FD25-6A55-684D-9996-1EACE9091F7D}" type="presParOf" srcId="{28FB7967-9277-D445-9480-11BE42A10901}" destId="{CECD7222-EA70-6F4B-B8C6-C5058E93B9D2}" srcOrd="3" destOrd="0" presId="urn:microsoft.com/office/officeart/2008/layout/LinedList"/>
    <dgm:cxn modelId="{C407DA35-35E5-9F47-9791-C25657AE580E}" type="presParOf" srcId="{CECD7222-EA70-6F4B-B8C6-C5058E93B9D2}" destId="{2856B34F-1CC9-FE4C-8704-23034440B533}" srcOrd="0" destOrd="0" presId="urn:microsoft.com/office/officeart/2008/layout/LinedList"/>
    <dgm:cxn modelId="{15B8F0F5-210C-574C-812D-7AD19E752CDE}" type="presParOf" srcId="{CECD7222-EA70-6F4B-B8C6-C5058E93B9D2}" destId="{F35C9ABC-1331-8240-86CB-D67F2D3FF8E5}" srcOrd="1" destOrd="0" presId="urn:microsoft.com/office/officeart/2008/layout/LinedList"/>
    <dgm:cxn modelId="{E902F56D-FB8F-B041-AFAF-ACC6D7A680BC}" type="presParOf" srcId="{28FB7967-9277-D445-9480-11BE42A10901}" destId="{E1A1EA67-59C7-CC43-9972-271DF0E9D603}" srcOrd="4" destOrd="0" presId="urn:microsoft.com/office/officeart/2008/layout/LinedList"/>
    <dgm:cxn modelId="{30863D4A-147B-5E41-8733-3E38BD14662E}" type="presParOf" srcId="{28FB7967-9277-D445-9480-11BE42A10901}" destId="{BF6D5F77-0DDB-EF42-9736-D2EC532D7FA3}" srcOrd="5" destOrd="0" presId="urn:microsoft.com/office/officeart/2008/layout/LinedList"/>
    <dgm:cxn modelId="{59D6E204-8253-354E-AF7A-A4DFCBF72F84}" type="presParOf" srcId="{BF6D5F77-0DDB-EF42-9736-D2EC532D7FA3}" destId="{D811A321-5A1A-D441-9C40-4E384C245CFF}" srcOrd="0" destOrd="0" presId="urn:microsoft.com/office/officeart/2008/layout/LinedList"/>
    <dgm:cxn modelId="{7E6E472A-9188-2643-A499-16A899C5B500}" type="presParOf" srcId="{BF6D5F77-0DDB-EF42-9736-D2EC532D7FA3}" destId="{BC525675-6C62-1E43-B9A4-A068DE2BA656}" srcOrd="1" destOrd="0" presId="urn:microsoft.com/office/officeart/2008/layout/LinedList"/>
    <dgm:cxn modelId="{CE2A35B3-8337-9747-96B0-06C6C557206A}" type="presParOf" srcId="{28FB7967-9277-D445-9480-11BE42A10901}" destId="{9145EC01-8BC2-DF41-9E22-DC936E0F84B1}" srcOrd="6" destOrd="0" presId="urn:microsoft.com/office/officeart/2008/layout/LinedList"/>
    <dgm:cxn modelId="{A216BE57-225E-AA47-A4C4-D1ADDFA0119B}" type="presParOf" srcId="{28FB7967-9277-D445-9480-11BE42A10901}" destId="{BD4875C3-9DCE-BB4C-AC17-CD9994057A3D}" srcOrd="7" destOrd="0" presId="urn:microsoft.com/office/officeart/2008/layout/LinedList"/>
    <dgm:cxn modelId="{6D52286E-DC31-2749-848F-617D96700CA6}" type="presParOf" srcId="{BD4875C3-9DCE-BB4C-AC17-CD9994057A3D}" destId="{25E64BE5-BB56-0B4D-9B0F-5BC675E076C8}" srcOrd="0" destOrd="0" presId="urn:microsoft.com/office/officeart/2008/layout/LinedList"/>
    <dgm:cxn modelId="{14BA6DE8-5130-1E46-8F92-90C1E3C31254}" type="presParOf" srcId="{BD4875C3-9DCE-BB4C-AC17-CD9994057A3D}" destId="{303961E4-5234-D647-849F-52890519D092}" srcOrd="1" destOrd="0" presId="urn:microsoft.com/office/officeart/2008/layout/LinedList"/>
    <dgm:cxn modelId="{5B151461-343F-DB41-A833-515F96BB76AD}" type="presParOf" srcId="{28FB7967-9277-D445-9480-11BE42A10901}" destId="{3AA7CC28-AE13-D94D-B2BD-3F07862867E5}" srcOrd="8" destOrd="0" presId="urn:microsoft.com/office/officeart/2008/layout/LinedList"/>
    <dgm:cxn modelId="{EF534F7E-2E27-564A-B3F3-954887409AE5}" type="presParOf" srcId="{28FB7967-9277-D445-9480-11BE42A10901}" destId="{FC595EFE-A010-B346-ACF1-A9EC1D2C250B}" srcOrd="9" destOrd="0" presId="urn:microsoft.com/office/officeart/2008/layout/LinedList"/>
    <dgm:cxn modelId="{814E2505-B6E0-724D-8444-4747AF47B670}" type="presParOf" srcId="{FC595EFE-A010-B346-ACF1-A9EC1D2C250B}" destId="{5DBD5D45-EC2B-7E45-B2AC-2935D352CC00}" srcOrd="0" destOrd="0" presId="urn:microsoft.com/office/officeart/2008/layout/LinedList"/>
    <dgm:cxn modelId="{93137BC0-42F1-4947-A25B-19A60DFCDA97}" type="presParOf" srcId="{FC595EFE-A010-B346-ACF1-A9EC1D2C250B}" destId="{F6EC55CF-1630-9146-8DF8-501ABE3AA8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B6A899-A88D-4F38-B12F-DFDAE1FF1D4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C831E1-9455-47DA-8AEF-A8BD3EE8D761}">
      <dgm:prSet/>
      <dgm:spPr/>
      <dgm:t>
        <a:bodyPr/>
        <a:lstStyle/>
        <a:p>
          <a:r>
            <a:rPr lang="en-US"/>
            <a:t>Jacob</a:t>
          </a:r>
        </a:p>
      </dgm:t>
    </dgm:pt>
    <dgm:pt modelId="{588DB2D5-1754-49E4-9B5F-2541041931E6}" type="parTrans" cxnId="{1C1241EE-37DF-4038-9169-AABB864976B4}">
      <dgm:prSet/>
      <dgm:spPr/>
      <dgm:t>
        <a:bodyPr/>
        <a:lstStyle/>
        <a:p>
          <a:endParaRPr lang="en-US"/>
        </a:p>
      </dgm:t>
    </dgm:pt>
    <dgm:pt modelId="{93895AD0-0696-4C05-9823-825BEA7AB2E4}" type="sibTrans" cxnId="{1C1241EE-37DF-4038-9169-AABB864976B4}">
      <dgm:prSet/>
      <dgm:spPr/>
      <dgm:t>
        <a:bodyPr/>
        <a:lstStyle/>
        <a:p>
          <a:endParaRPr lang="en-US"/>
        </a:p>
      </dgm:t>
    </dgm:pt>
    <dgm:pt modelId="{DEB8AD94-0650-47FB-9EDB-5420ED9859A0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3AA57A1A-4A63-4260-B98B-9C692AB0CC77}" type="parTrans" cxnId="{78C28D94-1A7C-4F0B-BDBF-11CB2E538F31}">
      <dgm:prSet/>
      <dgm:spPr/>
      <dgm:t>
        <a:bodyPr/>
        <a:lstStyle/>
        <a:p>
          <a:endParaRPr lang="en-US"/>
        </a:p>
      </dgm:t>
    </dgm:pt>
    <dgm:pt modelId="{6CD3D2D9-F090-4CEE-BC9F-EAB549B63747}" type="sibTrans" cxnId="{78C28D94-1A7C-4F0B-BDBF-11CB2E538F31}">
      <dgm:prSet/>
      <dgm:spPr/>
      <dgm:t>
        <a:bodyPr/>
        <a:lstStyle/>
        <a:p>
          <a:endParaRPr lang="en-US"/>
        </a:p>
      </dgm:t>
    </dgm:pt>
    <dgm:pt modelId="{53F19F44-7D21-4C8F-9E67-E810DBAE4BA8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AAD727A5-8F9F-4AEC-BDFB-52DD7D166926}" type="parTrans" cxnId="{9E02603C-5ADE-459C-9E6D-B06BBBA24F3A}">
      <dgm:prSet/>
      <dgm:spPr/>
      <dgm:t>
        <a:bodyPr/>
        <a:lstStyle/>
        <a:p>
          <a:endParaRPr lang="en-US"/>
        </a:p>
      </dgm:t>
    </dgm:pt>
    <dgm:pt modelId="{4A8D2DB2-2885-4B30-AF30-F32EF7254FB9}" type="sibTrans" cxnId="{9E02603C-5ADE-459C-9E6D-B06BBBA24F3A}">
      <dgm:prSet/>
      <dgm:spPr/>
      <dgm:t>
        <a:bodyPr/>
        <a:lstStyle/>
        <a:p>
          <a:endParaRPr lang="en-US"/>
        </a:p>
      </dgm:t>
    </dgm:pt>
    <dgm:pt modelId="{2B35849A-4022-4323-8247-551B2FCA3A19}">
      <dgm:prSet/>
      <dgm:spPr/>
      <dgm:t>
        <a:bodyPr/>
        <a:lstStyle/>
        <a:p>
          <a:r>
            <a:rPr lang="en-US" dirty="0"/>
            <a:t>Validation</a:t>
          </a:r>
        </a:p>
      </dgm:t>
    </dgm:pt>
    <dgm:pt modelId="{6F800945-0C02-4510-9144-E51F4CEAE1FB}" type="parTrans" cxnId="{47FB0277-0F78-4AD8-A304-02B53F2B48A6}">
      <dgm:prSet/>
      <dgm:spPr/>
      <dgm:t>
        <a:bodyPr/>
        <a:lstStyle/>
        <a:p>
          <a:endParaRPr lang="en-US"/>
        </a:p>
      </dgm:t>
    </dgm:pt>
    <dgm:pt modelId="{ACE39895-71BB-4FD5-B81A-F18EE5D8832A}" type="sibTrans" cxnId="{47FB0277-0F78-4AD8-A304-02B53F2B48A6}">
      <dgm:prSet/>
      <dgm:spPr/>
      <dgm:t>
        <a:bodyPr/>
        <a:lstStyle/>
        <a:p>
          <a:endParaRPr lang="en-US"/>
        </a:p>
      </dgm:t>
    </dgm:pt>
    <dgm:pt modelId="{249F39F3-C82B-46A5-966A-4D60EFC217F5}">
      <dgm:prSet/>
      <dgm:spPr/>
      <dgm:t>
        <a:bodyPr/>
        <a:lstStyle/>
        <a:p>
          <a:r>
            <a:rPr lang="en-US"/>
            <a:t>Aniket 	</a:t>
          </a:r>
        </a:p>
      </dgm:t>
    </dgm:pt>
    <dgm:pt modelId="{6040BC6B-A32F-4BC3-B0FC-B5A1ECFB48F4}" type="parTrans" cxnId="{209D74FD-85CB-4C44-B970-156B8317945A}">
      <dgm:prSet/>
      <dgm:spPr/>
      <dgm:t>
        <a:bodyPr/>
        <a:lstStyle/>
        <a:p>
          <a:endParaRPr lang="en-US"/>
        </a:p>
      </dgm:t>
    </dgm:pt>
    <dgm:pt modelId="{AD72A978-753B-4C1F-9B01-FD2A85A87C25}" type="sibTrans" cxnId="{209D74FD-85CB-4C44-B970-156B8317945A}">
      <dgm:prSet/>
      <dgm:spPr/>
      <dgm:t>
        <a:bodyPr/>
        <a:lstStyle/>
        <a:p>
          <a:endParaRPr lang="en-US"/>
        </a:p>
      </dgm:t>
    </dgm:pt>
    <dgm:pt modelId="{4CCB5BF1-3D8E-412E-8BC9-437D5F8D0E24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2D38A992-FF42-44E7-AB17-8B48E120569C}" type="parTrans" cxnId="{9444E5B7-246F-4369-8A6F-F1178F6AA025}">
      <dgm:prSet/>
      <dgm:spPr/>
      <dgm:t>
        <a:bodyPr/>
        <a:lstStyle/>
        <a:p>
          <a:endParaRPr lang="en-US"/>
        </a:p>
      </dgm:t>
    </dgm:pt>
    <dgm:pt modelId="{C77945C0-A784-42EC-AA0E-7196DA16851A}" type="sibTrans" cxnId="{9444E5B7-246F-4369-8A6F-F1178F6AA025}">
      <dgm:prSet/>
      <dgm:spPr/>
      <dgm:t>
        <a:bodyPr/>
        <a:lstStyle/>
        <a:p>
          <a:endParaRPr lang="en-US"/>
        </a:p>
      </dgm:t>
    </dgm:pt>
    <dgm:pt modelId="{89CCE37B-1175-40F6-8265-F91F5DBD48B6}">
      <dgm:prSet/>
      <dgm:spPr/>
      <dgm:t>
        <a:bodyPr/>
        <a:lstStyle/>
        <a:p>
          <a:r>
            <a:rPr lang="en-US"/>
            <a:t>Model Implementation</a:t>
          </a:r>
        </a:p>
      </dgm:t>
    </dgm:pt>
    <dgm:pt modelId="{A0BE636C-D020-4496-B0F2-1EDD921848DF}" type="parTrans" cxnId="{1F11F7F9-580A-40CD-ABBE-DBFBDA3027FD}">
      <dgm:prSet/>
      <dgm:spPr/>
      <dgm:t>
        <a:bodyPr/>
        <a:lstStyle/>
        <a:p>
          <a:endParaRPr lang="en-US"/>
        </a:p>
      </dgm:t>
    </dgm:pt>
    <dgm:pt modelId="{D9CD3152-2103-439B-9032-6667A9E08CD3}" type="sibTrans" cxnId="{1F11F7F9-580A-40CD-ABBE-DBFBDA3027FD}">
      <dgm:prSet/>
      <dgm:spPr/>
      <dgm:t>
        <a:bodyPr/>
        <a:lstStyle/>
        <a:p>
          <a:endParaRPr lang="en-US"/>
        </a:p>
      </dgm:t>
    </dgm:pt>
    <dgm:pt modelId="{C5C5813D-AC12-4A33-A4BF-BF6B50217B72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6D01F811-D473-4028-AC25-BAFF37F435AB}" type="parTrans" cxnId="{A8521BA6-5538-436A-AA82-2DC8B642CE73}">
      <dgm:prSet/>
      <dgm:spPr/>
      <dgm:t>
        <a:bodyPr/>
        <a:lstStyle/>
        <a:p>
          <a:endParaRPr lang="en-US"/>
        </a:p>
      </dgm:t>
    </dgm:pt>
    <dgm:pt modelId="{C71804C5-1B35-47D1-8FDE-412FC5B6143A}" type="sibTrans" cxnId="{A8521BA6-5538-436A-AA82-2DC8B642CE73}">
      <dgm:prSet/>
      <dgm:spPr/>
      <dgm:t>
        <a:bodyPr/>
        <a:lstStyle/>
        <a:p>
          <a:endParaRPr lang="en-US"/>
        </a:p>
      </dgm:t>
    </dgm:pt>
    <dgm:pt modelId="{E5F8FE0F-C828-8C4A-81D9-3B5A44791CE1}">
      <dgm:prSet/>
      <dgm:spPr/>
      <dgm:t>
        <a:bodyPr/>
        <a:lstStyle/>
        <a:p>
          <a:r>
            <a:rPr lang="en-US" dirty="0"/>
            <a:t>Visualization </a:t>
          </a:r>
        </a:p>
      </dgm:t>
    </dgm:pt>
    <dgm:pt modelId="{6259FC72-3B86-5949-8EE4-35C748A1ECA1}" type="parTrans" cxnId="{637AA221-C7BC-0347-967C-A37A1D293BFC}">
      <dgm:prSet/>
      <dgm:spPr/>
      <dgm:t>
        <a:bodyPr/>
        <a:lstStyle/>
        <a:p>
          <a:endParaRPr lang="en-GB"/>
        </a:p>
      </dgm:t>
    </dgm:pt>
    <dgm:pt modelId="{456B4B3A-9A27-0443-A0D7-96BF50BD8871}" type="sibTrans" cxnId="{637AA221-C7BC-0347-967C-A37A1D293BFC}">
      <dgm:prSet/>
      <dgm:spPr/>
      <dgm:t>
        <a:bodyPr/>
        <a:lstStyle/>
        <a:p>
          <a:endParaRPr lang="en-GB"/>
        </a:p>
      </dgm:t>
    </dgm:pt>
    <dgm:pt modelId="{CFF3A15E-37F7-0247-8AA9-38E97536FB6C}" type="pres">
      <dgm:prSet presAssocID="{7CB6A899-A88D-4F38-B12F-DFDAE1FF1D46}" presName="linear" presStyleCnt="0">
        <dgm:presLayoutVars>
          <dgm:dir/>
          <dgm:animLvl val="lvl"/>
          <dgm:resizeHandles val="exact"/>
        </dgm:presLayoutVars>
      </dgm:prSet>
      <dgm:spPr/>
    </dgm:pt>
    <dgm:pt modelId="{7C869973-E607-5147-A06C-D680C9399872}" type="pres">
      <dgm:prSet presAssocID="{CFC831E1-9455-47DA-8AEF-A8BD3EE8D761}" presName="parentLin" presStyleCnt="0"/>
      <dgm:spPr/>
    </dgm:pt>
    <dgm:pt modelId="{566493B2-C292-0342-B05A-D8A64E4F4F5F}" type="pres">
      <dgm:prSet presAssocID="{CFC831E1-9455-47DA-8AEF-A8BD3EE8D761}" presName="parentLeftMargin" presStyleLbl="node1" presStyleIdx="0" presStyleCnt="2"/>
      <dgm:spPr/>
    </dgm:pt>
    <dgm:pt modelId="{CBBFC08D-8462-7144-AF22-B2F3BB927A66}" type="pres">
      <dgm:prSet presAssocID="{CFC831E1-9455-47DA-8AEF-A8BD3EE8D76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23AE0B-2EC2-2748-801F-2F11A800CD5B}" type="pres">
      <dgm:prSet presAssocID="{CFC831E1-9455-47DA-8AEF-A8BD3EE8D761}" presName="negativeSpace" presStyleCnt="0"/>
      <dgm:spPr/>
    </dgm:pt>
    <dgm:pt modelId="{DDB45789-4A0B-9B41-BA60-BF8F08F012E3}" type="pres">
      <dgm:prSet presAssocID="{CFC831E1-9455-47DA-8AEF-A8BD3EE8D761}" presName="childText" presStyleLbl="conFgAcc1" presStyleIdx="0" presStyleCnt="2">
        <dgm:presLayoutVars>
          <dgm:bulletEnabled val="1"/>
        </dgm:presLayoutVars>
      </dgm:prSet>
      <dgm:spPr/>
    </dgm:pt>
    <dgm:pt modelId="{40EE8806-6157-9341-9E7A-53AD1FAB2A35}" type="pres">
      <dgm:prSet presAssocID="{93895AD0-0696-4C05-9823-825BEA7AB2E4}" presName="spaceBetweenRectangles" presStyleCnt="0"/>
      <dgm:spPr/>
    </dgm:pt>
    <dgm:pt modelId="{1E70F30D-6A74-4B44-97B3-F269E4E86B2A}" type="pres">
      <dgm:prSet presAssocID="{249F39F3-C82B-46A5-966A-4D60EFC217F5}" presName="parentLin" presStyleCnt="0"/>
      <dgm:spPr/>
    </dgm:pt>
    <dgm:pt modelId="{201A1014-DC52-6C4F-B587-F5274849976C}" type="pres">
      <dgm:prSet presAssocID="{249F39F3-C82B-46A5-966A-4D60EFC217F5}" presName="parentLeftMargin" presStyleLbl="node1" presStyleIdx="0" presStyleCnt="2"/>
      <dgm:spPr/>
    </dgm:pt>
    <dgm:pt modelId="{CD2B671B-DD52-D346-96F6-DC1819A4F405}" type="pres">
      <dgm:prSet presAssocID="{249F39F3-C82B-46A5-966A-4D60EFC217F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7343AD-1757-184C-99BD-FFBB15701F8A}" type="pres">
      <dgm:prSet presAssocID="{249F39F3-C82B-46A5-966A-4D60EFC217F5}" presName="negativeSpace" presStyleCnt="0"/>
      <dgm:spPr/>
    </dgm:pt>
    <dgm:pt modelId="{067A4475-9B4E-E149-B75A-944D9A4378E7}" type="pres">
      <dgm:prSet presAssocID="{249F39F3-C82B-46A5-966A-4D60EFC217F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FF0E0E-3364-C448-9B51-5EE0A6496C8F}" type="presOf" srcId="{7CB6A899-A88D-4F38-B12F-DFDAE1FF1D46}" destId="{CFF3A15E-37F7-0247-8AA9-38E97536FB6C}" srcOrd="0" destOrd="0" presId="urn:microsoft.com/office/officeart/2005/8/layout/list1"/>
    <dgm:cxn modelId="{637AA221-C7BC-0347-967C-A37A1D293BFC}" srcId="{249F39F3-C82B-46A5-966A-4D60EFC217F5}" destId="{E5F8FE0F-C828-8C4A-81D9-3B5A44791CE1}" srcOrd="3" destOrd="0" parTransId="{6259FC72-3B86-5949-8EE4-35C748A1ECA1}" sibTransId="{456B4B3A-9A27-0443-A0D7-96BF50BD8871}"/>
    <dgm:cxn modelId="{9E02603C-5ADE-459C-9E6D-B06BBBA24F3A}" srcId="{CFC831E1-9455-47DA-8AEF-A8BD3EE8D761}" destId="{53F19F44-7D21-4C8F-9E67-E810DBAE4BA8}" srcOrd="1" destOrd="0" parTransId="{AAD727A5-8F9F-4AEC-BDFB-52DD7D166926}" sibTransId="{4A8D2DB2-2885-4B30-AF30-F32EF7254FB9}"/>
    <dgm:cxn modelId="{86577041-D4E5-7140-BAA3-BED7271B01BD}" type="presOf" srcId="{DEB8AD94-0650-47FB-9EDB-5420ED9859A0}" destId="{DDB45789-4A0B-9B41-BA60-BF8F08F012E3}" srcOrd="0" destOrd="0" presId="urn:microsoft.com/office/officeart/2005/8/layout/list1"/>
    <dgm:cxn modelId="{FE0BEC65-EE6F-E34F-BB0E-515746F892FD}" type="presOf" srcId="{4CCB5BF1-3D8E-412E-8BC9-437D5F8D0E24}" destId="{067A4475-9B4E-E149-B75A-944D9A4378E7}" srcOrd="0" destOrd="0" presId="urn:microsoft.com/office/officeart/2005/8/layout/list1"/>
    <dgm:cxn modelId="{060B2F71-DEAA-F146-9A62-5E6883BED2E1}" type="presOf" srcId="{CFC831E1-9455-47DA-8AEF-A8BD3EE8D761}" destId="{CBBFC08D-8462-7144-AF22-B2F3BB927A66}" srcOrd="1" destOrd="0" presId="urn:microsoft.com/office/officeart/2005/8/layout/list1"/>
    <dgm:cxn modelId="{47FB0277-0F78-4AD8-A304-02B53F2B48A6}" srcId="{CFC831E1-9455-47DA-8AEF-A8BD3EE8D761}" destId="{2B35849A-4022-4323-8247-551B2FCA3A19}" srcOrd="2" destOrd="0" parTransId="{6F800945-0C02-4510-9144-E51F4CEAE1FB}" sibTransId="{ACE39895-71BB-4FD5-B81A-F18EE5D8832A}"/>
    <dgm:cxn modelId="{88A00484-58FA-8D48-A563-581AFF4B19B6}" type="presOf" srcId="{89CCE37B-1175-40F6-8265-F91F5DBD48B6}" destId="{067A4475-9B4E-E149-B75A-944D9A4378E7}" srcOrd="0" destOrd="1" presId="urn:microsoft.com/office/officeart/2005/8/layout/list1"/>
    <dgm:cxn modelId="{78C28D94-1A7C-4F0B-BDBF-11CB2E538F31}" srcId="{CFC831E1-9455-47DA-8AEF-A8BD3EE8D761}" destId="{DEB8AD94-0650-47FB-9EDB-5420ED9859A0}" srcOrd="0" destOrd="0" parTransId="{3AA57A1A-4A63-4260-B98B-9C692AB0CC77}" sibTransId="{6CD3D2D9-F090-4CEE-BC9F-EAB549B63747}"/>
    <dgm:cxn modelId="{A38AB295-BFC2-E04E-9C57-497DA1CDA621}" type="presOf" srcId="{249F39F3-C82B-46A5-966A-4D60EFC217F5}" destId="{201A1014-DC52-6C4F-B587-F5274849976C}" srcOrd="0" destOrd="0" presId="urn:microsoft.com/office/officeart/2005/8/layout/list1"/>
    <dgm:cxn modelId="{A8521BA6-5538-436A-AA82-2DC8B642CE73}" srcId="{249F39F3-C82B-46A5-966A-4D60EFC217F5}" destId="{C5C5813D-AC12-4A33-A4BF-BF6B50217B72}" srcOrd="2" destOrd="0" parTransId="{6D01F811-D473-4028-AC25-BAFF37F435AB}" sibTransId="{C71804C5-1B35-47D1-8FDE-412FC5B6143A}"/>
    <dgm:cxn modelId="{7AD4ADAF-75CC-6C4B-8E4C-41251B37F0FB}" type="presOf" srcId="{C5C5813D-AC12-4A33-A4BF-BF6B50217B72}" destId="{067A4475-9B4E-E149-B75A-944D9A4378E7}" srcOrd="0" destOrd="2" presId="urn:microsoft.com/office/officeart/2005/8/layout/list1"/>
    <dgm:cxn modelId="{9444E5B7-246F-4369-8A6F-F1178F6AA025}" srcId="{249F39F3-C82B-46A5-966A-4D60EFC217F5}" destId="{4CCB5BF1-3D8E-412E-8BC9-437D5F8D0E24}" srcOrd="0" destOrd="0" parTransId="{2D38A992-FF42-44E7-AB17-8B48E120569C}" sibTransId="{C77945C0-A784-42EC-AA0E-7196DA16851A}"/>
    <dgm:cxn modelId="{1BE150CA-7A18-9C46-9ABE-302C9D45BCDF}" type="presOf" srcId="{249F39F3-C82B-46A5-966A-4D60EFC217F5}" destId="{CD2B671B-DD52-D346-96F6-DC1819A4F405}" srcOrd="1" destOrd="0" presId="urn:microsoft.com/office/officeart/2005/8/layout/list1"/>
    <dgm:cxn modelId="{865A07DB-6426-7945-85E3-17035E929608}" type="presOf" srcId="{2B35849A-4022-4323-8247-551B2FCA3A19}" destId="{DDB45789-4A0B-9B41-BA60-BF8F08F012E3}" srcOrd="0" destOrd="2" presId="urn:microsoft.com/office/officeart/2005/8/layout/list1"/>
    <dgm:cxn modelId="{1C1241EE-37DF-4038-9169-AABB864976B4}" srcId="{7CB6A899-A88D-4F38-B12F-DFDAE1FF1D46}" destId="{CFC831E1-9455-47DA-8AEF-A8BD3EE8D761}" srcOrd="0" destOrd="0" parTransId="{588DB2D5-1754-49E4-9B5F-2541041931E6}" sibTransId="{93895AD0-0696-4C05-9823-825BEA7AB2E4}"/>
    <dgm:cxn modelId="{01AFBBF0-7B58-E74F-9B30-7096FC5B86DB}" type="presOf" srcId="{53F19F44-7D21-4C8F-9E67-E810DBAE4BA8}" destId="{DDB45789-4A0B-9B41-BA60-BF8F08F012E3}" srcOrd="0" destOrd="1" presId="urn:microsoft.com/office/officeart/2005/8/layout/list1"/>
    <dgm:cxn modelId="{1F11F7F9-580A-40CD-ABBE-DBFBDA3027FD}" srcId="{249F39F3-C82B-46A5-966A-4D60EFC217F5}" destId="{89CCE37B-1175-40F6-8265-F91F5DBD48B6}" srcOrd="1" destOrd="0" parTransId="{A0BE636C-D020-4496-B0F2-1EDD921848DF}" sibTransId="{D9CD3152-2103-439B-9032-6667A9E08CD3}"/>
    <dgm:cxn modelId="{3BF908FA-D5C8-1F43-B391-F79445B93D56}" type="presOf" srcId="{CFC831E1-9455-47DA-8AEF-A8BD3EE8D761}" destId="{566493B2-C292-0342-B05A-D8A64E4F4F5F}" srcOrd="0" destOrd="0" presId="urn:microsoft.com/office/officeart/2005/8/layout/list1"/>
    <dgm:cxn modelId="{209D74FD-85CB-4C44-B970-156B8317945A}" srcId="{7CB6A899-A88D-4F38-B12F-DFDAE1FF1D46}" destId="{249F39F3-C82B-46A5-966A-4D60EFC217F5}" srcOrd="1" destOrd="0" parTransId="{6040BC6B-A32F-4BC3-B0FC-B5A1ECFB48F4}" sibTransId="{AD72A978-753B-4C1F-9B01-FD2A85A87C25}"/>
    <dgm:cxn modelId="{92A692FE-CD9B-0047-B757-274312F50B0B}" type="presOf" srcId="{E5F8FE0F-C828-8C4A-81D9-3B5A44791CE1}" destId="{067A4475-9B4E-E149-B75A-944D9A4378E7}" srcOrd="0" destOrd="3" presId="urn:microsoft.com/office/officeart/2005/8/layout/list1"/>
    <dgm:cxn modelId="{995F825E-A0A5-5548-BFDD-C738A782A2BC}" type="presParOf" srcId="{CFF3A15E-37F7-0247-8AA9-38E97536FB6C}" destId="{7C869973-E607-5147-A06C-D680C9399872}" srcOrd="0" destOrd="0" presId="urn:microsoft.com/office/officeart/2005/8/layout/list1"/>
    <dgm:cxn modelId="{89840EF7-510A-C94A-AEBB-3EE4B75FE0B2}" type="presParOf" srcId="{7C869973-E607-5147-A06C-D680C9399872}" destId="{566493B2-C292-0342-B05A-D8A64E4F4F5F}" srcOrd="0" destOrd="0" presId="urn:microsoft.com/office/officeart/2005/8/layout/list1"/>
    <dgm:cxn modelId="{795C9C34-CEB7-BC4C-92A6-9A4534D0FC56}" type="presParOf" srcId="{7C869973-E607-5147-A06C-D680C9399872}" destId="{CBBFC08D-8462-7144-AF22-B2F3BB927A66}" srcOrd="1" destOrd="0" presId="urn:microsoft.com/office/officeart/2005/8/layout/list1"/>
    <dgm:cxn modelId="{AF8099EB-FDEB-0A4B-8B28-39B404D4FF11}" type="presParOf" srcId="{CFF3A15E-37F7-0247-8AA9-38E97536FB6C}" destId="{B123AE0B-2EC2-2748-801F-2F11A800CD5B}" srcOrd="1" destOrd="0" presId="urn:microsoft.com/office/officeart/2005/8/layout/list1"/>
    <dgm:cxn modelId="{F7BF9F0B-4AD5-EC44-8091-3E91EDB67346}" type="presParOf" srcId="{CFF3A15E-37F7-0247-8AA9-38E97536FB6C}" destId="{DDB45789-4A0B-9B41-BA60-BF8F08F012E3}" srcOrd="2" destOrd="0" presId="urn:microsoft.com/office/officeart/2005/8/layout/list1"/>
    <dgm:cxn modelId="{4C52C723-8688-124D-AD34-A00DCB389925}" type="presParOf" srcId="{CFF3A15E-37F7-0247-8AA9-38E97536FB6C}" destId="{40EE8806-6157-9341-9E7A-53AD1FAB2A35}" srcOrd="3" destOrd="0" presId="urn:microsoft.com/office/officeart/2005/8/layout/list1"/>
    <dgm:cxn modelId="{D93B8483-00AE-BC48-8EE7-12FDCE054668}" type="presParOf" srcId="{CFF3A15E-37F7-0247-8AA9-38E97536FB6C}" destId="{1E70F30D-6A74-4B44-97B3-F269E4E86B2A}" srcOrd="4" destOrd="0" presId="urn:microsoft.com/office/officeart/2005/8/layout/list1"/>
    <dgm:cxn modelId="{C5C7676A-5070-9945-950F-BF8DD121FDA1}" type="presParOf" srcId="{1E70F30D-6A74-4B44-97B3-F269E4E86B2A}" destId="{201A1014-DC52-6C4F-B587-F5274849976C}" srcOrd="0" destOrd="0" presId="urn:microsoft.com/office/officeart/2005/8/layout/list1"/>
    <dgm:cxn modelId="{FC72BEC6-11B7-E340-9DAE-92F8603AD006}" type="presParOf" srcId="{1E70F30D-6A74-4B44-97B3-F269E4E86B2A}" destId="{CD2B671B-DD52-D346-96F6-DC1819A4F405}" srcOrd="1" destOrd="0" presId="urn:microsoft.com/office/officeart/2005/8/layout/list1"/>
    <dgm:cxn modelId="{6D022051-6C25-5B4B-963D-51DD01A67C14}" type="presParOf" srcId="{CFF3A15E-37F7-0247-8AA9-38E97536FB6C}" destId="{B67343AD-1757-184C-99BD-FFBB15701F8A}" srcOrd="5" destOrd="0" presId="urn:microsoft.com/office/officeart/2005/8/layout/list1"/>
    <dgm:cxn modelId="{4C134C89-A010-2643-B926-FE539E6423E6}" type="presParOf" srcId="{CFF3A15E-37F7-0247-8AA9-38E97536FB6C}" destId="{067A4475-9B4E-E149-B75A-944D9A4378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E3F21E-AEDD-47F2-BE10-AC49BC563F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0D65F2-E0C2-4936-BB45-A3DB08F96E63}">
      <dgm:prSet/>
      <dgm:spPr/>
      <dgm:t>
        <a:bodyPr/>
        <a:lstStyle/>
        <a:p>
          <a:r>
            <a:rPr lang="en-IN" b="0" i="0"/>
            <a:t>452,088 flight records with 11 features</a:t>
          </a:r>
          <a:endParaRPr lang="en-US"/>
        </a:p>
      </dgm:t>
    </dgm:pt>
    <dgm:pt modelId="{8D08A92A-1977-45AA-9885-BC460060908A}" type="parTrans" cxnId="{B8ADC9E1-6238-4BFB-BFC0-C9D88C199429}">
      <dgm:prSet/>
      <dgm:spPr/>
      <dgm:t>
        <a:bodyPr/>
        <a:lstStyle/>
        <a:p>
          <a:endParaRPr lang="en-US"/>
        </a:p>
      </dgm:t>
    </dgm:pt>
    <dgm:pt modelId="{3006A2E2-08BB-4B60-82DB-B62970094ED3}" type="sibTrans" cxnId="{B8ADC9E1-6238-4BFB-BFC0-C9D88C199429}">
      <dgm:prSet/>
      <dgm:spPr/>
      <dgm:t>
        <a:bodyPr/>
        <a:lstStyle/>
        <a:p>
          <a:endParaRPr lang="en-US"/>
        </a:p>
      </dgm:t>
    </dgm:pt>
    <dgm:pt modelId="{29F280EB-AE13-4D77-8BD0-3BA2A611C08B}">
      <dgm:prSet/>
      <dgm:spPr/>
      <dgm:t>
        <a:bodyPr/>
        <a:lstStyle/>
        <a:p>
          <a:r>
            <a:rPr lang="en-IN" i="0"/>
            <a:t>Operational Factors:</a:t>
          </a:r>
          <a:endParaRPr lang="en-US"/>
        </a:p>
      </dgm:t>
    </dgm:pt>
    <dgm:pt modelId="{054ABF1D-F046-4DDF-A029-8BEF09082293}" type="parTrans" cxnId="{918449D8-F527-48BE-B800-31DAE9FDA1B4}">
      <dgm:prSet/>
      <dgm:spPr/>
      <dgm:t>
        <a:bodyPr/>
        <a:lstStyle/>
        <a:p>
          <a:endParaRPr lang="en-US"/>
        </a:p>
      </dgm:t>
    </dgm:pt>
    <dgm:pt modelId="{EB654948-F6E8-4564-961D-A5EC1A84F885}" type="sibTrans" cxnId="{918449D8-F527-48BE-B800-31DAE9FDA1B4}">
      <dgm:prSet/>
      <dgm:spPr/>
      <dgm:t>
        <a:bodyPr/>
        <a:lstStyle/>
        <a:p>
          <a:endParaRPr lang="en-US"/>
        </a:p>
      </dgm:t>
    </dgm:pt>
    <dgm:pt modelId="{030785E4-B52F-4DEF-AF1F-C02C0436C863}">
      <dgm:prSet/>
      <dgm:spPr/>
      <dgm:t>
        <a:bodyPr/>
        <a:lstStyle/>
        <a:p>
          <a:r>
            <a:rPr lang="en-IN" i="0"/>
            <a:t>Flight duration, stops, departure time (red-eye vs. peak).</a:t>
          </a:r>
          <a:endParaRPr lang="en-US"/>
        </a:p>
      </dgm:t>
    </dgm:pt>
    <dgm:pt modelId="{29019236-12B6-43BF-9E77-6DE7FBAF0C5F}" type="parTrans" cxnId="{0E7D328B-0E9B-4618-BE44-9D86FE3CDED2}">
      <dgm:prSet/>
      <dgm:spPr/>
      <dgm:t>
        <a:bodyPr/>
        <a:lstStyle/>
        <a:p>
          <a:endParaRPr lang="en-US"/>
        </a:p>
      </dgm:t>
    </dgm:pt>
    <dgm:pt modelId="{7E86DEF6-D9CC-46EF-A695-39666C7D4FA0}" type="sibTrans" cxnId="{0E7D328B-0E9B-4618-BE44-9D86FE3CDED2}">
      <dgm:prSet/>
      <dgm:spPr/>
      <dgm:t>
        <a:bodyPr/>
        <a:lstStyle/>
        <a:p>
          <a:endParaRPr lang="en-US"/>
        </a:p>
      </dgm:t>
    </dgm:pt>
    <dgm:pt modelId="{AEBE4A43-3342-45A8-9205-04A67B92D5AD}">
      <dgm:prSet/>
      <dgm:spPr/>
      <dgm:t>
        <a:bodyPr/>
        <a:lstStyle/>
        <a:p>
          <a:r>
            <a:rPr lang="en-IN" i="0"/>
            <a:t>Temporal Factors:</a:t>
          </a:r>
          <a:endParaRPr lang="en-US"/>
        </a:p>
      </dgm:t>
    </dgm:pt>
    <dgm:pt modelId="{B51E50BF-776F-4E06-8B5E-39D6F35E60B3}" type="parTrans" cxnId="{48615490-7711-41C2-9114-2269E12F9ED0}">
      <dgm:prSet/>
      <dgm:spPr/>
      <dgm:t>
        <a:bodyPr/>
        <a:lstStyle/>
        <a:p>
          <a:endParaRPr lang="en-US"/>
        </a:p>
      </dgm:t>
    </dgm:pt>
    <dgm:pt modelId="{EC8D2FB9-60A8-44D0-92B0-5808C944AEA2}" type="sibTrans" cxnId="{48615490-7711-41C2-9114-2269E12F9ED0}">
      <dgm:prSet/>
      <dgm:spPr/>
      <dgm:t>
        <a:bodyPr/>
        <a:lstStyle/>
        <a:p>
          <a:endParaRPr lang="en-US"/>
        </a:p>
      </dgm:t>
    </dgm:pt>
    <dgm:pt modelId="{381D27B2-26F0-4E03-B4B8-E844605DD51F}">
      <dgm:prSet/>
      <dgm:spPr/>
      <dgm:t>
        <a:bodyPr/>
        <a:lstStyle/>
        <a:p>
          <a:r>
            <a:rPr lang="en-IN" i="0"/>
            <a:t>Days left until booking, weekend travel (is_weekend).</a:t>
          </a:r>
          <a:endParaRPr lang="en-US"/>
        </a:p>
      </dgm:t>
    </dgm:pt>
    <dgm:pt modelId="{B6B3F45D-41D6-42E6-9E28-32D197A54472}" type="parTrans" cxnId="{77C9B5F8-EBB6-48B3-A9F8-981D1BA2BFF5}">
      <dgm:prSet/>
      <dgm:spPr/>
      <dgm:t>
        <a:bodyPr/>
        <a:lstStyle/>
        <a:p>
          <a:endParaRPr lang="en-US"/>
        </a:p>
      </dgm:t>
    </dgm:pt>
    <dgm:pt modelId="{EF6D2B4D-6A76-44F4-A263-BAB5A4B86329}" type="sibTrans" cxnId="{77C9B5F8-EBB6-48B3-A9F8-981D1BA2BFF5}">
      <dgm:prSet/>
      <dgm:spPr/>
      <dgm:t>
        <a:bodyPr/>
        <a:lstStyle/>
        <a:p>
          <a:endParaRPr lang="en-US"/>
        </a:p>
      </dgm:t>
    </dgm:pt>
    <dgm:pt modelId="{55F660C0-0D12-4E3D-878E-6634C11659AC}">
      <dgm:prSet/>
      <dgm:spPr/>
      <dgm:t>
        <a:bodyPr/>
        <a:lstStyle/>
        <a:p>
          <a:r>
            <a:rPr lang="en-IN" i="0"/>
            <a:t>Service Tier:</a:t>
          </a:r>
          <a:endParaRPr lang="en-US"/>
        </a:p>
      </dgm:t>
    </dgm:pt>
    <dgm:pt modelId="{6F1588F2-329E-4F61-A27C-247057C87520}" type="parTrans" cxnId="{0CB309FA-5CE9-464E-9E0B-36A6B30F0558}">
      <dgm:prSet/>
      <dgm:spPr/>
      <dgm:t>
        <a:bodyPr/>
        <a:lstStyle/>
        <a:p>
          <a:endParaRPr lang="en-US"/>
        </a:p>
      </dgm:t>
    </dgm:pt>
    <dgm:pt modelId="{88C4BC6A-04AA-4004-8208-98210096EB26}" type="sibTrans" cxnId="{0CB309FA-5CE9-464E-9E0B-36A6B30F0558}">
      <dgm:prSet/>
      <dgm:spPr/>
      <dgm:t>
        <a:bodyPr/>
        <a:lstStyle/>
        <a:p>
          <a:endParaRPr lang="en-US"/>
        </a:p>
      </dgm:t>
    </dgm:pt>
    <dgm:pt modelId="{91DF2F88-05AA-4420-B85A-221E9B7988C5}">
      <dgm:prSet/>
      <dgm:spPr/>
      <dgm:t>
        <a:bodyPr/>
        <a:lstStyle/>
        <a:p>
          <a:r>
            <a:rPr lang="en-IN" i="0"/>
            <a:t>Economy vs. premium class (Class).</a:t>
          </a:r>
          <a:endParaRPr lang="en-US"/>
        </a:p>
      </dgm:t>
    </dgm:pt>
    <dgm:pt modelId="{713C26E3-A55A-4DB2-9B49-B5C95F32F7FC}" type="parTrans" cxnId="{0A4A239D-CAFF-4DCA-B4EA-C3D2F24BD7F6}">
      <dgm:prSet/>
      <dgm:spPr/>
      <dgm:t>
        <a:bodyPr/>
        <a:lstStyle/>
        <a:p>
          <a:endParaRPr lang="en-US"/>
        </a:p>
      </dgm:t>
    </dgm:pt>
    <dgm:pt modelId="{FB61284C-82BA-4588-9CA1-5ABD956CA74D}" type="sibTrans" cxnId="{0A4A239D-CAFF-4DCA-B4EA-C3D2F24BD7F6}">
      <dgm:prSet/>
      <dgm:spPr/>
      <dgm:t>
        <a:bodyPr/>
        <a:lstStyle/>
        <a:p>
          <a:endParaRPr lang="en-US"/>
        </a:p>
      </dgm:t>
    </dgm:pt>
    <dgm:pt modelId="{FC75ECF3-FBFD-484A-A91B-7D637C7BDF34}">
      <dgm:prSet/>
      <dgm:spPr/>
      <dgm:t>
        <a:bodyPr/>
        <a:lstStyle/>
        <a:p>
          <a:r>
            <a:rPr lang="en-IN" i="0"/>
            <a:t>Airline &amp; Route:</a:t>
          </a:r>
          <a:endParaRPr lang="en-US"/>
        </a:p>
      </dgm:t>
    </dgm:pt>
    <dgm:pt modelId="{8070D299-A07D-4DD4-A5E4-C30D80B52D06}" type="parTrans" cxnId="{ECEFFC82-341C-42B2-B5D0-042C0E534384}">
      <dgm:prSet/>
      <dgm:spPr/>
      <dgm:t>
        <a:bodyPr/>
        <a:lstStyle/>
        <a:p>
          <a:endParaRPr lang="en-US"/>
        </a:p>
      </dgm:t>
    </dgm:pt>
    <dgm:pt modelId="{90A0F1E9-F9B5-4B11-B661-AF821DF0388E}" type="sibTrans" cxnId="{ECEFFC82-341C-42B2-B5D0-042C0E534384}">
      <dgm:prSet/>
      <dgm:spPr/>
      <dgm:t>
        <a:bodyPr/>
        <a:lstStyle/>
        <a:p>
          <a:endParaRPr lang="en-US"/>
        </a:p>
      </dgm:t>
    </dgm:pt>
    <dgm:pt modelId="{5869FD7D-898E-48B1-8439-E71419D72A1B}">
      <dgm:prSet/>
      <dgm:spPr/>
      <dgm:t>
        <a:bodyPr/>
        <a:lstStyle/>
        <a:p>
          <a:r>
            <a:rPr lang="en-IN" i="0"/>
            <a:t>Brand value (Airline_Code), source-destination pairs (Route).</a:t>
          </a:r>
          <a:endParaRPr lang="en-US"/>
        </a:p>
      </dgm:t>
    </dgm:pt>
    <dgm:pt modelId="{694321E0-374D-46D1-A77D-8E95DB81A152}" type="parTrans" cxnId="{A9774A50-C3C3-4162-BDF1-1FE9CC7F6196}">
      <dgm:prSet/>
      <dgm:spPr/>
      <dgm:t>
        <a:bodyPr/>
        <a:lstStyle/>
        <a:p>
          <a:endParaRPr lang="en-US"/>
        </a:p>
      </dgm:t>
    </dgm:pt>
    <dgm:pt modelId="{DED0879B-82F1-43F9-90AA-247FF7F95458}" type="sibTrans" cxnId="{A9774A50-C3C3-4162-BDF1-1FE9CC7F6196}">
      <dgm:prSet/>
      <dgm:spPr/>
      <dgm:t>
        <a:bodyPr/>
        <a:lstStyle/>
        <a:p>
          <a:endParaRPr lang="en-US"/>
        </a:p>
      </dgm:t>
    </dgm:pt>
    <dgm:pt modelId="{7AF5B808-C259-441E-BB0C-C2479BFF0B09}" type="pres">
      <dgm:prSet presAssocID="{14E3F21E-AEDD-47F2-BE10-AC49BC563F4C}" presName="root" presStyleCnt="0">
        <dgm:presLayoutVars>
          <dgm:dir/>
          <dgm:resizeHandles val="exact"/>
        </dgm:presLayoutVars>
      </dgm:prSet>
      <dgm:spPr/>
    </dgm:pt>
    <dgm:pt modelId="{3CA1A221-591A-4008-80CB-59BA8C7E84DC}" type="pres">
      <dgm:prSet presAssocID="{C00D65F2-E0C2-4936-BB45-A3DB08F96E63}" presName="compNode" presStyleCnt="0"/>
      <dgm:spPr/>
    </dgm:pt>
    <dgm:pt modelId="{226B4E8B-095F-4BDA-838C-517E110154B2}" type="pres">
      <dgm:prSet presAssocID="{C00D65F2-E0C2-4936-BB45-A3DB08F96E63}" presName="bgRect" presStyleLbl="bgShp" presStyleIdx="0" presStyleCnt="5"/>
      <dgm:spPr/>
    </dgm:pt>
    <dgm:pt modelId="{33CAB810-7371-4D7C-96A2-28C99B2D2709}" type="pres">
      <dgm:prSet presAssocID="{C00D65F2-E0C2-4936-BB45-A3DB08F96E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C2A9A400-A4CD-4AE3-BB61-7CC2217304D9}" type="pres">
      <dgm:prSet presAssocID="{C00D65F2-E0C2-4936-BB45-A3DB08F96E63}" presName="spaceRect" presStyleCnt="0"/>
      <dgm:spPr/>
    </dgm:pt>
    <dgm:pt modelId="{D1246871-4D99-4981-83FB-C6A68276C54F}" type="pres">
      <dgm:prSet presAssocID="{C00D65F2-E0C2-4936-BB45-A3DB08F96E63}" presName="parTx" presStyleLbl="revTx" presStyleIdx="0" presStyleCnt="9">
        <dgm:presLayoutVars>
          <dgm:chMax val="0"/>
          <dgm:chPref val="0"/>
        </dgm:presLayoutVars>
      </dgm:prSet>
      <dgm:spPr/>
    </dgm:pt>
    <dgm:pt modelId="{0B03FDED-DD93-4BBE-85EF-FBB8BCE29CEF}" type="pres">
      <dgm:prSet presAssocID="{3006A2E2-08BB-4B60-82DB-B62970094ED3}" presName="sibTrans" presStyleCnt="0"/>
      <dgm:spPr/>
    </dgm:pt>
    <dgm:pt modelId="{DCD62F91-8915-412A-965D-5375D7CBCF13}" type="pres">
      <dgm:prSet presAssocID="{29F280EB-AE13-4D77-8BD0-3BA2A611C08B}" presName="compNode" presStyleCnt="0"/>
      <dgm:spPr/>
    </dgm:pt>
    <dgm:pt modelId="{2EF980E9-F67B-4A55-B95B-EB5B0A87EE58}" type="pres">
      <dgm:prSet presAssocID="{29F280EB-AE13-4D77-8BD0-3BA2A611C08B}" presName="bgRect" presStyleLbl="bgShp" presStyleIdx="1" presStyleCnt="5"/>
      <dgm:spPr/>
    </dgm:pt>
    <dgm:pt modelId="{57AA2EE9-76C3-49E0-86B6-347794645D85}" type="pres">
      <dgm:prSet presAssocID="{29F280EB-AE13-4D77-8BD0-3BA2A611C0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D1FFBAAA-24C7-4885-A41B-B16802E82B07}" type="pres">
      <dgm:prSet presAssocID="{29F280EB-AE13-4D77-8BD0-3BA2A611C08B}" presName="spaceRect" presStyleCnt="0"/>
      <dgm:spPr/>
    </dgm:pt>
    <dgm:pt modelId="{5EC67BEF-F51B-44B2-B686-A41E59FE9139}" type="pres">
      <dgm:prSet presAssocID="{29F280EB-AE13-4D77-8BD0-3BA2A611C08B}" presName="parTx" presStyleLbl="revTx" presStyleIdx="1" presStyleCnt="9">
        <dgm:presLayoutVars>
          <dgm:chMax val="0"/>
          <dgm:chPref val="0"/>
        </dgm:presLayoutVars>
      </dgm:prSet>
      <dgm:spPr/>
    </dgm:pt>
    <dgm:pt modelId="{C39D00EA-84BC-48FF-AB3E-441351191E04}" type="pres">
      <dgm:prSet presAssocID="{29F280EB-AE13-4D77-8BD0-3BA2A611C08B}" presName="desTx" presStyleLbl="revTx" presStyleIdx="2" presStyleCnt="9">
        <dgm:presLayoutVars/>
      </dgm:prSet>
      <dgm:spPr/>
    </dgm:pt>
    <dgm:pt modelId="{502A10DF-E3E4-4161-AC2E-C6D248869AD7}" type="pres">
      <dgm:prSet presAssocID="{EB654948-F6E8-4564-961D-A5EC1A84F885}" presName="sibTrans" presStyleCnt="0"/>
      <dgm:spPr/>
    </dgm:pt>
    <dgm:pt modelId="{5D25D81A-28A1-47BA-B50C-C5E9C0700DDC}" type="pres">
      <dgm:prSet presAssocID="{AEBE4A43-3342-45A8-9205-04A67B92D5AD}" presName="compNode" presStyleCnt="0"/>
      <dgm:spPr/>
    </dgm:pt>
    <dgm:pt modelId="{9FB80116-8FE6-4275-A2A9-550FA510F9F0}" type="pres">
      <dgm:prSet presAssocID="{AEBE4A43-3342-45A8-9205-04A67B92D5AD}" presName="bgRect" presStyleLbl="bgShp" presStyleIdx="2" presStyleCnt="5"/>
      <dgm:spPr/>
    </dgm:pt>
    <dgm:pt modelId="{CE0AD583-F173-45AA-8232-9C406D18B745}" type="pres">
      <dgm:prSet presAssocID="{AEBE4A43-3342-45A8-9205-04A67B92D5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37E27402-BA3E-4E81-8E5F-AD019399D9C5}" type="pres">
      <dgm:prSet presAssocID="{AEBE4A43-3342-45A8-9205-04A67B92D5AD}" presName="spaceRect" presStyleCnt="0"/>
      <dgm:spPr/>
    </dgm:pt>
    <dgm:pt modelId="{8EBDAB26-D7D2-43CC-975F-60FF9A06DC8B}" type="pres">
      <dgm:prSet presAssocID="{AEBE4A43-3342-45A8-9205-04A67B92D5AD}" presName="parTx" presStyleLbl="revTx" presStyleIdx="3" presStyleCnt="9">
        <dgm:presLayoutVars>
          <dgm:chMax val="0"/>
          <dgm:chPref val="0"/>
        </dgm:presLayoutVars>
      </dgm:prSet>
      <dgm:spPr/>
    </dgm:pt>
    <dgm:pt modelId="{B35313BD-F6BC-47F8-8CA8-4C793C6A694E}" type="pres">
      <dgm:prSet presAssocID="{AEBE4A43-3342-45A8-9205-04A67B92D5AD}" presName="desTx" presStyleLbl="revTx" presStyleIdx="4" presStyleCnt="9">
        <dgm:presLayoutVars/>
      </dgm:prSet>
      <dgm:spPr/>
    </dgm:pt>
    <dgm:pt modelId="{C154AB7F-B06A-4628-BD37-C4ACBF4713C7}" type="pres">
      <dgm:prSet presAssocID="{EC8D2FB9-60A8-44D0-92B0-5808C944AEA2}" presName="sibTrans" presStyleCnt="0"/>
      <dgm:spPr/>
    </dgm:pt>
    <dgm:pt modelId="{69D25157-8FD9-48C2-B138-F7D87C453BF0}" type="pres">
      <dgm:prSet presAssocID="{55F660C0-0D12-4E3D-878E-6634C11659AC}" presName="compNode" presStyleCnt="0"/>
      <dgm:spPr/>
    </dgm:pt>
    <dgm:pt modelId="{3CE6A575-6020-4712-A240-8B9A2EC422EF}" type="pres">
      <dgm:prSet presAssocID="{55F660C0-0D12-4E3D-878E-6634C11659AC}" presName="bgRect" presStyleLbl="bgShp" presStyleIdx="3" presStyleCnt="5"/>
      <dgm:spPr/>
    </dgm:pt>
    <dgm:pt modelId="{FAB28170-E915-40DC-88E3-882E066564D1}" type="pres">
      <dgm:prSet presAssocID="{55F660C0-0D12-4E3D-878E-6634C11659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DC54EC2-04EA-4984-9321-4A286660A5C8}" type="pres">
      <dgm:prSet presAssocID="{55F660C0-0D12-4E3D-878E-6634C11659AC}" presName="spaceRect" presStyleCnt="0"/>
      <dgm:spPr/>
    </dgm:pt>
    <dgm:pt modelId="{F443610D-DF94-47A9-8C3F-6E29E3191407}" type="pres">
      <dgm:prSet presAssocID="{55F660C0-0D12-4E3D-878E-6634C11659AC}" presName="parTx" presStyleLbl="revTx" presStyleIdx="5" presStyleCnt="9">
        <dgm:presLayoutVars>
          <dgm:chMax val="0"/>
          <dgm:chPref val="0"/>
        </dgm:presLayoutVars>
      </dgm:prSet>
      <dgm:spPr/>
    </dgm:pt>
    <dgm:pt modelId="{E586B654-E1CD-4DF5-A9C5-54826C9ACFCA}" type="pres">
      <dgm:prSet presAssocID="{55F660C0-0D12-4E3D-878E-6634C11659AC}" presName="desTx" presStyleLbl="revTx" presStyleIdx="6" presStyleCnt="9">
        <dgm:presLayoutVars/>
      </dgm:prSet>
      <dgm:spPr/>
    </dgm:pt>
    <dgm:pt modelId="{14339665-ECAC-49C6-8BF6-E6AE3B3C6E9F}" type="pres">
      <dgm:prSet presAssocID="{88C4BC6A-04AA-4004-8208-98210096EB26}" presName="sibTrans" presStyleCnt="0"/>
      <dgm:spPr/>
    </dgm:pt>
    <dgm:pt modelId="{D70A3A04-0B48-4A19-8E42-24642F9D0E7A}" type="pres">
      <dgm:prSet presAssocID="{FC75ECF3-FBFD-484A-A91B-7D637C7BDF34}" presName="compNode" presStyleCnt="0"/>
      <dgm:spPr/>
    </dgm:pt>
    <dgm:pt modelId="{59B6F131-93E7-4405-9DCB-0142855CA2F7}" type="pres">
      <dgm:prSet presAssocID="{FC75ECF3-FBFD-484A-A91B-7D637C7BDF34}" presName="bgRect" presStyleLbl="bgShp" presStyleIdx="4" presStyleCnt="5"/>
      <dgm:spPr/>
    </dgm:pt>
    <dgm:pt modelId="{F8379F0E-B3D8-4E92-AEEE-DD51A5BDEBCA}" type="pres">
      <dgm:prSet presAssocID="{FC75ECF3-FBFD-484A-A91B-7D637C7BDF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89FCA790-C087-401E-94A2-17E208B6E850}" type="pres">
      <dgm:prSet presAssocID="{FC75ECF3-FBFD-484A-A91B-7D637C7BDF34}" presName="spaceRect" presStyleCnt="0"/>
      <dgm:spPr/>
    </dgm:pt>
    <dgm:pt modelId="{54EA89A9-6150-4227-97B6-A6CD771E9A37}" type="pres">
      <dgm:prSet presAssocID="{FC75ECF3-FBFD-484A-A91B-7D637C7BDF34}" presName="parTx" presStyleLbl="revTx" presStyleIdx="7" presStyleCnt="9">
        <dgm:presLayoutVars>
          <dgm:chMax val="0"/>
          <dgm:chPref val="0"/>
        </dgm:presLayoutVars>
      </dgm:prSet>
      <dgm:spPr/>
    </dgm:pt>
    <dgm:pt modelId="{6CBD250C-7DD9-4D2C-BD66-20048B3EF541}" type="pres">
      <dgm:prSet presAssocID="{FC75ECF3-FBFD-484A-A91B-7D637C7BDF34}" presName="desTx" presStyleLbl="revTx" presStyleIdx="8" presStyleCnt="9">
        <dgm:presLayoutVars/>
      </dgm:prSet>
      <dgm:spPr/>
    </dgm:pt>
  </dgm:ptLst>
  <dgm:cxnLst>
    <dgm:cxn modelId="{C847EF41-A8A0-4DD7-890D-87EDE05F90C9}" type="presOf" srcId="{FC75ECF3-FBFD-484A-A91B-7D637C7BDF34}" destId="{54EA89A9-6150-4227-97B6-A6CD771E9A37}" srcOrd="0" destOrd="0" presId="urn:microsoft.com/office/officeart/2018/2/layout/IconVerticalSolidList"/>
    <dgm:cxn modelId="{828AE84C-14D7-4BBA-8407-8160DC0F338A}" type="presOf" srcId="{5869FD7D-898E-48B1-8439-E71419D72A1B}" destId="{6CBD250C-7DD9-4D2C-BD66-20048B3EF541}" srcOrd="0" destOrd="0" presId="urn:microsoft.com/office/officeart/2018/2/layout/IconVerticalSolidList"/>
    <dgm:cxn modelId="{A9774A50-C3C3-4162-BDF1-1FE9CC7F6196}" srcId="{FC75ECF3-FBFD-484A-A91B-7D637C7BDF34}" destId="{5869FD7D-898E-48B1-8439-E71419D72A1B}" srcOrd="0" destOrd="0" parTransId="{694321E0-374D-46D1-A77D-8E95DB81A152}" sibTransId="{DED0879B-82F1-43F9-90AA-247FF7F95458}"/>
    <dgm:cxn modelId="{E261C257-332C-4155-8F5E-0200C8CC7C86}" type="presOf" srcId="{91DF2F88-05AA-4420-B85A-221E9B7988C5}" destId="{E586B654-E1CD-4DF5-A9C5-54826C9ACFCA}" srcOrd="0" destOrd="0" presId="urn:microsoft.com/office/officeart/2018/2/layout/IconVerticalSolidList"/>
    <dgm:cxn modelId="{EA5C317D-1B3F-4415-98DF-664184A7AE8E}" type="presOf" srcId="{030785E4-B52F-4DEF-AF1F-C02C0436C863}" destId="{C39D00EA-84BC-48FF-AB3E-441351191E04}" srcOrd="0" destOrd="0" presId="urn:microsoft.com/office/officeart/2018/2/layout/IconVerticalSolidList"/>
    <dgm:cxn modelId="{ECEFFC82-341C-42B2-B5D0-042C0E534384}" srcId="{14E3F21E-AEDD-47F2-BE10-AC49BC563F4C}" destId="{FC75ECF3-FBFD-484A-A91B-7D637C7BDF34}" srcOrd="4" destOrd="0" parTransId="{8070D299-A07D-4DD4-A5E4-C30D80B52D06}" sibTransId="{90A0F1E9-F9B5-4B11-B661-AF821DF0388E}"/>
    <dgm:cxn modelId="{0E7D328B-0E9B-4618-BE44-9D86FE3CDED2}" srcId="{29F280EB-AE13-4D77-8BD0-3BA2A611C08B}" destId="{030785E4-B52F-4DEF-AF1F-C02C0436C863}" srcOrd="0" destOrd="0" parTransId="{29019236-12B6-43BF-9E77-6DE7FBAF0C5F}" sibTransId="{7E86DEF6-D9CC-46EF-A695-39666C7D4FA0}"/>
    <dgm:cxn modelId="{48615490-7711-41C2-9114-2269E12F9ED0}" srcId="{14E3F21E-AEDD-47F2-BE10-AC49BC563F4C}" destId="{AEBE4A43-3342-45A8-9205-04A67B92D5AD}" srcOrd="2" destOrd="0" parTransId="{B51E50BF-776F-4E06-8B5E-39D6F35E60B3}" sibTransId="{EC8D2FB9-60A8-44D0-92B0-5808C944AEA2}"/>
    <dgm:cxn modelId="{8DCB6790-8792-4050-AD8D-15D6DCA2B24C}" type="presOf" srcId="{C00D65F2-E0C2-4936-BB45-A3DB08F96E63}" destId="{D1246871-4D99-4981-83FB-C6A68276C54F}" srcOrd="0" destOrd="0" presId="urn:microsoft.com/office/officeart/2018/2/layout/IconVerticalSolidList"/>
    <dgm:cxn modelId="{038ED395-20FA-42FA-85F3-49DCAA7DD8BF}" type="presOf" srcId="{AEBE4A43-3342-45A8-9205-04A67B92D5AD}" destId="{8EBDAB26-D7D2-43CC-975F-60FF9A06DC8B}" srcOrd="0" destOrd="0" presId="urn:microsoft.com/office/officeart/2018/2/layout/IconVerticalSolidList"/>
    <dgm:cxn modelId="{89394E9B-E304-4164-B5B4-50FF54AC2AA2}" type="presOf" srcId="{29F280EB-AE13-4D77-8BD0-3BA2A611C08B}" destId="{5EC67BEF-F51B-44B2-B686-A41E59FE9139}" srcOrd="0" destOrd="0" presId="urn:microsoft.com/office/officeart/2018/2/layout/IconVerticalSolidList"/>
    <dgm:cxn modelId="{0A4A239D-CAFF-4DCA-B4EA-C3D2F24BD7F6}" srcId="{55F660C0-0D12-4E3D-878E-6634C11659AC}" destId="{91DF2F88-05AA-4420-B85A-221E9B7988C5}" srcOrd="0" destOrd="0" parTransId="{713C26E3-A55A-4DB2-9B49-B5C95F32F7FC}" sibTransId="{FB61284C-82BA-4588-9CA1-5ABD956CA74D}"/>
    <dgm:cxn modelId="{C6E5E7D1-AE4F-427B-B596-C3E8FBB4E60D}" type="presOf" srcId="{55F660C0-0D12-4E3D-878E-6634C11659AC}" destId="{F443610D-DF94-47A9-8C3F-6E29E3191407}" srcOrd="0" destOrd="0" presId="urn:microsoft.com/office/officeart/2018/2/layout/IconVerticalSolidList"/>
    <dgm:cxn modelId="{918449D8-F527-48BE-B800-31DAE9FDA1B4}" srcId="{14E3F21E-AEDD-47F2-BE10-AC49BC563F4C}" destId="{29F280EB-AE13-4D77-8BD0-3BA2A611C08B}" srcOrd="1" destOrd="0" parTransId="{054ABF1D-F046-4DDF-A029-8BEF09082293}" sibTransId="{EB654948-F6E8-4564-961D-A5EC1A84F885}"/>
    <dgm:cxn modelId="{ACFC8BDC-F756-4734-8AF5-7ADC7B9E9D9F}" type="presOf" srcId="{381D27B2-26F0-4E03-B4B8-E844605DD51F}" destId="{B35313BD-F6BC-47F8-8CA8-4C793C6A694E}" srcOrd="0" destOrd="0" presId="urn:microsoft.com/office/officeart/2018/2/layout/IconVerticalSolidList"/>
    <dgm:cxn modelId="{B8ADC9E1-6238-4BFB-BFC0-C9D88C199429}" srcId="{14E3F21E-AEDD-47F2-BE10-AC49BC563F4C}" destId="{C00D65F2-E0C2-4936-BB45-A3DB08F96E63}" srcOrd="0" destOrd="0" parTransId="{8D08A92A-1977-45AA-9885-BC460060908A}" sibTransId="{3006A2E2-08BB-4B60-82DB-B62970094ED3}"/>
    <dgm:cxn modelId="{C8CE13EC-84E7-4849-A862-2FAACEF797AF}" type="presOf" srcId="{14E3F21E-AEDD-47F2-BE10-AC49BC563F4C}" destId="{7AF5B808-C259-441E-BB0C-C2479BFF0B09}" srcOrd="0" destOrd="0" presId="urn:microsoft.com/office/officeart/2018/2/layout/IconVerticalSolidList"/>
    <dgm:cxn modelId="{77C9B5F8-EBB6-48B3-A9F8-981D1BA2BFF5}" srcId="{AEBE4A43-3342-45A8-9205-04A67B92D5AD}" destId="{381D27B2-26F0-4E03-B4B8-E844605DD51F}" srcOrd="0" destOrd="0" parTransId="{B6B3F45D-41D6-42E6-9E28-32D197A54472}" sibTransId="{EF6D2B4D-6A76-44F4-A263-BAB5A4B86329}"/>
    <dgm:cxn modelId="{0CB309FA-5CE9-464E-9E0B-36A6B30F0558}" srcId="{14E3F21E-AEDD-47F2-BE10-AC49BC563F4C}" destId="{55F660C0-0D12-4E3D-878E-6634C11659AC}" srcOrd="3" destOrd="0" parTransId="{6F1588F2-329E-4F61-A27C-247057C87520}" sibTransId="{88C4BC6A-04AA-4004-8208-98210096EB26}"/>
    <dgm:cxn modelId="{CB5529AF-E4DD-4C16-8E7B-6325F715DB81}" type="presParOf" srcId="{7AF5B808-C259-441E-BB0C-C2479BFF0B09}" destId="{3CA1A221-591A-4008-80CB-59BA8C7E84DC}" srcOrd="0" destOrd="0" presId="urn:microsoft.com/office/officeart/2018/2/layout/IconVerticalSolidList"/>
    <dgm:cxn modelId="{EA2B58D9-D867-4C3F-B08B-1211E07CE5FD}" type="presParOf" srcId="{3CA1A221-591A-4008-80CB-59BA8C7E84DC}" destId="{226B4E8B-095F-4BDA-838C-517E110154B2}" srcOrd="0" destOrd="0" presId="urn:microsoft.com/office/officeart/2018/2/layout/IconVerticalSolidList"/>
    <dgm:cxn modelId="{A2090A9F-4D34-41EC-92B8-6D36E9DEB53F}" type="presParOf" srcId="{3CA1A221-591A-4008-80CB-59BA8C7E84DC}" destId="{33CAB810-7371-4D7C-96A2-28C99B2D2709}" srcOrd="1" destOrd="0" presId="urn:microsoft.com/office/officeart/2018/2/layout/IconVerticalSolidList"/>
    <dgm:cxn modelId="{0F7C33E6-09EB-4E66-A619-DE047E845864}" type="presParOf" srcId="{3CA1A221-591A-4008-80CB-59BA8C7E84DC}" destId="{C2A9A400-A4CD-4AE3-BB61-7CC2217304D9}" srcOrd="2" destOrd="0" presId="urn:microsoft.com/office/officeart/2018/2/layout/IconVerticalSolidList"/>
    <dgm:cxn modelId="{A990757D-EECA-4A18-BC6D-4DCF10927947}" type="presParOf" srcId="{3CA1A221-591A-4008-80CB-59BA8C7E84DC}" destId="{D1246871-4D99-4981-83FB-C6A68276C54F}" srcOrd="3" destOrd="0" presId="urn:microsoft.com/office/officeart/2018/2/layout/IconVerticalSolidList"/>
    <dgm:cxn modelId="{C2B99803-CD85-413B-81D8-7C12BE9BF92F}" type="presParOf" srcId="{7AF5B808-C259-441E-BB0C-C2479BFF0B09}" destId="{0B03FDED-DD93-4BBE-85EF-FBB8BCE29CEF}" srcOrd="1" destOrd="0" presId="urn:microsoft.com/office/officeart/2018/2/layout/IconVerticalSolidList"/>
    <dgm:cxn modelId="{BA6251B2-D2EB-4CF0-B97B-2ED4D93F0A2C}" type="presParOf" srcId="{7AF5B808-C259-441E-BB0C-C2479BFF0B09}" destId="{DCD62F91-8915-412A-965D-5375D7CBCF13}" srcOrd="2" destOrd="0" presId="urn:microsoft.com/office/officeart/2018/2/layout/IconVerticalSolidList"/>
    <dgm:cxn modelId="{0419E413-63C2-444A-A82A-3BBE3F19ED5B}" type="presParOf" srcId="{DCD62F91-8915-412A-965D-5375D7CBCF13}" destId="{2EF980E9-F67B-4A55-B95B-EB5B0A87EE58}" srcOrd="0" destOrd="0" presId="urn:microsoft.com/office/officeart/2018/2/layout/IconVerticalSolidList"/>
    <dgm:cxn modelId="{8CCE83A7-5045-4266-BF30-992AB2347FE2}" type="presParOf" srcId="{DCD62F91-8915-412A-965D-5375D7CBCF13}" destId="{57AA2EE9-76C3-49E0-86B6-347794645D85}" srcOrd="1" destOrd="0" presId="urn:microsoft.com/office/officeart/2018/2/layout/IconVerticalSolidList"/>
    <dgm:cxn modelId="{E4F2A98F-8DAE-42F8-BD8F-145BA36791D2}" type="presParOf" srcId="{DCD62F91-8915-412A-965D-5375D7CBCF13}" destId="{D1FFBAAA-24C7-4885-A41B-B16802E82B07}" srcOrd="2" destOrd="0" presId="urn:microsoft.com/office/officeart/2018/2/layout/IconVerticalSolidList"/>
    <dgm:cxn modelId="{AA6F8443-3A4E-4775-9575-D949B7C9F85D}" type="presParOf" srcId="{DCD62F91-8915-412A-965D-5375D7CBCF13}" destId="{5EC67BEF-F51B-44B2-B686-A41E59FE9139}" srcOrd="3" destOrd="0" presId="urn:microsoft.com/office/officeart/2018/2/layout/IconVerticalSolidList"/>
    <dgm:cxn modelId="{A75C6BF6-A7CE-49DE-A5FA-E1E0C6B940BC}" type="presParOf" srcId="{DCD62F91-8915-412A-965D-5375D7CBCF13}" destId="{C39D00EA-84BC-48FF-AB3E-441351191E04}" srcOrd="4" destOrd="0" presId="urn:microsoft.com/office/officeart/2018/2/layout/IconVerticalSolidList"/>
    <dgm:cxn modelId="{6D91D62A-1D1F-4D46-BEA2-1B818C371644}" type="presParOf" srcId="{7AF5B808-C259-441E-BB0C-C2479BFF0B09}" destId="{502A10DF-E3E4-4161-AC2E-C6D248869AD7}" srcOrd="3" destOrd="0" presId="urn:microsoft.com/office/officeart/2018/2/layout/IconVerticalSolidList"/>
    <dgm:cxn modelId="{62286B5D-D37C-40F5-9492-9A09033A0CCA}" type="presParOf" srcId="{7AF5B808-C259-441E-BB0C-C2479BFF0B09}" destId="{5D25D81A-28A1-47BA-B50C-C5E9C0700DDC}" srcOrd="4" destOrd="0" presId="urn:microsoft.com/office/officeart/2018/2/layout/IconVerticalSolidList"/>
    <dgm:cxn modelId="{CDA2D6AF-A159-45B3-BF86-2844027F762F}" type="presParOf" srcId="{5D25D81A-28A1-47BA-B50C-C5E9C0700DDC}" destId="{9FB80116-8FE6-4275-A2A9-550FA510F9F0}" srcOrd="0" destOrd="0" presId="urn:microsoft.com/office/officeart/2018/2/layout/IconVerticalSolidList"/>
    <dgm:cxn modelId="{09CE0F77-D6A7-4CAA-B9F0-6D9D02AE540E}" type="presParOf" srcId="{5D25D81A-28A1-47BA-B50C-C5E9C0700DDC}" destId="{CE0AD583-F173-45AA-8232-9C406D18B745}" srcOrd="1" destOrd="0" presId="urn:microsoft.com/office/officeart/2018/2/layout/IconVerticalSolidList"/>
    <dgm:cxn modelId="{89B14410-325A-4AF6-A7D0-DE5553C7CCA2}" type="presParOf" srcId="{5D25D81A-28A1-47BA-B50C-C5E9C0700DDC}" destId="{37E27402-BA3E-4E81-8E5F-AD019399D9C5}" srcOrd="2" destOrd="0" presId="urn:microsoft.com/office/officeart/2018/2/layout/IconVerticalSolidList"/>
    <dgm:cxn modelId="{987017BD-B050-471A-B024-808D2D01476A}" type="presParOf" srcId="{5D25D81A-28A1-47BA-B50C-C5E9C0700DDC}" destId="{8EBDAB26-D7D2-43CC-975F-60FF9A06DC8B}" srcOrd="3" destOrd="0" presId="urn:microsoft.com/office/officeart/2018/2/layout/IconVerticalSolidList"/>
    <dgm:cxn modelId="{A05D20AD-13A5-46A2-B1C1-7E2141CA36FE}" type="presParOf" srcId="{5D25D81A-28A1-47BA-B50C-C5E9C0700DDC}" destId="{B35313BD-F6BC-47F8-8CA8-4C793C6A694E}" srcOrd="4" destOrd="0" presId="urn:microsoft.com/office/officeart/2018/2/layout/IconVerticalSolidList"/>
    <dgm:cxn modelId="{B1052811-17F2-4404-BA52-1C2D2F1DFB69}" type="presParOf" srcId="{7AF5B808-C259-441E-BB0C-C2479BFF0B09}" destId="{C154AB7F-B06A-4628-BD37-C4ACBF4713C7}" srcOrd="5" destOrd="0" presId="urn:microsoft.com/office/officeart/2018/2/layout/IconVerticalSolidList"/>
    <dgm:cxn modelId="{599A97CD-6E98-4F97-AFBD-D9163C85CD16}" type="presParOf" srcId="{7AF5B808-C259-441E-BB0C-C2479BFF0B09}" destId="{69D25157-8FD9-48C2-B138-F7D87C453BF0}" srcOrd="6" destOrd="0" presId="urn:microsoft.com/office/officeart/2018/2/layout/IconVerticalSolidList"/>
    <dgm:cxn modelId="{5D808F24-ADB4-4629-ADBF-10A8B0547516}" type="presParOf" srcId="{69D25157-8FD9-48C2-B138-F7D87C453BF0}" destId="{3CE6A575-6020-4712-A240-8B9A2EC422EF}" srcOrd="0" destOrd="0" presId="urn:microsoft.com/office/officeart/2018/2/layout/IconVerticalSolidList"/>
    <dgm:cxn modelId="{BB9FA4D6-2523-4000-811C-E8891D191FBE}" type="presParOf" srcId="{69D25157-8FD9-48C2-B138-F7D87C453BF0}" destId="{FAB28170-E915-40DC-88E3-882E066564D1}" srcOrd="1" destOrd="0" presId="urn:microsoft.com/office/officeart/2018/2/layout/IconVerticalSolidList"/>
    <dgm:cxn modelId="{4B1C9965-9E87-4FC8-A36D-5B4E4553E81C}" type="presParOf" srcId="{69D25157-8FD9-48C2-B138-F7D87C453BF0}" destId="{5DC54EC2-04EA-4984-9321-4A286660A5C8}" srcOrd="2" destOrd="0" presId="urn:microsoft.com/office/officeart/2018/2/layout/IconVerticalSolidList"/>
    <dgm:cxn modelId="{F95B6FA5-525A-49B3-9428-C3E759C929D2}" type="presParOf" srcId="{69D25157-8FD9-48C2-B138-F7D87C453BF0}" destId="{F443610D-DF94-47A9-8C3F-6E29E3191407}" srcOrd="3" destOrd="0" presId="urn:microsoft.com/office/officeart/2018/2/layout/IconVerticalSolidList"/>
    <dgm:cxn modelId="{4B0F7282-6D6A-4096-A48E-03145AEDD5BA}" type="presParOf" srcId="{69D25157-8FD9-48C2-B138-F7D87C453BF0}" destId="{E586B654-E1CD-4DF5-A9C5-54826C9ACFCA}" srcOrd="4" destOrd="0" presId="urn:microsoft.com/office/officeart/2018/2/layout/IconVerticalSolidList"/>
    <dgm:cxn modelId="{655987F6-9BCE-4ED5-BEF5-2F6F9937D9D6}" type="presParOf" srcId="{7AF5B808-C259-441E-BB0C-C2479BFF0B09}" destId="{14339665-ECAC-49C6-8BF6-E6AE3B3C6E9F}" srcOrd="7" destOrd="0" presId="urn:microsoft.com/office/officeart/2018/2/layout/IconVerticalSolidList"/>
    <dgm:cxn modelId="{004F2BDD-E842-4C07-938A-C88E361ABD61}" type="presParOf" srcId="{7AF5B808-C259-441E-BB0C-C2479BFF0B09}" destId="{D70A3A04-0B48-4A19-8E42-24642F9D0E7A}" srcOrd="8" destOrd="0" presId="urn:microsoft.com/office/officeart/2018/2/layout/IconVerticalSolidList"/>
    <dgm:cxn modelId="{F57854F1-C237-42E5-ADEB-0F742145678E}" type="presParOf" srcId="{D70A3A04-0B48-4A19-8E42-24642F9D0E7A}" destId="{59B6F131-93E7-4405-9DCB-0142855CA2F7}" srcOrd="0" destOrd="0" presId="urn:microsoft.com/office/officeart/2018/2/layout/IconVerticalSolidList"/>
    <dgm:cxn modelId="{47125600-3F77-486C-91F6-1F3275AE7CA5}" type="presParOf" srcId="{D70A3A04-0B48-4A19-8E42-24642F9D0E7A}" destId="{F8379F0E-B3D8-4E92-AEEE-DD51A5BDEBCA}" srcOrd="1" destOrd="0" presId="urn:microsoft.com/office/officeart/2018/2/layout/IconVerticalSolidList"/>
    <dgm:cxn modelId="{61B17075-1079-401C-BA48-6D657EA48EB3}" type="presParOf" srcId="{D70A3A04-0B48-4A19-8E42-24642F9D0E7A}" destId="{89FCA790-C087-401E-94A2-17E208B6E850}" srcOrd="2" destOrd="0" presId="urn:microsoft.com/office/officeart/2018/2/layout/IconVerticalSolidList"/>
    <dgm:cxn modelId="{276D5570-F9B0-4A71-BF88-9A1C2D34883A}" type="presParOf" srcId="{D70A3A04-0B48-4A19-8E42-24642F9D0E7A}" destId="{54EA89A9-6150-4227-97B6-A6CD771E9A37}" srcOrd="3" destOrd="0" presId="urn:microsoft.com/office/officeart/2018/2/layout/IconVerticalSolidList"/>
    <dgm:cxn modelId="{F031B5B7-6DA4-4AC4-A35C-24C3BE235748}" type="presParOf" srcId="{D70A3A04-0B48-4A19-8E42-24642F9D0E7A}" destId="{6CBD250C-7DD9-4D2C-BD66-20048B3EF54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81E791-09B8-415E-B44D-C62C388194D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02AD56-5580-4FEF-BA26-FAE6C6D3204B}">
      <dgm:prSet/>
      <dgm:spPr/>
      <dgm:t>
        <a:bodyPr/>
        <a:lstStyle/>
        <a:p>
          <a:r>
            <a:rPr lang="en-IN" b="0" i="0"/>
            <a:t>Base Models:</a:t>
          </a:r>
          <a:endParaRPr lang="en-US"/>
        </a:p>
      </dgm:t>
    </dgm:pt>
    <dgm:pt modelId="{0E643833-4B36-466E-BA67-1AF8B3B3684D}" type="parTrans" cxnId="{652C0BF0-5C4C-4325-BFA2-35F433C8CC09}">
      <dgm:prSet/>
      <dgm:spPr/>
      <dgm:t>
        <a:bodyPr/>
        <a:lstStyle/>
        <a:p>
          <a:endParaRPr lang="en-US"/>
        </a:p>
      </dgm:t>
    </dgm:pt>
    <dgm:pt modelId="{A0F63798-B61B-4037-A77D-82A678498C02}" type="sibTrans" cxnId="{652C0BF0-5C4C-4325-BFA2-35F433C8CC09}">
      <dgm:prSet/>
      <dgm:spPr/>
      <dgm:t>
        <a:bodyPr/>
        <a:lstStyle/>
        <a:p>
          <a:endParaRPr lang="en-US"/>
        </a:p>
      </dgm:t>
    </dgm:pt>
    <dgm:pt modelId="{ECFD6821-FB22-4EB1-8518-F0B8B15FE904}">
      <dgm:prSet/>
      <dgm:spPr/>
      <dgm:t>
        <a:bodyPr/>
        <a:lstStyle/>
        <a:p>
          <a:r>
            <a:rPr lang="en-IN" b="0" i="0"/>
            <a:t>Random Forest Regressor</a:t>
          </a:r>
          <a:endParaRPr lang="en-US"/>
        </a:p>
      </dgm:t>
    </dgm:pt>
    <dgm:pt modelId="{8DF5126E-AB94-4FDC-AB2A-94297847ECFB}" type="parTrans" cxnId="{AC38E348-4300-4FC6-9E46-6A7723353B9B}">
      <dgm:prSet/>
      <dgm:spPr/>
      <dgm:t>
        <a:bodyPr/>
        <a:lstStyle/>
        <a:p>
          <a:endParaRPr lang="en-US"/>
        </a:p>
      </dgm:t>
    </dgm:pt>
    <dgm:pt modelId="{A547AB03-EBF0-4F50-892C-6865FD6C61B0}" type="sibTrans" cxnId="{AC38E348-4300-4FC6-9E46-6A7723353B9B}">
      <dgm:prSet/>
      <dgm:spPr/>
      <dgm:t>
        <a:bodyPr/>
        <a:lstStyle/>
        <a:p>
          <a:endParaRPr lang="en-US"/>
        </a:p>
      </dgm:t>
    </dgm:pt>
    <dgm:pt modelId="{2A9775F9-4716-4281-9774-5B4921F93ABE}">
      <dgm:prSet/>
      <dgm:spPr/>
      <dgm:t>
        <a:bodyPr/>
        <a:lstStyle/>
        <a:p>
          <a:r>
            <a:rPr lang="en-IN" b="0" i="0"/>
            <a:t>Gradient Boosting Regressor</a:t>
          </a:r>
          <a:endParaRPr lang="en-US"/>
        </a:p>
      </dgm:t>
    </dgm:pt>
    <dgm:pt modelId="{35B6771B-14C7-4E5E-9E18-4E89758ED89B}" type="parTrans" cxnId="{12656FCA-A20D-4BF4-B807-F3966599154F}">
      <dgm:prSet/>
      <dgm:spPr/>
      <dgm:t>
        <a:bodyPr/>
        <a:lstStyle/>
        <a:p>
          <a:endParaRPr lang="en-US"/>
        </a:p>
      </dgm:t>
    </dgm:pt>
    <dgm:pt modelId="{E6F436CD-BADC-4FCB-8E36-667C55A8B3F8}" type="sibTrans" cxnId="{12656FCA-A20D-4BF4-B807-F3966599154F}">
      <dgm:prSet/>
      <dgm:spPr/>
      <dgm:t>
        <a:bodyPr/>
        <a:lstStyle/>
        <a:p>
          <a:endParaRPr lang="en-US"/>
        </a:p>
      </dgm:t>
    </dgm:pt>
    <dgm:pt modelId="{AEE397B1-C382-459B-8627-C679075D706D}">
      <dgm:prSet/>
      <dgm:spPr/>
      <dgm:t>
        <a:bodyPr/>
        <a:lstStyle/>
        <a:p>
          <a:r>
            <a:rPr lang="en-IN" b="0" i="0"/>
            <a:t>XGBoost Regressor</a:t>
          </a:r>
          <a:endParaRPr lang="en-US"/>
        </a:p>
      </dgm:t>
    </dgm:pt>
    <dgm:pt modelId="{E21DF407-2258-4DFD-B7BA-8D60A81C9BD7}" type="parTrans" cxnId="{E9AB5716-1014-4BB0-858E-625AD4226EE8}">
      <dgm:prSet/>
      <dgm:spPr/>
      <dgm:t>
        <a:bodyPr/>
        <a:lstStyle/>
        <a:p>
          <a:endParaRPr lang="en-US"/>
        </a:p>
      </dgm:t>
    </dgm:pt>
    <dgm:pt modelId="{5300F4BA-155B-4DE6-9CA3-0CBCEF840E85}" type="sibTrans" cxnId="{E9AB5716-1014-4BB0-858E-625AD4226EE8}">
      <dgm:prSet/>
      <dgm:spPr/>
      <dgm:t>
        <a:bodyPr/>
        <a:lstStyle/>
        <a:p>
          <a:endParaRPr lang="en-US"/>
        </a:p>
      </dgm:t>
    </dgm:pt>
    <dgm:pt modelId="{FE43B211-4059-4F29-B5E8-E9212C2A1E7E}">
      <dgm:prSet/>
      <dgm:spPr/>
      <dgm:t>
        <a:bodyPr/>
        <a:lstStyle/>
        <a:p>
          <a:r>
            <a:rPr lang="en-IN" b="0" i="0"/>
            <a:t>LightGBM Regressor</a:t>
          </a:r>
          <a:endParaRPr lang="en-US"/>
        </a:p>
      </dgm:t>
    </dgm:pt>
    <dgm:pt modelId="{B69663F6-DC01-46FD-8364-978FC63F7F43}" type="parTrans" cxnId="{323FDF58-F74A-44CE-8CB6-A0B42458A6E9}">
      <dgm:prSet/>
      <dgm:spPr/>
      <dgm:t>
        <a:bodyPr/>
        <a:lstStyle/>
        <a:p>
          <a:endParaRPr lang="en-US"/>
        </a:p>
      </dgm:t>
    </dgm:pt>
    <dgm:pt modelId="{87D10598-43A4-4018-BD2B-D158800F7971}" type="sibTrans" cxnId="{323FDF58-F74A-44CE-8CB6-A0B42458A6E9}">
      <dgm:prSet/>
      <dgm:spPr/>
      <dgm:t>
        <a:bodyPr/>
        <a:lstStyle/>
        <a:p>
          <a:endParaRPr lang="en-US"/>
        </a:p>
      </dgm:t>
    </dgm:pt>
    <dgm:pt modelId="{FEB18554-832D-4618-BB5D-E64DF85D9A07}">
      <dgm:prSet/>
      <dgm:spPr/>
      <dgm:t>
        <a:bodyPr/>
        <a:lstStyle/>
        <a:p>
          <a:r>
            <a:rPr lang="en-IN" b="0" i="0"/>
            <a:t>Advanced Approaches:</a:t>
          </a:r>
          <a:endParaRPr lang="en-US"/>
        </a:p>
      </dgm:t>
    </dgm:pt>
    <dgm:pt modelId="{DABBFDDD-E7DE-4A3C-9FC8-1F215C0A94EC}" type="parTrans" cxnId="{C7C8FF1B-9D6C-4747-8035-D4151D8AFAA2}">
      <dgm:prSet/>
      <dgm:spPr/>
      <dgm:t>
        <a:bodyPr/>
        <a:lstStyle/>
        <a:p>
          <a:endParaRPr lang="en-US"/>
        </a:p>
      </dgm:t>
    </dgm:pt>
    <dgm:pt modelId="{7A61D0D2-89CA-4CF8-B972-FA634FBE04A5}" type="sibTrans" cxnId="{C7C8FF1B-9D6C-4747-8035-D4151D8AFAA2}">
      <dgm:prSet/>
      <dgm:spPr/>
      <dgm:t>
        <a:bodyPr/>
        <a:lstStyle/>
        <a:p>
          <a:endParaRPr lang="en-US"/>
        </a:p>
      </dgm:t>
    </dgm:pt>
    <dgm:pt modelId="{7A0D10C2-C8A5-4049-98CF-394551818F49}">
      <dgm:prSet/>
      <dgm:spPr/>
      <dgm:t>
        <a:bodyPr/>
        <a:lstStyle/>
        <a:p>
          <a:r>
            <a:rPr lang="en-IN" b="0" i="0"/>
            <a:t>Hyperparameter tuning with GridSearchCV</a:t>
          </a:r>
          <a:endParaRPr lang="en-US"/>
        </a:p>
      </dgm:t>
    </dgm:pt>
    <dgm:pt modelId="{848806D2-20CF-43F7-BF4D-F2DBC917C92C}" type="parTrans" cxnId="{10BDEA17-10D6-41FE-9BAB-A18EF3042185}">
      <dgm:prSet/>
      <dgm:spPr/>
      <dgm:t>
        <a:bodyPr/>
        <a:lstStyle/>
        <a:p>
          <a:endParaRPr lang="en-US"/>
        </a:p>
      </dgm:t>
    </dgm:pt>
    <dgm:pt modelId="{C732C123-1B23-4624-90D7-5FA82F204775}" type="sibTrans" cxnId="{10BDEA17-10D6-41FE-9BAB-A18EF3042185}">
      <dgm:prSet/>
      <dgm:spPr/>
      <dgm:t>
        <a:bodyPr/>
        <a:lstStyle/>
        <a:p>
          <a:endParaRPr lang="en-US"/>
        </a:p>
      </dgm:t>
    </dgm:pt>
    <dgm:pt modelId="{FA44B135-09BB-4CEF-80FD-09F4FB144871}">
      <dgm:prSet/>
      <dgm:spPr/>
      <dgm:t>
        <a:bodyPr/>
        <a:lstStyle/>
        <a:p>
          <a:r>
            <a:rPr lang="en-IN" b="0" i="0"/>
            <a:t>Ensemble modeling with VotingRegressor</a:t>
          </a:r>
          <a:endParaRPr lang="en-US"/>
        </a:p>
      </dgm:t>
    </dgm:pt>
    <dgm:pt modelId="{67EC6EDD-3302-4338-A74D-678838E0EB2B}" type="parTrans" cxnId="{A296CCAB-7094-464A-8177-8EB858BA66D8}">
      <dgm:prSet/>
      <dgm:spPr/>
      <dgm:t>
        <a:bodyPr/>
        <a:lstStyle/>
        <a:p>
          <a:endParaRPr lang="en-US"/>
        </a:p>
      </dgm:t>
    </dgm:pt>
    <dgm:pt modelId="{342F67E2-40C9-487F-A67F-0D7EBC43D7FD}" type="sibTrans" cxnId="{A296CCAB-7094-464A-8177-8EB858BA66D8}">
      <dgm:prSet/>
      <dgm:spPr/>
      <dgm:t>
        <a:bodyPr/>
        <a:lstStyle/>
        <a:p>
          <a:endParaRPr lang="en-US"/>
        </a:p>
      </dgm:t>
    </dgm:pt>
    <dgm:pt modelId="{3F0E14E1-477E-4805-886C-EF3BF6387107}">
      <dgm:prSet/>
      <dgm:spPr/>
      <dgm:t>
        <a:bodyPr/>
        <a:lstStyle/>
        <a:p>
          <a:r>
            <a:rPr lang="en-IN" b="0" i="0"/>
            <a:t>Model evaluation using cross-validation</a:t>
          </a:r>
          <a:endParaRPr lang="en-US"/>
        </a:p>
      </dgm:t>
    </dgm:pt>
    <dgm:pt modelId="{AC2570C3-6E29-4430-98CA-0313146F4960}" type="parTrans" cxnId="{EDEE618A-03D2-49F0-840F-477D3F8338E1}">
      <dgm:prSet/>
      <dgm:spPr/>
      <dgm:t>
        <a:bodyPr/>
        <a:lstStyle/>
        <a:p>
          <a:endParaRPr lang="en-US"/>
        </a:p>
      </dgm:t>
    </dgm:pt>
    <dgm:pt modelId="{F0C62752-9B33-491C-818E-68B168CC7023}" type="sibTrans" cxnId="{EDEE618A-03D2-49F0-840F-477D3F8338E1}">
      <dgm:prSet/>
      <dgm:spPr/>
      <dgm:t>
        <a:bodyPr/>
        <a:lstStyle/>
        <a:p>
          <a:endParaRPr lang="en-US"/>
        </a:p>
      </dgm:t>
    </dgm:pt>
    <dgm:pt modelId="{3460802F-CBF9-4521-AFBB-26789266ED6F}">
      <dgm:prSet/>
      <dgm:spPr/>
      <dgm:t>
        <a:bodyPr/>
        <a:lstStyle/>
        <a:p>
          <a:r>
            <a:rPr lang="en-IN" b="0" i="0"/>
            <a:t>Feature importance analysis for model interpretability</a:t>
          </a:r>
          <a:endParaRPr lang="en-US"/>
        </a:p>
      </dgm:t>
    </dgm:pt>
    <dgm:pt modelId="{B3C2CADB-0ED9-484E-BCFE-4EC9D9249A1B}" type="parTrans" cxnId="{906550CB-8437-463B-A136-64AD4F9A9811}">
      <dgm:prSet/>
      <dgm:spPr/>
      <dgm:t>
        <a:bodyPr/>
        <a:lstStyle/>
        <a:p>
          <a:endParaRPr lang="en-US"/>
        </a:p>
      </dgm:t>
    </dgm:pt>
    <dgm:pt modelId="{47E7C00E-D1D3-47F2-97F4-E117635C7D4F}" type="sibTrans" cxnId="{906550CB-8437-463B-A136-64AD4F9A9811}">
      <dgm:prSet/>
      <dgm:spPr/>
      <dgm:t>
        <a:bodyPr/>
        <a:lstStyle/>
        <a:p>
          <a:endParaRPr lang="en-US"/>
        </a:p>
      </dgm:t>
    </dgm:pt>
    <dgm:pt modelId="{E9C6AD9F-509D-FD4A-AD66-3C1C5D951A3E}" type="pres">
      <dgm:prSet presAssocID="{B281E791-09B8-415E-B44D-C62C388194D0}" presName="linear" presStyleCnt="0">
        <dgm:presLayoutVars>
          <dgm:dir/>
          <dgm:animLvl val="lvl"/>
          <dgm:resizeHandles val="exact"/>
        </dgm:presLayoutVars>
      </dgm:prSet>
      <dgm:spPr/>
    </dgm:pt>
    <dgm:pt modelId="{B79F2C29-09A7-A849-8561-8FE12412EC77}" type="pres">
      <dgm:prSet presAssocID="{8F02AD56-5580-4FEF-BA26-FAE6C6D3204B}" presName="parentLin" presStyleCnt="0"/>
      <dgm:spPr/>
    </dgm:pt>
    <dgm:pt modelId="{F735B187-BEDB-C840-BA08-A3CEBB9230B4}" type="pres">
      <dgm:prSet presAssocID="{8F02AD56-5580-4FEF-BA26-FAE6C6D3204B}" presName="parentLeftMargin" presStyleLbl="node1" presStyleIdx="0" presStyleCnt="2"/>
      <dgm:spPr/>
    </dgm:pt>
    <dgm:pt modelId="{460960BA-DE84-BD4F-8C1C-325A5E0F75C8}" type="pres">
      <dgm:prSet presAssocID="{8F02AD56-5580-4FEF-BA26-FAE6C6D320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3117CD-463F-A441-8237-C2A2693C6693}" type="pres">
      <dgm:prSet presAssocID="{8F02AD56-5580-4FEF-BA26-FAE6C6D3204B}" presName="negativeSpace" presStyleCnt="0"/>
      <dgm:spPr/>
    </dgm:pt>
    <dgm:pt modelId="{8A37F34D-CA5D-F748-B701-1F2B8ADEA474}" type="pres">
      <dgm:prSet presAssocID="{8F02AD56-5580-4FEF-BA26-FAE6C6D3204B}" presName="childText" presStyleLbl="conFgAcc1" presStyleIdx="0" presStyleCnt="2">
        <dgm:presLayoutVars>
          <dgm:bulletEnabled val="1"/>
        </dgm:presLayoutVars>
      </dgm:prSet>
      <dgm:spPr/>
    </dgm:pt>
    <dgm:pt modelId="{9EDF3DA7-C02E-C048-97F9-046FB60A2004}" type="pres">
      <dgm:prSet presAssocID="{A0F63798-B61B-4037-A77D-82A678498C02}" presName="spaceBetweenRectangles" presStyleCnt="0"/>
      <dgm:spPr/>
    </dgm:pt>
    <dgm:pt modelId="{71A78649-865E-7147-B804-C94A03537461}" type="pres">
      <dgm:prSet presAssocID="{FEB18554-832D-4618-BB5D-E64DF85D9A07}" presName="parentLin" presStyleCnt="0"/>
      <dgm:spPr/>
    </dgm:pt>
    <dgm:pt modelId="{3EF93AE7-2803-1742-A901-6A338415C83D}" type="pres">
      <dgm:prSet presAssocID="{FEB18554-832D-4618-BB5D-E64DF85D9A07}" presName="parentLeftMargin" presStyleLbl="node1" presStyleIdx="0" presStyleCnt="2"/>
      <dgm:spPr/>
    </dgm:pt>
    <dgm:pt modelId="{A7264875-6C8B-B54D-AE03-472CB23FA970}" type="pres">
      <dgm:prSet presAssocID="{FEB18554-832D-4618-BB5D-E64DF85D9A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78AB59-D69B-144E-96CF-127BFF82115A}" type="pres">
      <dgm:prSet presAssocID="{FEB18554-832D-4618-BB5D-E64DF85D9A07}" presName="negativeSpace" presStyleCnt="0"/>
      <dgm:spPr/>
    </dgm:pt>
    <dgm:pt modelId="{C549E6AF-FDEF-A04C-BFE4-046A787E6E3A}" type="pres">
      <dgm:prSet presAssocID="{FEB18554-832D-4618-BB5D-E64DF85D9A0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B1E114-8FE5-BD4A-B628-CA4F39A57A83}" type="presOf" srcId="{8F02AD56-5580-4FEF-BA26-FAE6C6D3204B}" destId="{460960BA-DE84-BD4F-8C1C-325A5E0F75C8}" srcOrd="1" destOrd="0" presId="urn:microsoft.com/office/officeart/2005/8/layout/list1"/>
    <dgm:cxn modelId="{E9AB5716-1014-4BB0-858E-625AD4226EE8}" srcId="{8F02AD56-5580-4FEF-BA26-FAE6C6D3204B}" destId="{AEE397B1-C382-459B-8627-C679075D706D}" srcOrd="2" destOrd="0" parTransId="{E21DF407-2258-4DFD-B7BA-8D60A81C9BD7}" sibTransId="{5300F4BA-155B-4DE6-9CA3-0CBCEF840E85}"/>
    <dgm:cxn modelId="{10BDEA17-10D6-41FE-9BAB-A18EF3042185}" srcId="{FEB18554-832D-4618-BB5D-E64DF85D9A07}" destId="{7A0D10C2-C8A5-4049-98CF-394551818F49}" srcOrd="0" destOrd="0" parTransId="{848806D2-20CF-43F7-BF4D-F2DBC917C92C}" sibTransId="{C732C123-1B23-4624-90D7-5FA82F204775}"/>
    <dgm:cxn modelId="{86D1FF19-FF8C-694E-8DCB-DDB53D4DC63A}" type="presOf" srcId="{FEB18554-832D-4618-BB5D-E64DF85D9A07}" destId="{A7264875-6C8B-B54D-AE03-472CB23FA970}" srcOrd="1" destOrd="0" presId="urn:microsoft.com/office/officeart/2005/8/layout/list1"/>
    <dgm:cxn modelId="{C7C8FF1B-9D6C-4747-8035-D4151D8AFAA2}" srcId="{B281E791-09B8-415E-B44D-C62C388194D0}" destId="{FEB18554-832D-4618-BB5D-E64DF85D9A07}" srcOrd="1" destOrd="0" parTransId="{DABBFDDD-E7DE-4A3C-9FC8-1F215C0A94EC}" sibTransId="{7A61D0D2-89CA-4CF8-B972-FA634FBE04A5}"/>
    <dgm:cxn modelId="{BFBAD536-26FA-FF4F-B35A-2AB30D20E293}" type="presOf" srcId="{3460802F-CBF9-4521-AFBB-26789266ED6F}" destId="{C549E6AF-FDEF-A04C-BFE4-046A787E6E3A}" srcOrd="0" destOrd="3" presId="urn:microsoft.com/office/officeart/2005/8/layout/list1"/>
    <dgm:cxn modelId="{69989C3E-8CE9-AF4A-B1A6-AE92CE3C7476}" type="presOf" srcId="{7A0D10C2-C8A5-4049-98CF-394551818F49}" destId="{C549E6AF-FDEF-A04C-BFE4-046A787E6E3A}" srcOrd="0" destOrd="0" presId="urn:microsoft.com/office/officeart/2005/8/layout/list1"/>
    <dgm:cxn modelId="{0D0C3940-EEE8-5146-96EE-B8D9734F6508}" type="presOf" srcId="{ECFD6821-FB22-4EB1-8518-F0B8B15FE904}" destId="{8A37F34D-CA5D-F748-B701-1F2B8ADEA474}" srcOrd="0" destOrd="0" presId="urn:microsoft.com/office/officeart/2005/8/layout/list1"/>
    <dgm:cxn modelId="{1B7F5448-7236-4641-8450-95E4564E27FE}" type="presOf" srcId="{8F02AD56-5580-4FEF-BA26-FAE6C6D3204B}" destId="{F735B187-BEDB-C840-BA08-A3CEBB9230B4}" srcOrd="0" destOrd="0" presId="urn:microsoft.com/office/officeart/2005/8/layout/list1"/>
    <dgm:cxn modelId="{AC38E348-4300-4FC6-9E46-6A7723353B9B}" srcId="{8F02AD56-5580-4FEF-BA26-FAE6C6D3204B}" destId="{ECFD6821-FB22-4EB1-8518-F0B8B15FE904}" srcOrd="0" destOrd="0" parTransId="{8DF5126E-AB94-4FDC-AB2A-94297847ECFB}" sibTransId="{A547AB03-EBF0-4F50-892C-6865FD6C61B0}"/>
    <dgm:cxn modelId="{99C7504F-6A90-CD4E-A872-9BC3A0ADCE40}" type="presOf" srcId="{AEE397B1-C382-459B-8627-C679075D706D}" destId="{8A37F34D-CA5D-F748-B701-1F2B8ADEA474}" srcOrd="0" destOrd="2" presId="urn:microsoft.com/office/officeart/2005/8/layout/list1"/>
    <dgm:cxn modelId="{323FDF58-F74A-44CE-8CB6-A0B42458A6E9}" srcId="{8F02AD56-5580-4FEF-BA26-FAE6C6D3204B}" destId="{FE43B211-4059-4F29-B5E8-E9212C2A1E7E}" srcOrd="3" destOrd="0" parTransId="{B69663F6-DC01-46FD-8364-978FC63F7F43}" sibTransId="{87D10598-43A4-4018-BD2B-D158800F7971}"/>
    <dgm:cxn modelId="{3642945C-6360-4044-9483-D5F1DC5DF65C}" type="presOf" srcId="{2A9775F9-4716-4281-9774-5B4921F93ABE}" destId="{8A37F34D-CA5D-F748-B701-1F2B8ADEA474}" srcOrd="0" destOrd="1" presId="urn:microsoft.com/office/officeart/2005/8/layout/list1"/>
    <dgm:cxn modelId="{CCF08762-E9AE-1345-BFBC-5C2B2816A26F}" type="presOf" srcId="{FEB18554-832D-4618-BB5D-E64DF85D9A07}" destId="{3EF93AE7-2803-1742-A901-6A338415C83D}" srcOrd="0" destOrd="0" presId="urn:microsoft.com/office/officeart/2005/8/layout/list1"/>
    <dgm:cxn modelId="{D079B977-0C1C-9D47-ACCD-69E04B658437}" type="presOf" srcId="{3F0E14E1-477E-4805-886C-EF3BF6387107}" destId="{C549E6AF-FDEF-A04C-BFE4-046A787E6E3A}" srcOrd="0" destOrd="2" presId="urn:microsoft.com/office/officeart/2005/8/layout/list1"/>
    <dgm:cxn modelId="{EDEE618A-03D2-49F0-840F-477D3F8338E1}" srcId="{FEB18554-832D-4618-BB5D-E64DF85D9A07}" destId="{3F0E14E1-477E-4805-886C-EF3BF6387107}" srcOrd="2" destOrd="0" parTransId="{AC2570C3-6E29-4430-98CA-0313146F4960}" sibTransId="{F0C62752-9B33-491C-818E-68B168CC7023}"/>
    <dgm:cxn modelId="{C0B2E68B-69E4-4640-9D9C-B59F73DF8CF3}" type="presOf" srcId="{B281E791-09B8-415E-B44D-C62C388194D0}" destId="{E9C6AD9F-509D-FD4A-AD66-3C1C5D951A3E}" srcOrd="0" destOrd="0" presId="urn:microsoft.com/office/officeart/2005/8/layout/list1"/>
    <dgm:cxn modelId="{A296CCAB-7094-464A-8177-8EB858BA66D8}" srcId="{FEB18554-832D-4618-BB5D-E64DF85D9A07}" destId="{FA44B135-09BB-4CEF-80FD-09F4FB144871}" srcOrd="1" destOrd="0" parTransId="{67EC6EDD-3302-4338-A74D-678838E0EB2B}" sibTransId="{342F67E2-40C9-487F-A67F-0D7EBC43D7FD}"/>
    <dgm:cxn modelId="{548C22BD-D0E8-D64D-98FC-54099B22240F}" type="presOf" srcId="{FA44B135-09BB-4CEF-80FD-09F4FB144871}" destId="{C549E6AF-FDEF-A04C-BFE4-046A787E6E3A}" srcOrd="0" destOrd="1" presId="urn:microsoft.com/office/officeart/2005/8/layout/list1"/>
    <dgm:cxn modelId="{12656FCA-A20D-4BF4-B807-F3966599154F}" srcId="{8F02AD56-5580-4FEF-BA26-FAE6C6D3204B}" destId="{2A9775F9-4716-4281-9774-5B4921F93ABE}" srcOrd="1" destOrd="0" parTransId="{35B6771B-14C7-4E5E-9E18-4E89758ED89B}" sibTransId="{E6F436CD-BADC-4FCB-8E36-667C55A8B3F8}"/>
    <dgm:cxn modelId="{906550CB-8437-463B-A136-64AD4F9A9811}" srcId="{FEB18554-832D-4618-BB5D-E64DF85D9A07}" destId="{3460802F-CBF9-4521-AFBB-26789266ED6F}" srcOrd="3" destOrd="0" parTransId="{B3C2CADB-0ED9-484E-BCFE-4EC9D9249A1B}" sibTransId="{47E7C00E-D1D3-47F2-97F4-E117635C7D4F}"/>
    <dgm:cxn modelId="{534CA1EA-0680-3642-9EF4-4A9C41C4B86D}" type="presOf" srcId="{FE43B211-4059-4F29-B5E8-E9212C2A1E7E}" destId="{8A37F34D-CA5D-F748-B701-1F2B8ADEA474}" srcOrd="0" destOrd="3" presId="urn:microsoft.com/office/officeart/2005/8/layout/list1"/>
    <dgm:cxn modelId="{652C0BF0-5C4C-4325-BFA2-35F433C8CC09}" srcId="{B281E791-09B8-415E-B44D-C62C388194D0}" destId="{8F02AD56-5580-4FEF-BA26-FAE6C6D3204B}" srcOrd="0" destOrd="0" parTransId="{0E643833-4B36-466E-BA67-1AF8B3B3684D}" sibTransId="{A0F63798-B61B-4037-A77D-82A678498C02}"/>
    <dgm:cxn modelId="{0FE2154C-4941-6341-98A8-90F2AFD7A848}" type="presParOf" srcId="{E9C6AD9F-509D-FD4A-AD66-3C1C5D951A3E}" destId="{B79F2C29-09A7-A849-8561-8FE12412EC77}" srcOrd="0" destOrd="0" presId="urn:microsoft.com/office/officeart/2005/8/layout/list1"/>
    <dgm:cxn modelId="{D1CB4A4E-9704-A348-B4A6-9999611FAE47}" type="presParOf" srcId="{B79F2C29-09A7-A849-8561-8FE12412EC77}" destId="{F735B187-BEDB-C840-BA08-A3CEBB9230B4}" srcOrd="0" destOrd="0" presId="urn:microsoft.com/office/officeart/2005/8/layout/list1"/>
    <dgm:cxn modelId="{BF1AE587-9508-8F4B-9586-6E4FCE795DD4}" type="presParOf" srcId="{B79F2C29-09A7-A849-8561-8FE12412EC77}" destId="{460960BA-DE84-BD4F-8C1C-325A5E0F75C8}" srcOrd="1" destOrd="0" presId="urn:microsoft.com/office/officeart/2005/8/layout/list1"/>
    <dgm:cxn modelId="{9DB006B6-3CEA-674F-956E-09C3D4776AA7}" type="presParOf" srcId="{E9C6AD9F-509D-FD4A-AD66-3C1C5D951A3E}" destId="{1E3117CD-463F-A441-8237-C2A2693C6693}" srcOrd="1" destOrd="0" presId="urn:microsoft.com/office/officeart/2005/8/layout/list1"/>
    <dgm:cxn modelId="{349D5793-3D53-394F-8BF0-CBDBC9BC3239}" type="presParOf" srcId="{E9C6AD9F-509D-FD4A-AD66-3C1C5D951A3E}" destId="{8A37F34D-CA5D-F748-B701-1F2B8ADEA474}" srcOrd="2" destOrd="0" presId="urn:microsoft.com/office/officeart/2005/8/layout/list1"/>
    <dgm:cxn modelId="{55E48217-DB3A-1144-AA33-5DE4004CEC86}" type="presParOf" srcId="{E9C6AD9F-509D-FD4A-AD66-3C1C5D951A3E}" destId="{9EDF3DA7-C02E-C048-97F9-046FB60A2004}" srcOrd="3" destOrd="0" presId="urn:microsoft.com/office/officeart/2005/8/layout/list1"/>
    <dgm:cxn modelId="{B105F806-9F02-4F42-AA66-DFABF47CB258}" type="presParOf" srcId="{E9C6AD9F-509D-FD4A-AD66-3C1C5D951A3E}" destId="{71A78649-865E-7147-B804-C94A03537461}" srcOrd="4" destOrd="0" presId="urn:microsoft.com/office/officeart/2005/8/layout/list1"/>
    <dgm:cxn modelId="{ADDE9424-3030-6F47-9E05-6630388BE532}" type="presParOf" srcId="{71A78649-865E-7147-B804-C94A03537461}" destId="{3EF93AE7-2803-1742-A901-6A338415C83D}" srcOrd="0" destOrd="0" presId="urn:microsoft.com/office/officeart/2005/8/layout/list1"/>
    <dgm:cxn modelId="{2F947D59-2E4E-E54D-84D7-C04F05659329}" type="presParOf" srcId="{71A78649-865E-7147-B804-C94A03537461}" destId="{A7264875-6C8B-B54D-AE03-472CB23FA970}" srcOrd="1" destOrd="0" presId="urn:microsoft.com/office/officeart/2005/8/layout/list1"/>
    <dgm:cxn modelId="{2D26E758-A7DD-D343-8464-68B09A7F4490}" type="presParOf" srcId="{E9C6AD9F-509D-FD4A-AD66-3C1C5D951A3E}" destId="{DD78AB59-D69B-144E-96CF-127BFF82115A}" srcOrd="5" destOrd="0" presId="urn:microsoft.com/office/officeart/2005/8/layout/list1"/>
    <dgm:cxn modelId="{74189CFE-E436-E546-B1D5-0250229481AD}" type="presParOf" srcId="{E9C6AD9F-509D-FD4A-AD66-3C1C5D951A3E}" destId="{C549E6AF-FDEF-A04C-BFE4-046A787E6E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5EA59E-3EA1-42D7-A613-A14F84B886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94EFA2-B660-41D5-8EF8-80E2F0E46609}">
      <dgm:prSet/>
      <dgm:spPr/>
      <dgm:t>
        <a:bodyPr/>
        <a:lstStyle/>
        <a:p>
          <a:r>
            <a:rPr lang="en-IN" b="0" i="0"/>
            <a:t>Performance Metrics Used:</a:t>
          </a:r>
          <a:endParaRPr lang="en-US"/>
        </a:p>
      </dgm:t>
    </dgm:pt>
    <dgm:pt modelId="{446538CD-0713-4BE7-853B-23FAC408459F}" type="parTrans" cxnId="{D6573108-7967-453A-8F63-D3385EDDE326}">
      <dgm:prSet/>
      <dgm:spPr/>
      <dgm:t>
        <a:bodyPr/>
        <a:lstStyle/>
        <a:p>
          <a:endParaRPr lang="en-US"/>
        </a:p>
      </dgm:t>
    </dgm:pt>
    <dgm:pt modelId="{5A7A4655-BBA1-4832-AAD2-019646F85056}" type="sibTrans" cxnId="{D6573108-7967-453A-8F63-D3385EDDE326}">
      <dgm:prSet/>
      <dgm:spPr/>
      <dgm:t>
        <a:bodyPr/>
        <a:lstStyle/>
        <a:p>
          <a:endParaRPr lang="en-US"/>
        </a:p>
      </dgm:t>
    </dgm:pt>
    <dgm:pt modelId="{9E181072-5917-4AB6-BA26-F08F285AC415}">
      <dgm:prSet/>
      <dgm:spPr/>
      <dgm:t>
        <a:bodyPr/>
        <a:lstStyle/>
        <a:p>
          <a:r>
            <a:rPr lang="en-IN" b="0" i="0"/>
            <a:t>Root Mean Squared Error (RMSE): Measures prediction error magnitude</a:t>
          </a:r>
          <a:endParaRPr lang="en-US"/>
        </a:p>
      </dgm:t>
    </dgm:pt>
    <dgm:pt modelId="{69CE733A-2F18-49BE-A3A4-D7D4E7B94FA4}" type="parTrans" cxnId="{39A97D60-EE4F-452A-941C-EA74E349C639}">
      <dgm:prSet/>
      <dgm:spPr/>
      <dgm:t>
        <a:bodyPr/>
        <a:lstStyle/>
        <a:p>
          <a:endParaRPr lang="en-US"/>
        </a:p>
      </dgm:t>
    </dgm:pt>
    <dgm:pt modelId="{E312D3E5-795D-46E1-AEC0-C4AEA517299A}" type="sibTrans" cxnId="{39A97D60-EE4F-452A-941C-EA74E349C639}">
      <dgm:prSet/>
      <dgm:spPr/>
      <dgm:t>
        <a:bodyPr/>
        <a:lstStyle/>
        <a:p>
          <a:endParaRPr lang="en-US"/>
        </a:p>
      </dgm:t>
    </dgm:pt>
    <dgm:pt modelId="{5467CCBC-B490-463A-B55B-00D002B3F846}">
      <dgm:prSet/>
      <dgm:spPr/>
      <dgm:t>
        <a:bodyPr/>
        <a:lstStyle/>
        <a:p>
          <a:r>
            <a:rPr lang="en-IN" b="0" i="0"/>
            <a:t>Mean Absolute Error (MAE): Average absolute difference between predicted and actual fares</a:t>
          </a:r>
          <a:endParaRPr lang="en-US"/>
        </a:p>
      </dgm:t>
    </dgm:pt>
    <dgm:pt modelId="{BF09CAA9-A7B2-4093-B5BB-B70E2E928FF9}" type="parTrans" cxnId="{9FFC47AD-523A-4601-9889-CFBCAD72DB78}">
      <dgm:prSet/>
      <dgm:spPr/>
      <dgm:t>
        <a:bodyPr/>
        <a:lstStyle/>
        <a:p>
          <a:endParaRPr lang="en-US"/>
        </a:p>
      </dgm:t>
    </dgm:pt>
    <dgm:pt modelId="{417B3CFB-66B2-45A7-99E6-E2C0FD97D2EE}" type="sibTrans" cxnId="{9FFC47AD-523A-4601-9889-CFBCAD72DB78}">
      <dgm:prSet/>
      <dgm:spPr/>
      <dgm:t>
        <a:bodyPr/>
        <a:lstStyle/>
        <a:p>
          <a:endParaRPr lang="en-US"/>
        </a:p>
      </dgm:t>
    </dgm:pt>
    <dgm:pt modelId="{8DDD725B-7814-4A93-B2F5-03FFC7E11923}">
      <dgm:prSet/>
      <dgm:spPr/>
      <dgm:t>
        <a:bodyPr/>
        <a:lstStyle/>
        <a:p>
          <a:r>
            <a:rPr lang="en-IN" b="0" i="0"/>
            <a:t>R² Score: Proportion of variance explained by the model</a:t>
          </a:r>
          <a:endParaRPr lang="en-US"/>
        </a:p>
      </dgm:t>
    </dgm:pt>
    <dgm:pt modelId="{F803B979-4714-417A-893F-68CCE4AACDB9}" type="parTrans" cxnId="{80703525-A335-4DC1-9389-75BCB6824846}">
      <dgm:prSet/>
      <dgm:spPr/>
      <dgm:t>
        <a:bodyPr/>
        <a:lstStyle/>
        <a:p>
          <a:endParaRPr lang="en-US"/>
        </a:p>
      </dgm:t>
    </dgm:pt>
    <dgm:pt modelId="{39AD5E47-C848-4678-AD1E-034F61EEA7FE}" type="sibTrans" cxnId="{80703525-A335-4DC1-9389-75BCB6824846}">
      <dgm:prSet/>
      <dgm:spPr/>
      <dgm:t>
        <a:bodyPr/>
        <a:lstStyle/>
        <a:p>
          <a:endParaRPr lang="en-US"/>
        </a:p>
      </dgm:t>
    </dgm:pt>
    <dgm:pt modelId="{72C5F6EC-2C24-4989-96D7-E382A74F3E6B}">
      <dgm:prSet/>
      <dgm:spPr/>
      <dgm:t>
        <a:bodyPr/>
        <a:lstStyle/>
        <a:p>
          <a:r>
            <a:rPr lang="en-IN" b="0" i="0"/>
            <a:t>Cross-validation RMSE: Model performance across different data subsets</a:t>
          </a:r>
          <a:endParaRPr lang="en-US"/>
        </a:p>
      </dgm:t>
    </dgm:pt>
    <dgm:pt modelId="{04BF1826-6D81-41EB-8AEE-99188F031F0F}" type="parTrans" cxnId="{48F639F9-BF41-4DA5-B4B9-A7E8C55CB292}">
      <dgm:prSet/>
      <dgm:spPr/>
      <dgm:t>
        <a:bodyPr/>
        <a:lstStyle/>
        <a:p>
          <a:endParaRPr lang="en-US"/>
        </a:p>
      </dgm:t>
    </dgm:pt>
    <dgm:pt modelId="{BB7521F5-8C9C-44CC-8B81-D15FBEE49304}" type="sibTrans" cxnId="{48F639F9-BF41-4DA5-B4B9-A7E8C55CB292}">
      <dgm:prSet/>
      <dgm:spPr/>
      <dgm:t>
        <a:bodyPr/>
        <a:lstStyle/>
        <a:p>
          <a:endParaRPr lang="en-US"/>
        </a:p>
      </dgm:t>
    </dgm:pt>
    <dgm:pt modelId="{503D4F5A-9B91-496E-9C87-5E1301AFC662}">
      <dgm:prSet/>
      <dgm:spPr/>
      <dgm:t>
        <a:bodyPr/>
        <a:lstStyle/>
        <a:p>
          <a:r>
            <a:rPr lang="en-IN" b="0" i="0"/>
            <a:t>Validation Strategy:</a:t>
          </a:r>
          <a:endParaRPr lang="en-US"/>
        </a:p>
      </dgm:t>
    </dgm:pt>
    <dgm:pt modelId="{1443073C-8A51-4734-943E-4C17896CBA0D}" type="parTrans" cxnId="{A0852459-C381-48EB-A171-0E8622FA8927}">
      <dgm:prSet/>
      <dgm:spPr/>
      <dgm:t>
        <a:bodyPr/>
        <a:lstStyle/>
        <a:p>
          <a:endParaRPr lang="en-US"/>
        </a:p>
      </dgm:t>
    </dgm:pt>
    <dgm:pt modelId="{1F8E5B40-DE74-4CB7-897A-AB35E1F3E38F}" type="sibTrans" cxnId="{A0852459-C381-48EB-A171-0E8622FA8927}">
      <dgm:prSet/>
      <dgm:spPr/>
      <dgm:t>
        <a:bodyPr/>
        <a:lstStyle/>
        <a:p>
          <a:endParaRPr lang="en-US"/>
        </a:p>
      </dgm:t>
    </dgm:pt>
    <dgm:pt modelId="{C367ED45-AF74-47D0-8A42-D6ECE3F3F4C5}">
      <dgm:prSet/>
      <dgm:spPr/>
      <dgm:t>
        <a:bodyPr/>
        <a:lstStyle/>
        <a:p>
          <a:r>
            <a:rPr lang="en-IN" b="0" i="0"/>
            <a:t>5-fold cross-validation for robust performance estimation</a:t>
          </a:r>
          <a:endParaRPr lang="en-US"/>
        </a:p>
      </dgm:t>
    </dgm:pt>
    <dgm:pt modelId="{4B3555A2-D11A-4726-B150-CD81F03D537E}" type="parTrans" cxnId="{6DB5F4C7-9D88-4495-A1E3-B7A7A0FB2346}">
      <dgm:prSet/>
      <dgm:spPr/>
      <dgm:t>
        <a:bodyPr/>
        <a:lstStyle/>
        <a:p>
          <a:endParaRPr lang="en-US"/>
        </a:p>
      </dgm:t>
    </dgm:pt>
    <dgm:pt modelId="{A21AD2BE-F301-4EC7-8F5C-465F301E3F06}" type="sibTrans" cxnId="{6DB5F4C7-9D88-4495-A1E3-B7A7A0FB2346}">
      <dgm:prSet/>
      <dgm:spPr/>
      <dgm:t>
        <a:bodyPr/>
        <a:lstStyle/>
        <a:p>
          <a:endParaRPr lang="en-US"/>
        </a:p>
      </dgm:t>
    </dgm:pt>
    <dgm:pt modelId="{776A0BA2-DE18-4A31-9375-0925E93F70C6}">
      <dgm:prSet/>
      <dgm:spPr/>
      <dgm:t>
        <a:bodyPr/>
        <a:lstStyle/>
        <a:p>
          <a:r>
            <a:rPr lang="en-IN" b="0" i="0"/>
            <a:t>Separate test set for final model evaluation</a:t>
          </a:r>
          <a:endParaRPr lang="en-US"/>
        </a:p>
      </dgm:t>
    </dgm:pt>
    <dgm:pt modelId="{F918D3EF-0041-4FE1-8596-DEC5AACCFDC2}" type="parTrans" cxnId="{C3E8A4CF-A79B-42F9-BC39-8146A55AFC35}">
      <dgm:prSet/>
      <dgm:spPr/>
      <dgm:t>
        <a:bodyPr/>
        <a:lstStyle/>
        <a:p>
          <a:endParaRPr lang="en-US"/>
        </a:p>
      </dgm:t>
    </dgm:pt>
    <dgm:pt modelId="{5B627194-0339-42AA-8E63-881F24055292}" type="sibTrans" cxnId="{C3E8A4CF-A79B-42F9-BC39-8146A55AFC35}">
      <dgm:prSet/>
      <dgm:spPr/>
      <dgm:t>
        <a:bodyPr/>
        <a:lstStyle/>
        <a:p>
          <a:endParaRPr lang="en-US"/>
        </a:p>
      </dgm:t>
    </dgm:pt>
    <dgm:pt modelId="{FA8371E8-5BF7-4A92-889C-04FD62269132}">
      <dgm:prSet/>
      <dgm:spPr/>
      <dgm:t>
        <a:bodyPr/>
        <a:lstStyle/>
        <a:p>
          <a:r>
            <a:rPr lang="en-IN" b="0" i="0"/>
            <a:t>Exponentiation of predictions to convert back from log scale</a:t>
          </a:r>
          <a:endParaRPr lang="en-US"/>
        </a:p>
      </dgm:t>
    </dgm:pt>
    <dgm:pt modelId="{F39480DF-0B4C-477A-95A6-C921B0D16215}" type="parTrans" cxnId="{B9534291-19E6-4012-AA1E-4847F79545B3}">
      <dgm:prSet/>
      <dgm:spPr/>
      <dgm:t>
        <a:bodyPr/>
        <a:lstStyle/>
        <a:p>
          <a:endParaRPr lang="en-US"/>
        </a:p>
      </dgm:t>
    </dgm:pt>
    <dgm:pt modelId="{829BF924-7ABE-49C0-A966-4D784273ACF8}" type="sibTrans" cxnId="{B9534291-19E6-4012-AA1E-4847F79545B3}">
      <dgm:prSet/>
      <dgm:spPr/>
      <dgm:t>
        <a:bodyPr/>
        <a:lstStyle/>
        <a:p>
          <a:endParaRPr lang="en-US"/>
        </a:p>
      </dgm:t>
    </dgm:pt>
    <dgm:pt modelId="{A8AA4391-884B-8940-B25E-3C60C0F17590}" type="pres">
      <dgm:prSet presAssocID="{475EA59E-3EA1-42D7-A613-A14F84B8861C}" presName="linear" presStyleCnt="0">
        <dgm:presLayoutVars>
          <dgm:animLvl val="lvl"/>
          <dgm:resizeHandles val="exact"/>
        </dgm:presLayoutVars>
      </dgm:prSet>
      <dgm:spPr/>
    </dgm:pt>
    <dgm:pt modelId="{9523A583-6113-994B-A340-DF44D4773DBD}" type="pres">
      <dgm:prSet presAssocID="{E894EFA2-B660-41D5-8EF8-80E2F0E466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C9083E-43BE-524F-BEA6-9CC690928ED4}" type="pres">
      <dgm:prSet presAssocID="{E894EFA2-B660-41D5-8EF8-80E2F0E46609}" presName="childText" presStyleLbl="revTx" presStyleIdx="0" presStyleCnt="2">
        <dgm:presLayoutVars>
          <dgm:bulletEnabled val="1"/>
        </dgm:presLayoutVars>
      </dgm:prSet>
      <dgm:spPr/>
    </dgm:pt>
    <dgm:pt modelId="{7078BC7E-4B61-244F-AEF0-CEA786136735}" type="pres">
      <dgm:prSet presAssocID="{503D4F5A-9B91-496E-9C87-5E1301AFC66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1FEE51-9258-0F44-80A9-D59C7396BD28}" type="pres">
      <dgm:prSet presAssocID="{503D4F5A-9B91-496E-9C87-5E1301AFC66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573108-7967-453A-8F63-D3385EDDE326}" srcId="{475EA59E-3EA1-42D7-A613-A14F84B8861C}" destId="{E894EFA2-B660-41D5-8EF8-80E2F0E46609}" srcOrd="0" destOrd="0" parTransId="{446538CD-0713-4BE7-853B-23FAC408459F}" sibTransId="{5A7A4655-BBA1-4832-AAD2-019646F85056}"/>
    <dgm:cxn modelId="{5E44981D-FA03-3548-86FF-5311CE846CEB}" type="presOf" srcId="{475EA59E-3EA1-42D7-A613-A14F84B8861C}" destId="{A8AA4391-884B-8940-B25E-3C60C0F17590}" srcOrd="0" destOrd="0" presId="urn:microsoft.com/office/officeart/2005/8/layout/vList2"/>
    <dgm:cxn modelId="{34C03721-B3DA-6F47-9C06-215F94DC4C1B}" type="presOf" srcId="{72C5F6EC-2C24-4989-96D7-E382A74F3E6B}" destId="{69C9083E-43BE-524F-BEA6-9CC690928ED4}" srcOrd="0" destOrd="3" presId="urn:microsoft.com/office/officeart/2005/8/layout/vList2"/>
    <dgm:cxn modelId="{80703525-A335-4DC1-9389-75BCB6824846}" srcId="{E894EFA2-B660-41D5-8EF8-80E2F0E46609}" destId="{8DDD725B-7814-4A93-B2F5-03FFC7E11923}" srcOrd="2" destOrd="0" parTransId="{F803B979-4714-417A-893F-68CCE4AACDB9}" sibTransId="{39AD5E47-C848-4678-AD1E-034F61EEA7FE}"/>
    <dgm:cxn modelId="{A4D53732-441F-D64E-8CF5-59A30B428AC1}" type="presOf" srcId="{FA8371E8-5BF7-4A92-889C-04FD62269132}" destId="{801FEE51-9258-0F44-80A9-D59C7396BD28}" srcOrd="0" destOrd="2" presId="urn:microsoft.com/office/officeart/2005/8/layout/vList2"/>
    <dgm:cxn modelId="{7C9DF748-E490-FA47-9D89-200DD1B49FC8}" type="presOf" srcId="{503D4F5A-9B91-496E-9C87-5E1301AFC662}" destId="{7078BC7E-4B61-244F-AEF0-CEA786136735}" srcOrd="0" destOrd="0" presId="urn:microsoft.com/office/officeart/2005/8/layout/vList2"/>
    <dgm:cxn modelId="{A0852459-C381-48EB-A171-0E8622FA8927}" srcId="{475EA59E-3EA1-42D7-A613-A14F84B8861C}" destId="{503D4F5A-9B91-496E-9C87-5E1301AFC662}" srcOrd="1" destOrd="0" parTransId="{1443073C-8A51-4734-943E-4C17896CBA0D}" sibTransId="{1F8E5B40-DE74-4CB7-897A-AB35E1F3E38F}"/>
    <dgm:cxn modelId="{39A97D60-EE4F-452A-941C-EA74E349C639}" srcId="{E894EFA2-B660-41D5-8EF8-80E2F0E46609}" destId="{9E181072-5917-4AB6-BA26-F08F285AC415}" srcOrd="0" destOrd="0" parTransId="{69CE733A-2F18-49BE-A3A4-D7D4E7B94FA4}" sibTransId="{E312D3E5-795D-46E1-AEC0-C4AEA517299A}"/>
    <dgm:cxn modelId="{B9534291-19E6-4012-AA1E-4847F79545B3}" srcId="{503D4F5A-9B91-496E-9C87-5E1301AFC662}" destId="{FA8371E8-5BF7-4A92-889C-04FD62269132}" srcOrd="2" destOrd="0" parTransId="{F39480DF-0B4C-477A-95A6-C921B0D16215}" sibTransId="{829BF924-7ABE-49C0-A966-4D784273ACF8}"/>
    <dgm:cxn modelId="{503C02AA-CB13-F74A-BC02-A4604D9C87F0}" type="presOf" srcId="{9E181072-5917-4AB6-BA26-F08F285AC415}" destId="{69C9083E-43BE-524F-BEA6-9CC690928ED4}" srcOrd="0" destOrd="0" presId="urn:microsoft.com/office/officeart/2005/8/layout/vList2"/>
    <dgm:cxn modelId="{9FFC47AD-523A-4601-9889-CFBCAD72DB78}" srcId="{E894EFA2-B660-41D5-8EF8-80E2F0E46609}" destId="{5467CCBC-B490-463A-B55B-00D002B3F846}" srcOrd="1" destOrd="0" parTransId="{BF09CAA9-A7B2-4093-B5BB-B70E2E928FF9}" sibTransId="{417B3CFB-66B2-45A7-99E6-E2C0FD97D2EE}"/>
    <dgm:cxn modelId="{568693B1-E380-8347-B0AF-040D86CEA252}" type="presOf" srcId="{C367ED45-AF74-47D0-8A42-D6ECE3F3F4C5}" destId="{801FEE51-9258-0F44-80A9-D59C7396BD28}" srcOrd="0" destOrd="0" presId="urn:microsoft.com/office/officeart/2005/8/layout/vList2"/>
    <dgm:cxn modelId="{6DB5F4C7-9D88-4495-A1E3-B7A7A0FB2346}" srcId="{503D4F5A-9B91-496E-9C87-5E1301AFC662}" destId="{C367ED45-AF74-47D0-8A42-D6ECE3F3F4C5}" srcOrd="0" destOrd="0" parTransId="{4B3555A2-D11A-4726-B150-CD81F03D537E}" sibTransId="{A21AD2BE-F301-4EC7-8F5C-465F301E3F06}"/>
    <dgm:cxn modelId="{B2918DCB-8A3C-C04E-8C91-4A8CB8B7C7B5}" type="presOf" srcId="{5467CCBC-B490-463A-B55B-00D002B3F846}" destId="{69C9083E-43BE-524F-BEA6-9CC690928ED4}" srcOrd="0" destOrd="1" presId="urn:microsoft.com/office/officeart/2005/8/layout/vList2"/>
    <dgm:cxn modelId="{C3E8A4CF-A79B-42F9-BC39-8146A55AFC35}" srcId="{503D4F5A-9B91-496E-9C87-5E1301AFC662}" destId="{776A0BA2-DE18-4A31-9375-0925E93F70C6}" srcOrd="1" destOrd="0" parTransId="{F918D3EF-0041-4FE1-8596-DEC5AACCFDC2}" sibTransId="{5B627194-0339-42AA-8E63-881F24055292}"/>
    <dgm:cxn modelId="{BCD249D0-14DC-514D-B923-10798849A125}" type="presOf" srcId="{776A0BA2-DE18-4A31-9375-0925E93F70C6}" destId="{801FEE51-9258-0F44-80A9-D59C7396BD28}" srcOrd="0" destOrd="1" presId="urn:microsoft.com/office/officeart/2005/8/layout/vList2"/>
    <dgm:cxn modelId="{8A982FD2-E0D1-A448-B449-0787411D7751}" type="presOf" srcId="{E894EFA2-B660-41D5-8EF8-80E2F0E46609}" destId="{9523A583-6113-994B-A340-DF44D4773DBD}" srcOrd="0" destOrd="0" presId="urn:microsoft.com/office/officeart/2005/8/layout/vList2"/>
    <dgm:cxn modelId="{E99B24E1-FF6F-D042-9954-B81E39B8D98C}" type="presOf" srcId="{8DDD725B-7814-4A93-B2F5-03FFC7E11923}" destId="{69C9083E-43BE-524F-BEA6-9CC690928ED4}" srcOrd="0" destOrd="2" presId="urn:microsoft.com/office/officeart/2005/8/layout/vList2"/>
    <dgm:cxn modelId="{48F639F9-BF41-4DA5-B4B9-A7E8C55CB292}" srcId="{E894EFA2-B660-41D5-8EF8-80E2F0E46609}" destId="{72C5F6EC-2C24-4989-96D7-E382A74F3E6B}" srcOrd="3" destOrd="0" parTransId="{04BF1826-6D81-41EB-8AEE-99188F031F0F}" sibTransId="{BB7521F5-8C9C-44CC-8B81-D15FBEE49304}"/>
    <dgm:cxn modelId="{D8578E94-4707-254D-9970-B01CD9065F4C}" type="presParOf" srcId="{A8AA4391-884B-8940-B25E-3C60C0F17590}" destId="{9523A583-6113-994B-A340-DF44D4773DBD}" srcOrd="0" destOrd="0" presId="urn:microsoft.com/office/officeart/2005/8/layout/vList2"/>
    <dgm:cxn modelId="{C695232C-3E82-5A4E-AA56-17109503B280}" type="presParOf" srcId="{A8AA4391-884B-8940-B25E-3C60C0F17590}" destId="{69C9083E-43BE-524F-BEA6-9CC690928ED4}" srcOrd="1" destOrd="0" presId="urn:microsoft.com/office/officeart/2005/8/layout/vList2"/>
    <dgm:cxn modelId="{D0EA962B-5657-6C4A-9B5D-C5D6E22DD8CB}" type="presParOf" srcId="{A8AA4391-884B-8940-B25E-3C60C0F17590}" destId="{7078BC7E-4B61-244F-AEF0-CEA786136735}" srcOrd="2" destOrd="0" presId="urn:microsoft.com/office/officeart/2005/8/layout/vList2"/>
    <dgm:cxn modelId="{C239511D-FF51-504C-B642-099667EBC960}" type="presParOf" srcId="{A8AA4391-884B-8940-B25E-3C60C0F17590}" destId="{801FEE51-9258-0F44-80A9-D59C7396BD2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63F4F-16C6-4A4D-BAD8-3F952A011DB7}">
      <dsp:nvSpPr>
        <dsp:cNvPr id="0" name=""/>
        <dsp:cNvSpPr/>
      </dsp:nvSpPr>
      <dsp:spPr>
        <a:xfrm>
          <a:off x="0" y="439"/>
          <a:ext cx="975736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2C79A-6C4A-8043-B728-7BC408D2D813}">
      <dsp:nvSpPr>
        <dsp:cNvPr id="0" name=""/>
        <dsp:cNvSpPr/>
      </dsp:nvSpPr>
      <dsp:spPr>
        <a:xfrm>
          <a:off x="0" y="439"/>
          <a:ext cx="9757363" cy="72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Air travel is an essential part of modern life—used for business, vacations, and personal travel</a:t>
          </a:r>
          <a:endParaRPr lang="en-US" sz="2000" kern="1200" dirty="0"/>
        </a:p>
      </dsp:txBody>
      <dsp:txXfrm>
        <a:off x="0" y="439"/>
        <a:ext cx="9757363" cy="720288"/>
      </dsp:txXfrm>
    </dsp:sp>
    <dsp:sp modelId="{D7B56B77-C77C-BA45-835E-773BC429498A}">
      <dsp:nvSpPr>
        <dsp:cNvPr id="0" name=""/>
        <dsp:cNvSpPr/>
      </dsp:nvSpPr>
      <dsp:spPr>
        <a:xfrm>
          <a:off x="0" y="720728"/>
          <a:ext cx="9757363" cy="0"/>
        </a:xfrm>
        <a:prstGeom prst="line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6B34F-1CC9-FE4C-8704-23034440B533}">
      <dsp:nvSpPr>
        <dsp:cNvPr id="0" name=""/>
        <dsp:cNvSpPr/>
      </dsp:nvSpPr>
      <dsp:spPr>
        <a:xfrm>
          <a:off x="0" y="720728"/>
          <a:ext cx="9757363" cy="72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Airline ticket prices can vary widely based on many dynamic factors.</a:t>
          </a:r>
          <a:endParaRPr lang="en-US" sz="2000" kern="1200"/>
        </a:p>
      </dsp:txBody>
      <dsp:txXfrm>
        <a:off x="0" y="720728"/>
        <a:ext cx="9757363" cy="720288"/>
      </dsp:txXfrm>
    </dsp:sp>
    <dsp:sp modelId="{E1A1EA67-59C7-CC43-9972-271DF0E9D603}">
      <dsp:nvSpPr>
        <dsp:cNvPr id="0" name=""/>
        <dsp:cNvSpPr/>
      </dsp:nvSpPr>
      <dsp:spPr>
        <a:xfrm>
          <a:off x="0" y="1441016"/>
          <a:ext cx="9757363" cy="0"/>
        </a:xfrm>
        <a:prstGeom prst="line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1A321-5A1A-D441-9C40-4E384C245CFF}">
      <dsp:nvSpPr>
        <dsp:cNvPr id="0" name=""/>
        <dsp:cNvSpPr/>
      </dsp:nvSpPr>
      <dsp:spPr>
        <a:xfrm>
          <a:off x="0" y="1441016"/>
          <a:ext cx="9757363" cy="72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Factors include distance, passenger class, airline, amenities, and timing.</a:t>
          </a:r>
          <a:endParaRPr lang="en-US" sz="2000" kern="1200"/>
        </a:p>
      </dsp:txBody>
      <dsp:txXfrm>
        <a:off x="0" y="1441016"/>
        <a:ext cx="9757363" cy="720288"/>
      </dsp:txXfrm>
    </dsp:sp>
    <dsp:sp modelId="{9145EC01-8BC2-DF41-9E22-DC936E0F84B1}">
      <dsp:nvSpPr>
        <dsp:cNvPr id="0" name=""/>
        <dsp:cNvSpPr/>
      </dsp:nvSpPr>
      <dsp:spPr>
        <a:xfrm>
          <a:off x="0" y="2161305"/>
          <a:ext cx="9757363" cy="0"/>
        </a:xfrm>
        <a:prstGeom prst="line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64BE5-BB56-0B4D-9B0F-5BC675E076C8}">
      <dsp:nvSpPr>
        <dsp:cNvPr id="0" name=""/>
        <dsp:cNvSpPr/>
      </dsp:nvSpPr>
      <dsp:spPr>
        <a:xfrm>
          <a:off x="0" y="2161305"/>
          <a:ext cx="9757363" cy="72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Accurate price prediction can benefit both airlines and passengers.</a:t>
          </a:r>
          <a:endParaRPr lang="en-US" sz="2000" kern="1200"/>
        </a:p>
      </dsp:txBody>
      <dsp:txXfrm>
        <a:off x="0" y="2161305"/>
        <a:ext cx="9757363" cy="720288"/>
      </dsp:txXfrm>
    </dsp:sp>
    <dsp:sp modelId="{3AA7CC28-AE13-D94D-B2BD-3F07862867E5}">
      <dsp:nvSpPr>
        <dsp:cNvPr id="0" name=""/>
        <dsp:cNvSpPr/>
      </dsp:nvSpPr>
      <dsp:spPr>
        <a:xfrm>
          <a:off x="0" y="2881593"/>
          <a:ext cx="9757363" cy="0"/>
        </a:xfrm>
        <a:prstGeom prst="line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D5D45-EC2B-7E45-B2AC-2935D352CC00}">
      <dsp:nvSpPr>
        <dsp:cNvPr id="0" name=""/>
        <dsp:cNvSpPr/>
      </dsp:nvSpPr>
      <dsp:spPr>
        <a:xfrm>
          <a:off x="0" y="2881593"/>
          <a:ext cx="9757363" cy="720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Our goal is to build a model that predicts airline prices using real-world data.</a:t>
          </a:r>
          <a:endParaRPr lang="en-US" sz="2000" kern="1200"/>
        </a:p>
      </dsp:txBody>
      <dsp:txXfrm>
        <a:off x="0" y="2881593"/>
        <a:ext cx="9757363" cy="720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5789-4A0B-9B41-BA60-BF8F08F012E3}">
      <dsp:nvSpPr>
        <dsp:cNvPr id="0" name=""/>
        <dsp:cNvSpPr/>
      </dsp:nvSpPr>
      <dsp:spPr>
        <a:xfrm>
          <a:off x="0" y="468968"/>
          <a:ext cx="6391275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Data Collection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Data Cleaning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Validation</a:t>
          </a:r>
        </a:p>
      </dsp:txBody>
      <dsp:txXfrm>
        <a:off x="0" y="468968"/>
        <a:ext cx="6391275" cy="1890000"/>
      </dsp:txXfrm>
    </dsp:sp>
    <dsp:sp modelId="{CBBFC08D-8462-7144-AF22-B2F3BB927A66}">
      <dsp:nvSpPr>
        <dsp:cNvPr id="0" name=""/>
        <dsp:cNvSpPr/>
      </dsp:nvSpPr>
      <dsp:spPr>
        <a:xfrm>
          <a:off x="319563" y="99968"/>
          <a:ext cx="4473892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Jacob</a:t>
          </a:r>
        </a:p>
      </dsp:txBody>
      <dsp:txXfrm>
        <a:off x="355589" y="135994"/>
        <a:ext cx="4401840" cy="665948"/>
      </dsp:txXfrm>
    </dsp:sp>
    <dsp:sp modelId="{067A4475-9B4E-E149-B75A-944D9A4378E7}">
      <dsp:nvSpPr>
        <dsp:cNvPr id="0" name=""/>
        <dsp:cNvSpPr/>
      </dsp:nvSpPr>
      <dsp:spPr>
        <a:xfrm>
          <a:off x="0" y="2862968"/>
          <a:ext cx="6391275" cy="228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520700" rIns="4960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Data Preprocessing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Model Implementation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Evaluation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Visualization </a:t>
          </a:r>
        </a:p>
      </dsp:txBody>
      <dsp:txXfrm>
        <a:off x="0" y="2862968"/>
        <a:ext cx="6391275" cy="2283750"/>
      </dsp:txXfrm>
    </dsp:sp>
    <dsp:sp modelId="{CD2B671B-DD52-D346-96F6-DC1819A4F405}">
      <dsp:nvSpPr>
        <dsp:cNvPr id="0" name=""/>
        <dsp:cNvSpPr/>
      </dsp:nvSpPr>
      <dsp:spPr>
        <a:xfrm>
          <a:off x="319563" y="2493968"/>
          <a:ext cx="4473892" cy="7380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Aniket 	</a:t>
          </a:r>
        </a:p>
      </dsp:txBody>
      <dsp:txXfrm>
        <a:off x="355589" y="2529994"/>
        <a:ext cx="4401840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B4E8B-095F-4BDA-838C-517E110154B2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AB810-7371-4D7C-96A2-28C99B2D2709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46871-4D99-4981-83FB-C6A68276C54F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452,088 flight records with 11 features</a:t>
          </a:r>
          <a:endParaRPr lang="en-US" sz="1900" kern="1200"/>
        </a:p>
      </dsp:txBody>
      <dsp:txXfrm>
        <a:off x="1008409" y="4098"/>
        <a:ext cx="5382865" cy="873081"/>
      </dsp:txXfrm>
    </dsp:sp>
    <dsp:sp modelId="{2EF980E9-F67B-4A55-B95B-EB5B0A87EE58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A2EE9-76C3-49E0-86B6-347794645D85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7BEF-F51B-44B2-B686-A41E59FE9139}">
      <dsp:nvSpPr>
        <dsp:cNvPr id="0" name=""/>
        <dsp:cNvSpPr/>
      </dsp:nvSpPr>
      <dsp:spPr>
        <a:xfrm>
          <a:off x="1008409" y="1095450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Operational Factors:</a:t>
          </a:r>
          <a:endParaRPr lang="en-US" sz="1900" kern="1200"/>
        </a:p>
      </dsp:txBody>
      <dsp:txXfrm>
        <a:off x="1008409" y="1095450"/>
        <a:ext cx="2876073" cy="873081"/>
      </dsp:txXfrm>
    </dsp:sp>
    <dsp:sp modelId="{C39D00EA-84BC-48FF-AB3E-441351191E04}">
      <dsp:nvSpPr>
        <dsp:cNvPr id="0" name=""/>
        <dsp:cNvSpPr/>
      </dsp:nvSpPr>
      <dsp:spPr>
        <a:xfrm>
          <a:off x="3884482" y="1095450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0" kern="1200"/>
            <a:t>Flight duration, stops, departure time (red-eye vs. peak).</a:t>
          </a:r>
          <a:endParaRPr lang="en-US" sz="1400" kern="1200"/>
        </a:p>
      </dsp:txBody>
      <dsp:txXfrm>
        <a:off x="3884482" y="1095450"/>
        <a:ext cx="2506792" cy="873081"/>
      </dsp:txXfrm>
    </dsp:sp>
    <dsp:sp modelId="{9FB80116-8FE6-4275-A2A9-550FA510F9F0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AD583-F173-45AA-8232-9C406D18B74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DAB26-D7D2-43CC-975F-60FF9A06DC8B}">
      <dsp:nvSpPr>
        <dsp:cNvPr id="0" name=""/>
        <dsp:cNvSpPr/>
      </dsp:nvSpPr>
      <dsp:spPr>
        <a:xfrm>
          <a:off x="1008409" y="2186802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Temporal Factors:</a:t>
          </a:r>
          <a:endParaRPr lang="en-US" sz="1900" kern="1200"/>
        </a:p>
      </dsp:txBody>
      <dsp:txXfrm>
        <a:off x="1008409" y="2186802"/>
        <a:ext cx="2876073" cy="873081"/>
      </dsp:txXfrm>
    </dsp:sp>
    <dsp:sp modelId="{B35313BD-F6BC-47F8-8CA8-4C793C6A694E}">
      <dsp:nvSpPr>
        <dsp:cNvPr id="0" name=""/>
        <dsp:cNvSpPr/>
      </dsp:nvSpPr>
      <dsp:spPr>
        <a:xfrm>
          <a:off x="3884482" y="2186802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0" kern="1200"/>
            <a:t>Days left until booking, weekend travel (is_weekend).</a:t>
          </a:r>
          <a:endParaRPr lang="en-US" sz="1400" kern="1200"/>
        </a:p>
      </dsp:txBody>
      <dsp:txXfrm>
        <a:off x="3884482" y="2186802"/>
        <a:ext cx="2506792" cy="873081"/>
      </dsp:txXfrm>
    </dsp:sp>
    <dsp:sp modelId="{3CE6A575-6020-4712-A240-8B9A2EC422EF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28170-E915-40DC-88E3-882E066564D1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610D-DF94-47A9-8C3F-6E29E3191407}">
      <dsp:nvSpPr>
        <dsp:cNvPr id="0" name=""/>
        <dsp:cNvSpPr/>
      </dsp:nvSpPr>
      <dsp:spPr>
        <a:xfrm>
          <a:off x="1008409" y="3278154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Service Tier:</a:t>
          </a:r>
          <a:endParaRPr lang="en-US" sz="1900" kern="1200"/>
        </a:p>
      </dsp:txBody>
      <dsp:txXfrm>
        <a:off x="1008409" y="3278154"/>
        <a:ext cx="2876073" cy="873081"/>
      </dsp:txXfrm>
    </dsp:sp>
    <dsp:sp modelId="{E586B654-E1CD-4DF5-A9C5-54826C9ACFCA}">
      <dsp:nvSpPr>
        <dsp:cNvPr id="0" name=""/>
        <dsp:cNvSpPr/>
      </dsp:nvSpPr>
      <dsp:spPr>
        <a:xfrm>
          <a:off x="3884482" y="3278154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0" kern="1200"/>
            <a:t>Economy vs. premium class (Class).</a:t>
          </a:r>
          <a:endParaRPr lang="en-US" sz="1400" kern="1200"/>
        </a:p>
      </dsp:txBody>
      <dsp:txXfrm>
        <a:off x="3884482" y="3278154"/>
        <a:ext cx="2506792" cy="873081"/>
      </dsp:txXfrm>
    </dsp:sp>
    <dsp:sp modelId="{59B6F131-93E7-4405-9DCB-0142855CA2F7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79F0E-B3D8-4E92-AEEE-DD51A5BDEBCA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A89A9-6150-4227-97B6-A6CD771E9A37}">
      <dsp:nvSpPr>
        <dsp:cNvPr id="0" name=""/>
        <dsp:cNvSpPr/>
      </dsp:nvSpPr>
      <dsp:spPr>
        <a:xfrm>
          <a:off x="1008409" y="4369506"/>
          <a:ext cx="2876073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Airline &amp; Route:</a:t>
          </a:r>
          <a:endParaRPr lang="en-US" sz="1900" kern="1200"/>
        </a:p>
      </dsp:txBody>
      <dsp:txXfrm>
        <a:off x="1008409" y="4369506"/>
        <a:ext cx="2876073" cy="873081"/>
      </dsp:txXfrm>
    </dsp:sp>
    <dsp:sp modelId="{6CBD250C-7DD9-4D2C-BD66-20048B3EF541}">
      <dsp:nvSpPr>
        <dsp:cNvPr id="0" name=""/>
        <dsp:cNvSpPr/>
      </dsp:nvSpPr>
      <dsp:spPr>
        <a:xfrm>
          <a:off x="3884482" y="4369506"/>
          <a:ext cx="2506792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i="0" kern="1200"/>
            <a:t>Brand value (Airline_Code), source-destination pairs (Route).</a:t>
          </a:r>
          <a:endParaRPr lang="en-US" sz="1400" kern="1200"/>
        </a:p>
      </dsp:txBody>
      <dsp:txXfrm>
        <a:off x="3884482" y="4369506"/>
        <a:ext cx="2506792" cy="873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7F34D-CA5D-F748-B701-1F2B8ADEA474}">
      <dsp:nvSpPr>
        <dsp:cNvPr id="0" name=""/>
        <dsp:cNvSpPr/>
      </dsp:nvSpPr>
      <dsp:spPr>
        <a:xfrm>
          <a:off x="0" y="458843"/>
          <a:ext cx="6391275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Random Forest Regressor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Gradient Boosting Regressor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XGBoost Regressor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LightGBM Regressor</a:t>
          </a:r>
          <a:endParaRPr lang="en-US" sz="2000" kern="1200"/>
        </a:p>
      </dsp:txBody>
      <dsp:txXfrm>
        <a:off x="0" y="458843"/>
        <a:ext cx="6391275" cy="1827000"/>
      </dsp:txXfrm>
    </dsp:sp>
    <dsp:sp modelId="{460960BA-DE84-BD4F-8C1C-325A5E0F75C8}">
      <dsp:nvSpPr>
        <dsp:cNvPr id="0" name=""/>
        <dsp:cNvSpPr/>
      </dsp:nvSpPr>
      <dsp:spPr>
        <a:xfrm>
          <a:off x="319563" y="163643"/>
          <a:ext cx="4473892" cy="590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Base Models:</a:t>
          </a:r>
          <a:endParaRPr lang="en-US" sz="2000" kern="1200"/>
        </a:p>
      </dsp:txBody>
      <dsp:txXfrm>
        <a:off x="348384" y="192464"/>
        <a:ext cx="4416250" cy="532757"/>
      </dsp:txXfrm>
    </dsp:sp>
    <dsp:sp modelId="{C549E6AF-FDEF-A04C-BFE4-046A787E6E3A}">
      <dsp:nvSpPr>
        <dsp:cNvPr id="0" name=""/>
        <dsp:cNvSpPr/>
      </dsp:nvSpPr>
      <dsp:spPr>
        <a:xfrm>
          <a:off x="0" y="2689043"/>
          <a:ext cx="6391275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Hyperparameter tuning with GridSearchCV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Ensemble modeling with VotingRegressor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Model evaluation using cross-validation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/>
            <a:t>Feature importance analysis for model interpretability</a:t>
          </a:r>
          <a:endParaRPr lang="en-US" sz="2000" kern="1200"/>
        </a:p>
      </dsp:txBody>
      <dsp:txXfrm>
        <a:off x="0" y="2689043"/>
        <a:ext cx="6391275" cy="2394000"/>
      </dsp:txXfrm>
    </dsp:sp>
    <dsp:sp modelId="{A7264875-6C8B-B54D-AE03-472CB23FA970}">
      <dsp:nvSpPr>
        <dsp:cNvPr id="0" name=""/>
        <dsp:cNvSpPr/>
      </dsp:nvSpPr>
      <dsp:spPr>
        <a:xfrm>
          <a:off x="319563" y="2393843"/>
          <a:ext cx="4473892" cy="59039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Advanced Approaches:</a:t>
          </a:r>
          <a:endParaRPr lang="en-US" sz="2000" kern="1200"/>
        </a:p>
      </dsp:txBody>
      <dsp:txXfrm>
        <a:off x="348384" y="2422664"/>
        <a:ext cx="4416250" cy="532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3A583-6113-994B-A340-DF44D4773DBD}">
      <dsp:nvSpPr>
        <dsp:cNvPr id="0" name=""/>
        <dsp:cNvSpPr/>
      </dsp:nvSpPr>
      <dsp:spPr>
        <a:xfrm>
          <a:off x="0" y="97763"/>
          <a:ext cx="6391275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Performance Metrics Used:</a:t>
          </a:r>
          <a:endParaRPr lang="en-US" sz="2400" kern="1200"/>
        </a:p>
      </dsp:txBody>
      <dsp:txXfrm>
        <a:off x="28100" y="125863"/>
        <a:ext cx="6335075" cy="519439"/>
      </dsp:txXfrm>
    </dsp:sp>
    <dsp:sp modelId="{69C9083E-43BE-524F-BEA6-9CC690928ED4}">
      <dsp:nvSpPr>
        <dsp:cNvPr id="0" name=""/>
        <dsp:cNvSpPr/>
      </dsp:nvSpPr>
      <dsp:spPr>
        <a:xfrm>
          <a:off x="0" y="673403"/>
          <a:ext cx="6391275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b="0" i="0" kern="1200"/>
            <a:t>Root Mean Squared Error (RMSE): Measures prediction error magnitude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b="0" i="0" kern="1200"/>
            <a:t>Mean Absolute Error (MAE): Average absolute difference between predicted and actual fares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b="0" i="0" kern="1200"/>
            <a:t>R² Score: Proportion of variance explained by the model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b="0" i="0" kern="1200"/>
            <a:t>Cross-validation RMSE: Model performance across different data subsets</a:t>
          </a:r>
          <a:endParaRPr lang="en-US" sz="1900" kern="1200"/>
        </a:p>
      </dsp:txBody>
      <dsp:txXfrm>
        <a:off x="0" y="673403"/>
        <a:ext cx="6391275" cy="2384640"/>
      </dsp:txXfrm>
    </dsp:sp>
    <dsp:sp modelId="{7078BC7E-4B61-244F-AEF0-CEA786136735}">
      <dsp:nvSpPr>
        <dsp:cNvPr id="0" name=""/>
        <dsp:cNvSpPr/>
      </dsp:nvSpPr>
      <dsp:spPr>
        <a:xfrm>
          <a:off x="0" y="3058043"/>
          <a:ext cx="6391275" cy="57563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i="0" kern="1200"/>
            <a:t>Validation Strategy:</a:t>
          </a:r>
          <a:endParaRPr lang="en-US" sz="2400" kern="1200"/>
        </a:p>
      </dsp:txBody>
      <dsp:txXfrm>
        <a:off x="28100" y="3086143"/>
        <a:ext cx="6335075" cy="519439"/>
      </dsp:txXfrm>
    </dsp:sp>
    <dsp:sp modelId="{801FEE51-9258-0F44-80A9-D59C7396BD28}">
      <dsp:nvSpPr>
        <dsp:cNvPr id="0" name=""/>
        <dsp:cNvSpPr/>
      </dsp:nvSpPr>
      <dsp:spPr>
        <a:xfrm>
          <a:off x="0" y="3633683"/>
          <a:ext cx="6391275" cy="151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b="0" i="0" kern="1200"/>
            <a:t>5-fold cross-validation for robust performance estimation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b="0" i="0" kern="1200"/>
            <a:t>Separate test set for final model evaluation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b="0" i="0" kern="1200"/>
            <a:t>Exponentiation of predictions to convert back from log scale</a:t>
          </a:r>
          <a:endParaRPr lang="en-US" sz="1900" kern="1200"/>
        </a:p>
      </dsp:txBody>
      <dsp:txXfrm>
        <a:off x="0" y="3633683"/>
        <a:ext cx="6391275" cy="151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EA3A2-5205-E80D-EAA0-48597F92E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110" y="1241266"/>
            <a:ext cx="4089633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solidFill>
                  <a:schemeClr val="tx2"/>
                </a:solidFill>
              </a:rPr>
              <a:t>AIRLINE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9EC58-9890-3840-3DCF-4B4EA7A74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10" y="4591665"/>
            <a:ext cx="4089633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Aniket Khedkar	</a:t>
            </a:r>
          </a:p>
          <a:p>
            <a:r>
              <a:rPr lang="en-US" dirty="0">
                <a:solidFill>
                  <a:schemeClr val="accent1"/>
                </a:solidFill>
              </a:rPr>
              <a:t>Jacob </a:t>
            </a:r>
            <a:r>
              <a:rPr lang="en-US" dirty="0" err="1">
                <a:solidFill>
                  <a:schemeClr val="accent1"/>
                </a:solidFill>
              </a:rPr>
              <a:t>ferguson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2E699365-2E86-D5F0-F07E-781D896D2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7" r="11445" b="-1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DC3E-5AC9-7C4B-7904-D4905ECD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070A5F5F-B577-39EF-55EA-FCAB6E9D9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838" y="1901371"/>
            <a:ext cx="7672316" cy="4568371"/>
          </a:xfrm>
        </p:spPr>
      </p:pic>
    </p:spTree>
    <p:extLst>
      <p:ext uri="{BB962C8B-B14F-4D97-AF65-F5344CB8AC3E}">
        <p14:creationId xmlns:p14="http://schemas.microsoft.com/office/powerpoint/2010/main" val="27476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3FE7D-9D44-B0E0-A54C-DC000C81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pic>
        <p:nvPicPr>
          <p:cNvPr id="9" name="Content Placeholder 8" descr="A screen shot of a graph&#10;&#10;AI-generated content may be incorrect.">
            <a:extLst>
              <a:ext uri="{FF2B5EF4-FFF2-40B4-BE49-F238E27FC236}">
                <a16:creationId xmlns:a16="http://schemas.microsoft.com/office/drawing/2014/main" id="{3C4ED0FE-0B19-184D-0963-D23AF3D67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14094"/>
            <a:ext cx="6470907" cy="462669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5491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48A7-0319-7B42-72C1-EE131E75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862BFEC-F3A8-03F2-6C1D-EBB73D41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077" y="2603500"/>
            <a:ext cx="7258159" cy="3416300"/>
          </a:xfrm>
        </p:spPr>
      </p:pic>
    </p:spTree>
    <p:extLst>
      <p:ext uri="{BB962C8B-B14F-4D97-AF65-F5344CB8AC3E}">
        <p14:creationId xmlns:p14="http://schemas.microsoft.com/office/powerpoint/2010/main" val="102468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EC3D8-6D4C-8B69-87DE-0004C1D3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Prediction Results</a:t>
            </a:r>
          </a:p>
        </p:txBody>
      </p:sp>
      <p:pic>
        <p:nvPicPr>
          <p:cNvPr id="5" name="Content Placeholder 4" descr="A screenshot of a screen shot of a number of flights&#10;&#10;AI-generated content may be incorrect.">
            <a:extLst>
              <a:ext uri="{FF2B5EF4-FFF2-40B4-BE49-F238E27FC236}">
                <a16:creationId xmlns:a16="http://schemas.microsoft.com/office/drawing/2014/main" id="{392FC751-877C-59FE-F6CE-FF7E5E16F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388" y="934706"/>
            <a:ext cx="7051010" cy="498858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7910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2F5E7-EEE8-2AC4-39CC-D532A155D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Prediction Results </a:t>
            </a:r>
          </a:p>
        </p:txBody>
      </p:sp>
      <p:pic>
        <p:nvPicPr>
          <p:cNvPr id="5" name="Content Placeholder 4" descr="A graph of a graph showing a line of blue and green dots&#10;&#10;AI-generated content may be incorrect.">
            <a:extLst>
              <a:ext uri="{FF2B5EF4-FFF2-40B4-BE49-F238E27FC236}">
                <a16:creationId xmlns:a16="http://schemas.microsoft.com/office/drawing/2014/main" id="{85DB6866-FCC2-B4AC-E2B3-A707B2C04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014" y="957232"/>
            <a:ext cx="6237901" cy="494353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174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3500-69F8-B8C6-8347-E3003EEB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0B88-65C7-143F-8796-4CD30916B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u="none" strike="noStrike" dirty="0">
                <a:effectLst/>
              </a:rPr>
              <a:t>Business Insights:</a:t>
            </a:r>
          </a:p>
          <a:p>
            <a:pPr lvl="1"/>
            <a:r>
              <a:rPr lang="en-IN" b="0" i="0" u="none" strike="noStrike" dirty="0">
                <a:effectLst/>
              </a:rPr>
              <a:t>Fares increase significantly as departure date approaches</a:t>
            </a:r>
          </a:p>
          <a:p>
            <a:pPr lvl="1"/>
            <a:r>
              <a:rPr lang="en-IN" b="0" i="0" u="none" strike="noStrike" dirty="0">
                <a:effectLst/>
              </a:rPr>
              <a:t>Weekend flights tend to be more expensive than weekdays</a:t>
            </a:r>
          </a:p>
          <a:p>
            <a:pPr lvl="1"/>
            <a:r>
              <a:rPr lang="en-IN" b="0" i="0" u="none" strike="noStrike" dirty="0">
                <a:effectLst/>
              </a:rPr>
              <a:t>Business class tickets show less price volatility than Economy</a:t>
            </a:r>
          </a:p>
          <a:p>
            <a:pPr lvl="1"/>
            <a:r>
              <a:rPr lang="en-IN" b="0" i="0" u="none" strike="noStrike" dirty="0">
                <a:effectLst/>
              </a:rPr>
              <a:t>Longer flights with more stops generally cost more per trip but less per hour</a:t>
            </a:r>
          </a:p>
          <a:p>
            <a:pPr lvl="1"/>
            <a:r>
              <a:rPr lang="en-IN" b="0" i="0" u="none" strike="noStrike" dirty="0">
                <a:effectLst/>
              </a:rPr>
              <a:t>Certain airlines consistently charge premium prices regardless of route</a:t>
            </a:r>
          </a:p>
          <a:p>
            <a:r>
              <a:rPr lang="en-IN" b="0" i="0" u="none" strike="noStrike" dirty="0">
                <a:effectLst/>
              </a:rPr>
              <a:t>Model Performance:</a:t>
            </a:r>
          </a:p>
          <a:p>
            <a:pPr lvl="1"/>
            <a:r>
              <a:rPr lang="en-IN" b="0" i="0" u="none" strike="noStrike" dirty="0">
                <a:effectLst/>
              </a:rPr>
              <a:t>Random Forest model achieved exceptional accuracy (R² &gt; 0.999)</a:t>
            </a:r>
          </a:p>
          <a:p>
            <a:pPr lvl="1"/>
            <a:r>
              <a:rPr lang="en-IN" b="0" i="0" u="none" strike="noStrike" dirty="0">
                <a:effectLst/>
              </a:rPr>
              <a:t>Feature engineering significantly improved prediction quality</a:t>
            </a:r>
          </a:p>
          <a:p>
            <a:pPr lvl="1"/>
            <a:r>
              <a:rPr lang="en-IN" b="0" i="0" u="none" strike="noStrike" dirty="0">
                <a:effectLst/>
              </a:rPr>
              <a:t>Log transformation effectively handled price skewness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4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207B-E2C2-E2D6-614C-73DEE9D1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6840-45FF-F63D-856C-258768B5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b="0" i="0" u="none" strike="noStrike" dirty="0">
                <a:effectLst/>
              </a:rPr>
              <a:t>Successfully built a highly accurate flight fare prediction model</a:t>
            </a:r>
          </a:p>
          <a:p>
            <a:pPr lvl="1"/>
            <a:r>
              <a:rPr lang="en-IN" b="0" i="0" u="none" strike="noStrike" dirty="0">
                <a:effectLst/>
              </a:rPr>
              <a:t>Identified key factors influencing airline ticket pricing</a:t>
            </a:r>
          </a:p>
          <a:p>
            <a:pPr lvl="1"/>
            <a:r>
              <a:rPr lang="en-IN" b="0" i="0" u="none" strike="noStrike" dirty="0">
                <a:effectLst/>
              </a:rPr>
              <a:t>Random Forest outperformed more complex models for this dataset</a:t>
            </a:r>
          </a:p>
        </p:txBody>
      </p:sp>
    </p:spTree>
    <p:extLst>
      <p:ext uri="{BB962C8B-B14F-4D97-AF65-F5344CB8AC3E}">
        <p14:creationId xmlns:p14="http://schemas.microsoft.com/office/powerpoint/2010/main" val="195379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5753-0BEC-D252-4ED3-D5E941F0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64" y="3657491"/>
            <a:ext cx="8761413" cy="706964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429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D6E6-0905-6888-12BB-4741E507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9E98B-E4BF-EBD9-99DE-627236004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207261"/>
              </p:ext>
            </p:extLst>
          </p:nvPr>
        </p:nvGraphicFramePr>
        <p:xfrm>
          <a:off x="1154954" y="2409372"/>
          <a:ext cx="9757363" cy="360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55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29CA4E-5EC6-8877-E2BA-8075CC9E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Contributions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0973F3-AC13-1030-956A-84D6B01EA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74545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2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86BBEE-AB31-35B2-A215-505B3608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Dataset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2838E-57F5-4F06-2269-3E62314AE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3514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33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66DD2-7629-761F-D375-3E2E36DC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 Cleaning and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2372-AD3A-9118-A326-BCB41822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endParaRPr lang="en-IN" sz="2000" b="0" i="0" u="none" strike="noStrike" dirty="0">
              <a:effectLst/>
            </a:endParaRPr>
          </a:p>
          <a:p>
            <a:pPr lvl="1"/>
            <a:r>
              <a:rPr lang="en-IN" sz="2000" b="0" i="0" u="none" strike="noStrike" dirty="0">
                <a:effectLst/>
              </a:rPr>
              <a:t>Removed duplicate entries</a:t>
            </a:r>
          </a:p>
          <a:p>
            <a:pPr lvl="1"/>
            <a:r>
              <a:rPr lang="en-IN" sz="2000" b="0" i="0" u="none" strike="noStrike" dirty="0">
                <a:effectLst/>
              </a:rPr>
              <a:t>Converted categorical '</a:t>
            </a:r>
            <a:r>
              <a:rPr lang="en-IN" sz="2000" b="0" i="0" u="none" strike="noStrike" dirty="0" err="1">
                <a:effectLst/>
              </a:rPr>
              <a:t>Total_stops</a:t>
            </a:r>
            <a:r>
              <a:rPr lang="en-IN" sz="2000" b="0" i="0" u="none" strike="noStrike" dirty="0">
                <a:effectLst/>
              </a:rPr>
              <a:t>' to numerical (0, 1, 2)</a:t>
            </a:r>
          </a:p>
          <a:p>
            <a:pPr lvl="1"/>
            <a:r>
              <a:rPr lang="en-IN" sz="2000" b="0" i="0" u="none" strike="noStrike" dirty="0">
                <a:effectLst/>
              </a:rPr>
              <a:t>Extracted airline code from </a:t>
            </a:r>
            <a:r>
              <a:rPr lang="en-IN" sz="2000" b="0" i="0" u="none" strike="noStrike" dirty="0" err="1">
                <a:effectLst/>
              </a:rPr>
              <a:t>Flight_code</a:t>
            </a:r>
            <a:endParaRPr lang="en-IN" sz="2000" b="0" i="0" u="none" strike="noStrike" dirty="0">
              <a:effectLst/>
            </a:endParaRPr>
          </a:p>
          <a:p>
            <a:pPr lvl="1"/>
            <a:r>
              <a:rPr lang="en-IN" sz="2000" b="0" i="0" u="none" strike="noStrike" dirty="0">
                <a:effectLst/>
              </a:rPr>
              <a:t>Created cyclical features for days of the week</a:t>
            </a:r>
          </a:p>
          <a:p>
            <a:pPr lvl="1"/>
            <a:r>
              <a:rPr lang="en-IN" sz="2000" b="0" i="0" u="none" strike="noStrike" dirty="0">
                <a:effectLst/>
              </a:rPr>
              <a:t>Added weekend indicator feature</a:t>
            </a:r>
          </a:p>
          <a:p>
            <a:pPr lvl="1"/>
            <a:r>
              <a:rPr lang="en-IN" sz="2000" b="0" i="0" u="none" strike="noStrike" dirty="0">
                <a:effectLst/>
              </a:rPr>
              <a:t>Created route combination feature</a:t>
            </a:r>
          </a:p>
          <a:p>
            <a:pPr lvl="1"/>
            <a:r>
              <a:rPr lang="en-IN" sz="2000" b="0" i="0" u="none" strike="noStrike" dirty="0">
                <a:effectLst/>
              </a:rPr>
              <a:t>Converted departure time to numerical categories</a:t>
            </a:r>
          </a:p>
          <a:p>
            <a:pPr lvl="1"/>
            <a:r>
              <a:rPr lang="en-IN" sz="2000" b="0" i="0" u="none" strike="noStrike" dirty="0">
                <a:effectLst/>
              </a:rPr>
              <a:t>Created fare per hour feature for better price comparison</a:t>
            </a:r>
            <a:br>
              <a:rPr lang="en-I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00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060AF-B9D2-F5DB-8DA6-62BE38A7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D9C8-0A05-190C-B211-D2BF676A1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IN" sz="2000" b="0" i="0" u="none" strike="noStrike" dirty="0">
                <a:effectLst/>
              </a:rPr>
              <a:t>Feature Engineering:</a:t>
            </a:r>
          </a:p>
          <a:p>
            <a:pPr lvl="1"/>
            <a:r>
              <a:rPr lang="en-IN" sz="2000" b="0" i="0" u="none" strike="noStrike" dirty="0">
                <a:effectLst/>
              </a:rPr>
              <a:t>Numerical features: </a:t>
            </a:r>
            <a:r>
              <a:rPr lang="en-IN" sz="2000" b="0" i="0" u="none" strike="noStrike" dirty="0" err="1">
                <a:effectLst/>
              </a:rPr>
              <a:t>Duration_in_hours</a:t>
            </a:r>
            <a:r>
              <a:rPr lang="en-IN" sz="2000" b="0" i="0" u="none" strike="noStrike" dirty="0">
                <a:effectLst/>
              </a:rPr>
              <a:t>, </a:t>
            </a:r>
            <a:r>
              <a:rPr lang="en-IN" sz="2000" b="0" i="0" u="none" strike="noStrike" dirty="0" err="1">
                <a:effectLst/>
              </a:rPr>
              <a:t>Days_left</a:t>
            </a:r>
            <a:r>
              <a:rPr lang="en-IN" sz="2000" b="0" i="0" u="none" strike="noStrike" dirty="0">
                <a:effectLst/>
              </a:rPr>
              <a:t>, </a:t>
            </a:r>
            <a:r>
              <a:rPr lang="en-IN" sz="2000" b="0" i="0" u="none" strike="noStrike" dirty="0" err="1">
                <a:effectLst/>
              </a:rPr>
              <a:t>Total_stops</a:t>
            </a:r>
            <a:r>
              <a:rPr lang="en-IN" sz="2000" b="0" i="0" u="none" strike="noStrike" dirty="0">
                <a:effectLst/>
              </a:rPr>
              <a:t>, </a:t>
            </a:r>
            <a:r>
              <a:rPr lang="en-IN" sz="2000" b="0" i="0" u="none" strike="noStrike" dirty="0" err="1">
                <a:effectLst/>
              </a:rPr>
              <a:t>Departure_Time</a:t>
            </a:r>
            <a:r>
              <a:rPr lang="en-IN" sz="2000" b="0" i="0" u="none" strike="noStrike" dirty="0">
                <a:effectLst/>
              </a:rPr>
              <a:t>, </a:t>
            </a:r>
            <a:r>
              <a:rPr lang="en-IN" sz="2000" b="0" i="0" u="none" strike="noStrike" dirty="0" err="1">
                <a:effectLst/>
              </a:rPr>
              <a:t>Fare_per_hour</a:t>
            </a:r>
            <a:endParaRPr lang="en-IN" sz="2000" b="0" i="0" u="none" strike="noStrike" dirty="0">
              <a:effectLst/>
            </a:endParaRPr>
          </a:p>
          <a:p>
            <a:pPr lvl="1"/>
            <a:r>
              <a:rPr lang="en-IN" sz="2000" b="0" i="0" u="none" strike="noStrike" dirty="0">
                <a:effectLst/>
              </a:rPr>
              <a:t>Categorical features: Airline, Class, Source, Destination, </a:t>
            </a:r>
            <a:r>
              <a:rPr lang="en-IN" sz="2000" b="0" i="0" u="none" strike="noStrike" dirty="0" err="1">
                <a:effectLst/>
              </a:rPr>
              <a:t>Airline_Code</a:t>
            </a:r>
            <a:r>
              <a:rPr lang="en-IN" sz="2000" b="0" i="0" u="none" strike="noStrike" dirty="0">
                <a:effectLst/>
              </a:rPr>
              <a:t>, </a:t>
            </a:r>
            <a:r>
              <a:rPr lang="en-IN" sz="2000" b="0" i="0" u="none" strike="noStrike" dirty="0" err="1">
                <a:effectLst/>
              </a:rPr>
              <a:t>is_weekend</a:t>
            </a:r>
            <a:endParaRPr lang="en-IN" sz="2000" b="0" i="0" u="none" strike="noStrike" dirty="0">
              <a:effectLst/>
            </a:endParaRPr>
          </a:p>
          <a:p>
            <a:r>
              <a:rPr lang="en-IN" sz="2000" b="0" i="0" u="none" strike="noStrike" dirty="0">
                <a:effectLst/>
              </a:rPr>
              <a:t>Numerical features: Median imputation followed by </a:t>
            </a:r>
            <a:r>
              <a:rPr lang="en-IN" sz="2000" b="0" i="0" u="none" strike="noStrike" dirty="0" err="1">
                <a:effectLst/>
              </a:rPr>
              <a:t>StandardScaler</a:t>
            </a:r>
            <a:endParaRPr lang="en-IN" sz="2000" b="0" i="0" u="none" strike="noStrike" dirty="0">
              <a:effectLst/>
            </a:endParaRPr>
          </a:p>
          <a:p>
            <a:r>
              <a:rPr lang="en-IN" sz="2000" b="0" i="0" u="none" strike="noStrike" dirty="0">
                <a:effectLst/>
              </a:rPr>
              <a:t>Categorical features: Most frequent imputation followed by </a:t>
            </a:r>
            <a:r>
              <a:rPr lang="en-IN" sz="2000" b="0" i="0" u="none" strike="noStrike" dirty="0" err="1">
                <a:effectLst/>
              </a:rPr>
              <a:t>OneHotEncoder</a:t>
            </a:r>
            <a:endParaRPr lang="en-IN" sz="2000" b="0" i="0" u="none" strike="noStrike" dirty="0">
              <a:effectLst/>
            </a:endParaRPr>
          </a:p>
          <a:p>
            <a:r>
              <a:rPr lang="en-IN" sz="2000" b="0" i="0" u="none" strike="noStrike" dirty="0">
                <a:effectLst/>
              </a:rPr>
              <a:t>Train-test split (80-20) with random state 42 for reproducibility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15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79828D-782E-8D1C-67C1-6A22D55A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B487BF-7BCB-0EEA-3A9A-BEBCE6586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29148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3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A4443A-87B2-59F8-3CD1-58C66051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Evaluation Metrics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8F1621F-A1C3-850B-2AB5-C87680BD0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70238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710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5A04E-BBB6-882F-018A-D078AACF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3E24-D17C-93CB-1CF3-E757870F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IN" sz="2000" b="0" i="0" u="none" strike="noStrike">
                <a:effectLst/>
              </a:rPr>
              <a:t>Top Influential Features:</a:t>
            </a:r>
          </a:p>
          <a:p>
            <a:pPr lvl="1"/>
            <a:r>
              <a:rPr lang="en-IN" sz="2000" b="0" i="0" u="none" strike="noStrike">
                <a:effectLst/>
              </a:rPr>
              <a:t>Duration_in_hours: Flight duration has the strongest impact on fare</a:t>
            </a:r>
          </a:p>
          <a:p>
            <a:pPr lvl="1"/>
            <a:r>
              <a:rPr lang="en-IN" sz="2000" b="0" i="0" u="none" strike="noStrike">
                <a:effectLst/>
              </a:rPr>
              <a:t>Days_left: Booking lead time significantly affects pricing</a:t>
            </a:r>
          </a:p>
          <a:p>
            <a:pPr lvl="1"/>
            <a:r>
              <a:rPr lang="en-IN" sz="2000" b="0" i="0" u="none" strike="noStrike">
                <a:effectLst/>
              </a:rPr>
              <a:t>Class: Business vs. Economy class distinction</a:t>
            </a:r>
          </a:p>
          <a:p>
            <a:pPr lvl="1"/>
            <a:r>
              <a:rPr lang="en-IN" sz="2000" b="0" i="0" u="none" strike="noStrike">
                <a:effectLst/>
              </a:rPr>
              <a:t>Airline: Carrier choice impacts pricing</a:t>
            </a:r>
          </a:p>
          <a:p>
            <a:pPr lvl="1"/>
            <a:r>
              <a:rPr lang="en-IN" sz="2000" b="0" i="0" u="none" strike="noStrike">
                <a:effectLst/>
              </a:rPr>
              <a:t>Total_stops: Number of connections affects fare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0835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1409</TotalTime>
  <Words>578</Words>
  <Application>Microsoft Macintosh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AIRLINE PRICE PREDICTION</vt:lpstr>
      <vt:lpstr>Introduction</vt:lpstr>
      <vt:lpstr>Contributions</vt:lpstr>
      <vt:lpstr>Dataset Description</vt:lpstr>
      <vt:lpstr>Data Cleaning and Preprocessing </vt:lpstr>
      <vt:lpstr>Data Preprocessing</vt:lpstr>
      <vt:lpstr>Models</vt:lpstr>
      <vt:lpstr>Evaluation Metrics</vt:lpstr>
      <vt:lpstr>Feature Importance</vt:lpstr>
      <vt:lpstr>Feature Importance</vt:lpstr>
      <vt:lpstr>Feature Importance</vt:lpstr>
      <vt:lpstr>Performance</vt:lpstr>
      <vt:lpstr>Prediction Results</vt:lpstr>
      <vt:lpstr>Prediction Results </vt:lpstr>
      <vt:lpstr>Insights and Findings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Khedkar</dc:creator>
  <cp:lastModifiedBy>Aniket Khedkar</cp:lastModifiedBy>
  <cp:revision>11</cp:revision>
  <dcterms:created xsi:type="dcterms:W3CDTF">2025-04-14T21:07:15Z</dcterms:created>
  <dcterms:modified xsi:type="dcterms:W3CDTF">2025-04-15T20:37:01Z</dcterms:modified>
</cp:coreProperties>
</file>