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a7b8b081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a7b8b081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a7b8b081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a7b8b081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a7b8b081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a7b8b081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a7b8b0819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a7b8b0819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a7b8b0819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a7b8b0819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a7b8b0819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a7b8b0819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AML Mini-Project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55"/>
              <a:t>Sentiment Analysis On Food Review</a:t>
            </a:r>
            <a:endParaRPr sz="3755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526100" y="3606675"/>
            <a:ext cx="3236400" cy="13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Aniket Kumar - PF45 (30)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Mandar Kulkarni - PF16 (8)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Madhur Maheshwari - PB61(46)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Kargil Thakur - PE25(15)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Sentiment analysis of reviews is a popular task in natural language processing. In this work, the goal is to predict the score of food reviews on a scale of 1 to 5. </a:t>
            </a:r>
            <a:endParaRPr sz="16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We could use the Score/Rating. A rating of 4 or 5 could be considered a positive review. A review of 1 or 2 could be considered negative. A review of 3 is ignored as it can be positive or negative and that can impact our model accuracy. This is an approximate and proxy way of determining the polarity (positivity/negativity) of a review.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Data-Set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7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37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dataset consists of reviews of fine foods from amazon. The data span a period of more than 10 years, including all ~500,000 reviews up to October 2012. Reviews include product and user information, ratings, and a plain text review. It also includes reviews from all other Amazon categories.</a:t>
            </a:r>
            <a:endParaRPr sz="137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51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Number of reviews: 568,454</a:t>
            </a:r>
            <a:endParaRPr sz="151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51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Number of users: 256,059</a:t>
            </a:r>
            <a:endParaRPr sz="151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51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Number of products: 74,258</a:t>
            </a:r>
            <a:endParaRPr sz="151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51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Timespan: Oct 1999 - Oct 2012</a:t>
            </a:r>
            <a:endParaRPr sz="151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" sz="151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Number of Attributes/Columns in data: 10</a:t>
            </a:r>
            <a:endParaRPr sz="137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7650" y="562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Cont. Data-Set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7650" y="1372400"/>
            <a:ext cx="7688700" cy="3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3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Size: 287Mb</a:t>
            </a:r>
            <a:endParaRPr sz="133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3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 columns and around 5 lakhs rows</a:t>
            </a:r>
            <a:endParaRPr sz="133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3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Attribute Information:</a:t>
            </a:r>
            <a:endParaRPr sz="133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305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330"/>
              <a:buFont typeface="Arial"/>
              <a:buAutoNum type="arabicPeriod"/>
            </a:pPr>
            <a:r>
              <a:rPr lang="en" sz="133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</a:t>
            </a:r>
            <a:endParaRPr sz="133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30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30"/>
              <a:buFont typeface="Arial"/>
              <a:buAutoNum type="arabicPeriod"/>
            </a:pPr>
            <a:r>
              <a:rPr lang="en" sz="133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ProductId - unique identifier for the product</a:t>
            </a:r>
            <a:endParaRPr sz="133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30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30"/>
              <a:buFont typeface="Arial"/>
              <a:buAutoNum type="arabicPeriod"/>
            </a:pPr>
            <a:r>
              <a:rPr lang="en" sz="133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UserId - unqiue identifier for the user</a:t>
            </a:r>
            <a:endParaRPr sz="133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30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30"/>
              <a:buFont typeface="Arial"/>
              <a:buAutoNum type="arabicPeriod"/>
            </a:pPr>
            <a:r>
              <a:rPr lang="en" sz="133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ProfileName</a:t>
            </a:r>
            <a:endParaRPr sz="133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30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30"/>
              <a:buFont typeface="Arial"/>
              <a:buAutoNum type="arabicPeriod"/>
            </a:pPr>
            <a:r>
              <a:rPr lang="en" sz="133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HelpfulnessNumerator - number of users who found the review helpful</a:t>
            </a:r>
            <a:endParaRPr sz="133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30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30"/>
              <a:buFont typeface="Arial"/>
              <a:buAutoNum type="arabicPeriod"/>
            </a:pPr>
            <a:r>
              <a:rPr lang="en" sz="133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HelpfulnessDenominator - number of users who indicated whether they found the review helpful or not</a:t>
            </a:r>
            <a:endParaRPr sz="133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30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30"/>
              <a:buFont typeface="Arial"/>
              <a:buAutoNum type="arabicPeriod"/>
            </a:pPr>
            <a:r>
              <a:rPr lang="en" sz="133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Score - rating between 1 and 5</a:t>
            </a:r>
            <a:endParaRPr sz="133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30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30"/>
              <a:buFont typeface="Arial"/>
              <a:buAutoNum type="arabicPeriod"/>
            </a:pPr>
            <a:r>
              <a:rPr lang="en" sz="133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Time - timestamp for the review</a:t>
            </a:r>
            <a:endParaRPr sz="133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30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30"/>
              <a:buFont typeface="Arial"/>
              <a:buAutoNum type="arabicPeriod"/>
            </a:pPr>
            <a:r>
              <a:rPr lang="en" sz="133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Summary - brief summary of the review</a:t>
            </a:r>
            <a:endParaRPr sz="133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30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30"/>
              <a:buFont typeface="Arial"/>
              <a:buAutoNum type="arabicPeriod"/>
            </a:pPr>
            <a:r>
              <a:rPr lang="en" sz="133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Text - text of the review</a:t>
            </a:r>
            <a:endParaRPr sz="133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007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7650" y="550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Contains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7650" y="16946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EDA </a:t>
            </a:r>
            <a:endParaRPr b="1" sz="165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NLP</a:t>
            </a:r>
            <a:endParaRPr b="1" sz="165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Text Preprocessing </a:t>
            </a:r>
            <a:endParaRPr b="1" sz="165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Visualization </a:t>
            </a:r>
            <a:endParaRPr b="1" sz="165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/>
        </p:nvSpPr>
        <p:spPr>
          <a:xfrm>
            <a:off x="1227000" y="1735150"/>
            <a:ext cx="6308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Lato"/>
                <a:ea typeface="Lato"/>
                <a:cs typeface="Lato"/>
                <a:sym typeface="Lato"/>
              </a:rPr>
              <a:t>Thank You!!!</a:t>
            </a:r>
            <a:endParaRPr sz="4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