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2f4d7248e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2f4d7248e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2f4d7248e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2f4d7248e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2f4d7248e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2f4d7248e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2f4d7248e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2f4d7248e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2f4d7248e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2f4d7248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2f4d7248e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2f4d7248e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12900" y="1481325"/>
            <a:ext cx="5495165" cy="17509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Intelligence Midterm Mini-project Review</a:t>
            </a:r>
            <a:endParaRPr dirty="0"/>
          </a:p>
        </p:txBody>
      </p:sp>
      <p:sp>
        <p:nvSpPr>
          <p:cNvPr id="135" name="Google Shape;135;p13"/>
          <p:cNvSpPr txBox="1">
            <a:spLocks noGrp="1"/>
          </p:cNvSpPr>
          <p:nvPr>
            <p:ph type="subTitle" idx="1"/>
          </p:nvPr>
        </p:nvSpPr>
        <p:spPr>
          <a:xfrm>
            <a:off x="4069325" y="3677950"/>
            <a:ext cx="3470700" cy="11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Members:</a:t>
            </a:r>
            <a:endParaRPr dirty="0"/>
          </a:p>
          <a:p>
            <a:pPr marL="457200" lvl="0" indent="-311150" algn="l" rtl="0">
              <a:spcBef>
                <a:spcPts val="0"/>
              </a:spcBef>
              <a:spcAft>
                <a:spcPts val="0"/>
              </a:spcAft>
              <a:buSzPts val="1300"/>
              <a:buChar char="●"/>
            </a:pPr>
            <a:r>
              <a:rPr lang="en" dirty="0"/>
              <a:t>1032171203 – Aniket Kumar(PF45)</a:t>
            </a:r>
            <a:endParaRPr dirty="0"/>
          </a:p>
          <a:p>
            <a:pPr marL="457200" lvl="0" indent="-311150" algn="l" rtl="0">
              <a:spcBef>
                <a:spcPts val="0"/>
              </a:spcBef>
              <a:spcAft>
                <a:spcPts val="0"/>
              </a:spcAft>
              <a:buSzPts val="1300"/>
              <a:buChar char="●"/>
            </a:pPr>
            <a:r>
              <a:rPr lang="en-IN" dirty="0"/>
              <a:t>1032170265</a:t>
            </a:r>
            <a:r>
              <a:rPr lang="en" dirty="0"/>
              <a:t>– Manish Yadav(PD15)</a:t>
            </a:r>
            <a:endParaRPr dirty="0"/>
          </a:p>
          <a:p>
            <a:pPr marL="457200" lvl="0" indent="-311150" algn="l" rtl="0">
              <a:spcBef>
                <a:spcPts val="0"/>
              </a:spcBef>
              <a:spcAft>
                <a:spcPts val="0"/>
              </a:spcAft>
              <a:buSzPts val="1300"/>
              <a:buChar char="●"/>
            </a:pPr>
            <a:r>
              <a:rPr lang="en-IN" dirty="0"/>
              <a:t>1032170742</a:t>
            </a:r>
            <a:r>
              <a:rPr lang="en" dirty="0"/>
              <a:t> – Rahul Arya(PE20)</a:t>
            </a:r>
            <a:endParaRPr dirty="0"/>
          </a:p>
        </p:txBody>
      </p:sp>
      <p:pic>
        <p:nvPicPr>
          <p:cNvPr id="136" name="Google Shape;136;p13"/>
          <p:cNvPicPr preferRelativeResize="0"/>
          <p:nvPr/>
        </p:nvPicPr>
        <p:blipFill>
          <a:blip r:embed="rId3">
            <a:alphaModFix/>
          </a:blip>
          <a:stretch>
            <a:fillRect/>
          </a:stretch>
        </p:blipFill>
        <p:spPr>
          <a:xfrm>
            <a:off x="6641050" y="198521"/>
            <a:ext cx="2236750" cy="10855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E972E-ED88-4784-B579-81A3B3C945F0}"/>
              </a:ext>
            </a:extLst>
          </p:cNvPr>
          <p:cNvSpPr txBox="1"/>
          <p:nvPr/>
        </p:nvSpPr>
        <p:spPr>
          <a:xfrm>
            <a:off x="1648047" y="2039196"/>
            <a:ext cx="6081823" cy="646331"/>
          </a:xfrm>
          <a:prstGeom prst="rect">
            <a:avLst/>
          </a:prstGeom>
          <a:noFill/>
        </p:spPr>
        <p:txBody>
          <a:bodyPr wrap="square" rtlCol="0">
            <a:spAutoFit/>
          </a:bodyPr>
          <a:lstStyle/>
          <a:p>
            <a:pPr algn="ctr"/>
            <a:r>
              <a:rPr lang="en-IN" sz="3600" i="0" dirty="0">
                <a:solidFill>
                  <a:schemeClr val="bg1"/>
                </a:solidFill>
                <a:effectLst/>
                <a:latin typeface="Arial" panose="020B0604020202020204" pitchFamily="34" charset="0"/>
              </a:rPr>
              <a:t>Zomato Restaurant </a:t>
            </a:r>
            <a:r>
              <a:rPr lang="en-IN" sz="3600" dirty="0">
                <a:solidFill>
                  <a:schemeClr val="bg1"/>
                </a:solidFill>
                <a:latin typeface="Arial" panose="020B0604020202020204" pitchFamily="34" charset="0"/>
              </a:rPr>
              <a:t>A</a:t>
            </a:r>
            <a:r>
              <a:rPr lang="en-IN" sz="3600" i="0" dirty="0">
                <a:solidFill>
                  <a:schemeClr val="bg1"/>
                </a:solidFill>
                <a:effectLst/>
                <a:latin typeface="Arial" panose="020B0604020202020204" pitchFamily="34" charset="0"/>
              </a:rPr>
              <a:t>nalysis</a:t>
            </a:r>
            <a:endParaRPr lang="en-IN" sz="3600" dirty="0">
              <a:solidFill>
                <a:schemeClr val="bg1"/>
              </a:solidFill>
            </a:endParaRPr>
          </a:p>
        </p:txBody>
      </p:sp>
    </p:spTree>
    <p:extLst>
      <p:ext uri="{BB962C8B-B14F-4D97-AF65-F5344CB8AC3E}">
        <p14:creationId xmlns:p14="http://schemas.microsoft.com/office/powerpoint/2010/main" val="1043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FFFFFF"/>
              </a:buClr>
              <a:buSzPts val="1300"/>
              <a:buFont typeface="Arial"/>
              <a:buAutoNum type="arabicPeriod"/>
            </a:pPr>
            <a:r>
              <a:rPr lang="en">
                <a:solidFill>
                  <a:srgbClr val="FFFFFF"/>
                </a:solidFill>
                <a:latin typeface="Arial"/>
                <a:ea typeface="Arial"/>
                <a:cs typeface="Arial"/>
                <a:sym typeface="Arial"/>
              </a:rPr>
              <a:t>Wouldn't it be great if we could search for restaurants serving a specific Cuisine? For example, it would be great to be able to find the best places that serve a Chinese Cuisine.This zomato exploratory data analysis is for the foodies to find best restaurants, value for money restaurants in their locality. It also helps to find their required cuisines in their locality.</a:t>
            </a:r>
            <a:endParaRPr>
              <a:solidFill>
                <a:srgbClr val="FFFFFF"/>
              </a:solidFill>
              <a:latin typeface="Arial"/>
              <a:ea typeface="Arial"/>
              <a:cs typeface="Arial"/>
              <a:sym typeface="Arial"/>
            </a:endParaRPr>
          </a:p>
          <a:p>
            <a:pPr marL="457200" lvl="0" indent="-311150" algn="l" rtl="0">
              <a:lnSpc>
                <a:spcPct val="150000"/>
              </a:lnSpc>
              <a:spcBef>
                <a:spcPts val="0"/>
              </a:spcBef>
              <a:spcAft>
                <a:spcPts val="0"/>
              </a:spcAft>
              <a:buClr>
                <a:srgbClr val="FFFFFF"/>
              </a:buClr>
              <a:buSzPts val="1300"/>
              <a:buFont typeface="Arial"/>
              <a:buAutoNum type="arabicPeriod"/>
            </a:pPr>
            <a:r>
              <a:rPr lang="en">
                <a:solidFill>
                  <a:srgbClr val="FFFFFF"/>
                </a:solidFill>
                <a:latin typeface="Arial"/>
                <a:ea typeface="Arial"/>
                <a:cs typeface="Arial"/>
                <a:sym typeface="Arial"/>
              </a:rPr>
              <a:t>We see that the major factor of restaurants  is the average cost(for two)of the restaurant. This will let us see the number of restaurants for different average cost .</a:t>
            </a:r>
            <a:endParaRPr>
              <a:solidFill>
                <a:srgbClr val="FFFFFF"/>
              </a:solidFill>
              <a:latin typeface="Arial"/>
              <a:ea typeface="Arial"/>
              <a:cs typeface="Arial"/>
              <a:sym typeface="Arial"/>
            </a:endParaRPr>
          </a:p>
          <a:p>
            <a:pPr marL="0" lvl="0" indent="0" algn="l" rtl="0">
              <a:spcBef>
                <a:spcPts val="0"/>
              </a:spcBef>
              <a:spcAft>
                <a:spcPts val="1600"/>
              </a:spcAft>
              <a:buNone/>
            </a:pP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196450"/>
            <a:ext cx="7038900" cy="914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600">
                <a:latin typeface="Arial"/>
                <a:ea typeface="Arial"/>
                <a:cs typeface="Arial"/>
                <a:sym typeface="Arial"/>
              </a:rPr>
              <a:t>Zomato restaurants analysis</a:t>
            </a:r>
            <a:endParaRPr sz="3700"/>
          </a:p>
          <a:p>
            <a:pPr marL="0" lvl="0" indent="0" algn="l" rtl="0">
              <a:spcBef>
                <a:spcPts val="0"/>
              </a:spcBef>
              <a:spcAft>
                <a:spcPts val="0"/>
              </a:spcAft>
              <a:buNone/>
            </a:pP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15"/>
          <p:cNvPicPr preferRelativeResize="0"/>
          <p:nvPr/>
        </p:nvPicPr>
        <p:blipFill>
          <a:blip r:embed="rId3">
            <a:alphaModFix/>
          </a:blip>
          <a:stretch>
            <a:fillRect/>
          </a:stretch>
        </p:blipFill>
        <p:spPr>
          <a:xfrm>
            <a:off x="331825" y="1444475"/>
            <a:ext cx="8480350" cy="348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600">
                <a:latin typeface="Arial"/>
                <a:ea typeface="Arial"/>
                <a:cs typeface="Arial"/>
                <a:sym typeface="Arial"/>
              </a:rPr>
              <a:t>About Dataset:</a:t>
            </a:r>
            <a:endParaRPr sz="3700"/>
          </a:p>
        </p:txBody>
      </p:sp>
      <p:sp>
        <p:nvSpPr>
          <p:cNvPr id="155" name="Google Shape;155;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a:t>Name of Dataset:  zomato  restaurants   in  india.</a:t>
            </a:r>
            <a:endParaRPr/>
          </a:p>
          <a:p>
            <a:pPr marL="457200" lvl="0" indent="-311150" algn="l" rtl="0">
              <a:spcBef>
                <a:spcPts val="0"/>
              </a:spcBef>
              <a:spcAft>
                <a:spcPts val="0"/>
              </a:spcAft>
              <a:buSzPts val="1300"/>
              <a:buAutoNum type="arabicPeriod"/>
            </a:pPr>
            <a:r>
              <a:rPr lang="en"/>
              <a:t>Dataset Size:211945 Rows and 27 Columns(109 MB)</a:t>
            </a:r>
            <a:endParaRPr/>
          </a:p>
          <a:p>
            <a:pPr marL="457200" lvl="0" indent="-311150" algn="l" rtl="0">
              <a:spcBef>
                <a:spcPts val="0"/>
              </a:spcBef>
              <a:spcAft>
                <a:spcPts val="0"/>
              </a:spcAft>
              <a:buSzPts val="1300"/>
              <a:buAutoNum type="arabicPeriod"/>
            </a:pPr>
            <a:r>
              <a:rPr lang="en"/>
              <a:t>Dataset format:Comma  separated value file(CSV).</a:t>
            </a:r>
            <a:endParaRPr/>
          </a:p>
          <a:p>
            <a:pPr marL="457200" lvl="0" indent="-311150" algn="l" rtl="0">
              <a:spcBef>
                <a:spcPts val="0"/>
              </a:spcBef>
              <a:spcAft>
                <a:spcPts val="0"/>
              </a:spcAft>
              <a:buSzPts val="1300"/>
              <a:buAutoNum type="arabicPeriod"/>
            </a:pPr>
            <a:r>
              <a:rPr lang="en"/>
              <a:t>Description:</a:t>
            </a:r>
            <a:r>
              <a:rPr lang="en">
                <a:solidFill>
                  <a:srgbClr val="FFFFFF"/>
                </a:solidFill>
                <a:latin typeface="Arial"/>
                <a:ea typeface="Arial"/>
                <a:cs typeface="Arial"/>
                <a:sym typeface="Arial"/>
              </a:rPr>
              <a:t>Basically the data has all the zomato restaurants with their ratings, votes and other crucial data attributes to do some research work. This zomato exploratory data analysis is for the foodies to find best restaurants, value for money restaurants in their locality. It also helps to find their required cuisines in their locality. The data was collected using zomato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Tableau Analytical  Tool</a:t>
            </a:r>
            <a:endParaRPr/>
          </a:p>
        </p:txBody>
      </p:sp>
      <p:sp>
        <p:nvSpPr>
          <p:cNvPr id="161" name="Google Shape;161;p17"/>
          <p:cNvSpPr txBox="1">
            <a:spLocks noGrp="1"/>
          </p:cNvSpPr>
          <p:nvPr>
            <p:ph type="body" idx="1"/>
          </p:nvPr>
        </p:nvSpPr>
        <p:spPr>
          <a:xfrm>
            <a:off x="1297500" y="1210175"/>
            <a:ext cx="7038900" cy="2911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solidFill>
                  <a:srgbClr val="FFFFFF"/>
                </a:solidFill>
                <a:latin typeface="Arial"/>
                <a:ea typeface="Arial"/>
                <a:cs typeface="Arial"/>
                <a:sym typeface="Arial"/>
              </a:rPr>
              <a:t>We are using Tableau for visualization and analysis of the dataset. It is a Business intelligence tool for visually analyzing the data. Users can create and distribute an interactive dashboard which depicts trends, density in graph and charts.</a:t>
            </a:r>
            <a:endParaRPr/>
          </a:p>
          <a:p>
            <a:pPr marL="0" lvl="0" indent="0" algn="l" rtl="0">
              <a:spcBef>
                <a:spcPts val="1600"/>
              </a:spcBef>
              <a:spcAft>
                <a:spcPts val="1600"/>
              </a:spcAft>
              <a:buNone/>
            </a:pPr>
            <a:endParaRPr/>
          </a:p>
        </p:txBody>
      </p:sp>
      <p:pic>
        <p:nvPicPr>
          <p:cNvPr id="162" name="Google Shape;162;p17"/>
          <p:cNvPicPr preferRelativeResize="0"/>
          <p:nvPr/>
        </p:nvPicPr>
        <p:blipFill>
          <a:blip r:embed="rId3">
            <a:alphaModFix/>
          </a:blip>
          <a:stretch>
            <a:fillRect/>
          </a:stretch>
        </p:blipFill>
        <p:spPr>
          <a:xfrm>
            <a:off x="1672725" y="1972850"/>
            <a:ext cx="6429375" cy="3022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Tableau Analytical  Tool</a:t>
            </a:r>
            <a:endParaRPr/>
          </a:p>
          <a:p>
            <a:pPr marL="0" lvl="0" indent="0" algn="l" rtl="0">
              <a:spcBef>
                <a:spcPts val="0"/>
              </a:spcBef>
              <a:spcAft>
                <a:spcPts val="0"/>
              </a:spcAft>
              <a:buNone/>
            </a:pPr>
            <a:endParaRPr/>
          </a:p>
        </p:txBody>
      </p:sp>
      <p:sp>
        <p:nvSpPr>
          <p:cNvPr id="168" name="Google Shape;168;p18"/>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Supports Various   types of Charts  And Graphs</a:t>
            </a:r>
            <a:endParaRPr/>
          </a:p>
          <a:p>
            <a:pPr marL="0" lvl="0" indent="0" algn="l" rtl="0">
              <a:spcBef>
                <a:spcPts val="1600"/>
              </a:spcBef>
              <a:spcAft>
                <a:spcPts val="1600"/>
              </a:spcAft>
              <a:buNone/>
            </a:pPr>
            <a:endParaRPr/>
          </a:p>
        </p:txBody>
      </p:sp>
      <p:pic>
        <p:nvPicPr>
          <p:cNvPr id="169" name="Google Shape;169;p18"/>
          <p:cNvPicPr preferRelativeResize="0"/>
          <p:nvPr/>
        </p:nvPicPr>
        <p:blipFill>
          <a:blip r:embed="rId3">
            <a:alphaModFix/>
          </a:blip>
          <a:stretch>
            <a:fillRect/>
          </a:stretch>
        </p:blipFill>
        <p:spPr>
          <a:xfrm>
            <a:off x="631350" y="1691025"/>
            <a:ext cx="3131150" cy="3377050"/>
          </a:xfrm>
          <a:prstGeom prst="rect">
            <a:avLst/>
          </a:prstGeom>
          <a:noFill/>
          <a:ln>
            <a:noFill/>
          </a:ln>
        </p:spPr>
      </p:pic>
      <p:pic>
        <p:nvPicPr>
          <p:cNvPr id="170" name="Google Shape;170;p18"/>
          <p:cNvPicPr preferRelativeResize="0"/>
          <p:nvPr/>
        </p:nvPicPr>
        <p:blipFill>
          <a:blip r:embed="rId4">
            <a:alphaModFix/>
          </a:blip>
          <a:stretch>
            <a:fillRect/>
          </a:stretch>
        </p:blipFill>
        <p:spPr>
          <a:xfrm>
            <a:off x="4467100" y="1691025"/>
            <a:ext cx="3131150" cy="337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917025" y="211470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b="1"/>
              <a:t>Thank You</a:t>
            </a:r>
            <a:endParaRPr sz="3700" b="1"/>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300</Words>
  <Application>Microsoft Office PowerPoint</Application>
  <PresentationFormat>On-screen Show (16:9)</PresentationFormat>
  <Paragraphs>20</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vt:lpstr>
      <vt:lpstr>Arial</vt:lpstr>
      <vt:lpstr>Lato</vt:lpstr>
      <vt:lpstr>Focus</vt:lpstr>
      <vt:lpstr>Business Intelligence Midterm Mini-project Review</vt:lpstr>
      <vt:lpstr>PowerPoint Presentation</vt:lpstr>
      <vt:lpstr>Problem Statement</vt:lpstr>
      <vt:lpstr>Zomato restaurants analysis </vt:lpstr>
      <vt:lpstr>About Dataset:</vt:lpstr>
      <vt:lpstr>Tableau Analytical  Tool</vt:lpstr>
      <vt:lpstr>Tableau Analytical  Tool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Midterm Mini-project Review</dc:title>
  <cp:lastModifiedBy>Aniket Kumar</cp:lastModifiedBy>
  <cp:revision>6</cp:revision>
  <dcterms:modified xsi:type="dcterms:W3CDTF">2021-01-10T14:38:34Z</dcterms:modified>
</cp:coreProperties>
</file>