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58" r:id="rId6"/>
    <p:sldId id="259" r:id="rId7"/>
    <p:sldId id="260" r:id="rId8"/>
    <p:sldId id="261" r:id="rId9"/>
    <p:sldId id="262" r:id="rId10"/>
    <p:sldId id="274" r:id="rId11"/>
    <p:sldId id="263" r:id="rId12"/>
    <p:sldId id="264" r:id="rId13"/>
    <p:sldId id="265" r:id="rId14"/>
    <p:sldId id="266" r:id="rId15"/>
    <p:sldId id="275" r:id="rId16"/>
    <p:sldId id="267" r:id="rId17"/>
    <p:sldId id="268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92AF-965B-438A-8A9B-6EFE3387F8A2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06F1-0130-4DAB-9B4B-65AB2C55B6C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96" y="1143000"/>
            <a:ext cx="891390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613" y="1947863"/>
            <a:ext cx="54387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521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56652"/>
            <a:ext cx="8676289" cy="48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73" y="1600200"/>
            <a:ext cx="8518827" cy="463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05" y="1290562"/>
            <a:ext cx="8904195" cy="48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5000"/>
            <a:ext cx="8670917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2485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82251"/>
            <a:ext cx="8667752" cy="446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62551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421" y="966788"/>
            <a:ext cx="7231379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24063"/>
            <a:ext cx="8601074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43714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122622" cy="404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53254"/>
            <a:ext cx="7901559" cy="509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53363"/>
            <a:ext cx="7716919" cy="511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56120"/>
            <a:ext cx="8400509" cy="466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12085"/>
            <a:ext cx="8487414" cy="506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5297"/>
            <a:ext cx="7998821" cy="419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734635"/>
            <a:ext cx="8997932" cy="47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79830"/>
            <a:ext cx="8842663" cy="461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65176"/>
            <a:ext cx="7897756" cy="529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5752" y="1447800"/>
            <a:ext cx="8626352" cy="454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70001"/>
            <a:ext cx="854964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3552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92146"/>
            <a:ext cx="6978316" cy="528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1207"/>
            <a:ext cx="6905774" cy="5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4050" y="2782094"/>
            <a:ext cx="52959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9128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19" y="1223128"/>
            <a:ext cx="9089781" cy="487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2391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1"/>
            <a:ext cx="877075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31" y="1295400"/>
            <a:ext cx="911246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</Words>
  <Application>Microsoft Office PowerPoint</Application>
  <PresentationFormat>On-screen Show (4:3)</PresentationFormat>
  <Paragraphs>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ID3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Ajit</dc:creator>
  <cp:lastModifiedBy>Ajit</cp:lastModifiedBy>
  <cp:revision>19</cp:revision>
  <dcterms:created xsi:type="dcterms:W3CDTF">2021-01-12T03:04:14Z</dcterms:created>
  <dcterms:modified xsi:type="dcterms:W3CDTF">2021-01-12T04:58:54Z</dcterms:modified>
</cp:coreProperties>
</file>