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386500" y="73850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HeyPy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588792" y="228050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Members :-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Chirag, Aman, Aniket, Snehal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Idea</a:t>
            </a:r>
            <a:endParaRPr sz="2400"/>
          </a:p>
        </p:txBody>
      </p:sp>
      <p:sp>
        <p:nvSpPr>
          <p:cNvPr id="79" name="Shape 79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An app which provides you python code for the pseudo code you speak.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Provides users a handy tool for writing hundreds of lines of code in just few minutes.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Programmed with easy and informal voice commands.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Shape 8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Technology Stack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2927750" y="20632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aleway"/>
              <a:buChar char="●"/>
            </a:pPr>
            <a:r>
              <a:rPr b="1" lang="en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Python </a:t>
            </a:r>
            <a:endParaRPr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aleway"/>
              <a:buChar char="●"/>
            </a:pPr>
            <a:r>
              <a:rPr b="1"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Watson Speech to Text - IBM</a:t>
            </a:r>
            <a:endParaRPr b="1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aleway"/>
              <a:buChar char="●"/>
            </a:pPr>
            <a:r>
              <a:rPr b="1" lang="en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Wit.ai</a:t>
            </a:r>
            <a:endParaRPr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56200" y="531675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our product helpful?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Reduces time wasted on debugging syntax errors</a:t>
            </a:r>
            <a:endParaRPr b="0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Speeds up the process of coding</a:t>
            </a:r>
            <a:endParaRPr b="0"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Saves time for searching code on StackOverflow, Codota</a:t>
            </a:r>
            <a:endParaRPr b="0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Future Plans </a:t>
            </a:r>
            <a:endParaRPr>
              <a:solidFill>
                <a:schemeClr val="accent5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Use Natural Language Processing for more accuracy in converting speech to text.</a:t>
            </a:r>
            <a:endParaRPr b="0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Provide code implementations in other programming languages</a:t>
            </a:r>
            <a:endParaRPr b="0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Code optimization and suggest more efficient algorithms of pseudo-code to users</a:t>
            </a:r>
            <a:endParaRPr b="0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Simultaneous error checking and prompts.</a:t>
            </a:r>
            <a:endParaRPr b="0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703850" y="483675"/>
            <a:ext cx="7616100" cy="3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Implementation</a:t>
            </a:r>
            <a:endParaRPr b="1"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FFFFFF"/>
                </a:solidFill>
              </a:rPr>
              <a:t>Voice from microphone converted to text using Watson Speech To Text.</a:t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FFFFFF"/>
                </a:solidFill>
              </a:rPr>
              <a:t>Errors removed from text using Wit.Ai</a:t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FFFFFF"/>
                </a:solidFill>
              </a:rPr>
              <a:t>Parsed operators and numbers to mathematical terms </a:t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FFFFFF"/>
                </a:solidFill>
              </a:rPr>
              <a:t>Converted pseudo code to python code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