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nva Sans" panose="020B0604020202020204" charset="0"/>
      <p:regular r:id="rId5"/>
    </p:embeddedFont>
    <p:embeddedFont>
      <p:font typeface="Canva Sans Bold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8200" y="291659"/>
            <a:ext cx="2299506" cy="2249417"/>
          </a:xfrm>
          <a:custGeom>
            <a:avLst/>
            <a:gdLst/>
            <a:ahLst/>
            <a:cxnLst/>
            <a:rect l="l" t="t" r="r" b="b"/>
            <a:pathLst>
              <a:path w="2299506" h="2249417">
                <a:moveTo>
                  <a:pt x="0" y="0"/>
                </a:moveTo>
                <a:lnTo>
                  <a:pt x="2299506" y="0"/>
                </a:lnTo>
                <a:lnTo>
                  <a:pt x="2299506" y="2249418"/>
                </a:lnTo>
                <a:lnTo>
                  <a:pt x="0" y="224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657768" y="536256"/>
            <a:ext cx="7399020" cy="88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 dirty="0">
                <a:solidFill>
                  <a:srgbClr val="FFBD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</a:t>
            </a:r>
            <a:r>
              <a:rPr lang="en-US" sz="5099" b="1" dirty="0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</a:t>
            </a:r>
            <a:r>
              <a:rPr lang="en-US" sz="50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5099" b="1" dirty="0">
                <a:solidFill>
                  <a:srgbClr val="8C52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Hackathon</a:t>
            </a:r>
            <a:r>
              <a:rPr lang="en-US" sz="50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5099" b="1" dirty="0">
                <a:solidFill>
                  <a:srgbClr val="FFC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</a:t>
            </a:r>
            <a:r>
              <a:rPr lang="en-US" sz="5099" b="1" dirty="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61975" y="1664758"/>
            <a:ext cx="4463355" cy="851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TITLE PAGE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4689" y="3026014"/>
            <a:ext cx="8332589" cy="88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Title -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263389"/>
            <a:ext cx="2994660" cy="88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ID -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5438775"/>
            <a:ext cx="12193310" cy="880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Name(as registered on unstop ) 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3AF47-91DA-25BC-A789-DE35744E0B01}"/>
              </a:ext>
            </a:extLst>
          </p:cNvPr>
          <p:cNvSpPr txBox="1"/>
          <p:nvPr/>
        </p:nvSpPr>
        <p:spPr>
          <a:xfrm>
            <a:off x="0" y="9750743"/>
            <a:ext cx="18288000" cy="5362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107FE2-E73F-7946-5223-D096C5F6393D}"/>
              </a:ext>
            </a:extLst>
          </p:cNvPr>
          <p:cNvSpPr txBox="1"/>
          <p:nvPr/>
        </p:nvSpPr>
        <p:spPr>
          <a:xfrm>
            <a:off x="6226522" y="9813941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anva Sans"/>
                <a:ea typeface="Canva Sans"/>
                <a:cs typeface="Canva Sans"/>
                <a:sym typeface="Canva Sans"/>
              </a:rPr>
              <a:t>@ReGen Hackathon Idea Submission - Template 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0424A0-4B27-D0F7-E7C7-AE0861F51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600" y="291659"/>
            <a:ext cx="22098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FF1410-A1CC-25BC-1ED7-C9C8C4F888D0}"/>
              </a:ext>
            </a:extLst>
          </p:cNvPr>
          <p:cNvSpPr txBox="1"/>
          <p:nvPr/>
        </p:nvSpPr>
        <p:spPr>
          <a:xfrm>
            <a:off x="0" y="9750743"/>
            <a:ext cx="18288000" cy="5362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91111C-FF27-A855-0C28-9C8D7A293F41}"/>
              </a:ext>
            </a:extLst>
          </p:cNvPr>
          <p:cNvSpPr txBox="1"/>
          <p:nvPr/>
        </p:nvSpPr>
        <p:spPr>
          <a:xfrm>
            <a:off x="6400800" y="9834205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anva Sans"/>
                <a:ea typeface="Canva Sans"/>
                <a:cs typeface="Canva Sans"/>
                <a:sym typeface="Canva Sans"/>
              </a:rPr>
              <a:t>@ReGen Hackathon Idea Submission - Template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C0D45-1E66-1156-1F54-1891A42FF28B}"/>
              </a:ext>
            </a:extLst>
          </p:cNvPr>
          <p:cNvSpPr txBox="1"/>
          <p:nvPr/>
        </p:nvSpPr>
        <p:spPr>
          <a:xfrm>
            <a:off x="1295400" y="1562100"/>
            <a:ext cx="15316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4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4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357D2-42D6-0FE8-F4C9-9F99B8274CE3}"/>
              </a:ext>
            </a:extLst>
          </p:cNvPr>
          <p:cNvSpPr txBox="1"/>
          <p:nvPr/>
        </p:nvSpPr>
        <p:spPr>
          <a:xfrm>
            <a:off x="3124200" y="3390900"/>
            <a:ext cx="11353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4C690A-6657-C798-7800-2B58B912F5F9}"/>
              </a:ext>
            </a:extLst>
          </p:cNvPr>
          <p:cNvSpPr/>
          <p:nvPr/>
        </p:nvSpPr>
        <p:spPr>
          <a:xfrm>
            <a:off x="990600" y="189875"/>
            <a:ext cx="3352800" cy="9906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C1517-35A2-FC5A-90EE-3DDA23CDEC28}"/>
              </a:ext>
            </a:extLst>
          </p:cNvPr>
          <p:cNvSpPr txBox="1"/>
          <p:nvPr/>
        </p:nvSpPr>
        <p:spPr>
          <a:xfrm>
            <a:off x="1752600" y="208121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Your Team</a:t>
            </a:r>
          </a:p>
          <a:p>
            <a:r>
              <a:rPr lang="en-IN" sz="2800" b="1" dirty="0"/>
              <a:t>     Name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51E1ED-37F5-A63F-35CA-0580DA180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181308"/>
            <a:ext cx="152400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63FBA-D095-6B38-ACD9-1EAE7FEA7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E607A-9296-9A80-183B-96595B1727A6}"/>
              </a:ext>
            </a:extLst>
          </p:cNvPr>
          <p:cNvSpPr txBox="1"/>
          <p:nvPr/>
        </p:nvSpPr>
        <p:spPr>
          <a:xfrm>
            <a:off x="0" y="9750743"/>
            <a:ext cx="18288000" cy="536257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5E38A-FEDE-3A89-4C88-7E4AB4032736}"/>
              </a:ext>
            </a:extLst>
          </p:cNvPr>
          <p:cNvSpPr txBox="1"/>
          <p:nvPr/>
        </p:nvSpPr>
        <p:spPr>
          <a:xfrm>
            <a:off x="6400800" y="9834205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anva Sans"/>
                <a:ea typeface="Canva Sans"/>
                <a:cs typeface="Canva Sans"/>
                <a:sym typeface="Canva Sans"/>
              </a:rPr>
              <a:t>@ReGen Hackathon Idea Submission - Template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39C62-57DD-1D4C-565F-8C0C4D8E32FD}"/>
              </a:ext>
            </a:extLst>
          </p:cNvPr>
          <p:cNvSpPr txBox="1"/>
          <p:nvPr/>
        </p:nvSpPr>
        <p:spPr>
          <a:xfrm>
            <a:off x="1295400" y="1562100"/>
            <a:ext cx="15316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4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4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ED5D0-D66A-467E-48AA-C66253890471}"/>
              </a:ext>
            </a:extLst>
          </p:cNvPr>
          <p:cNvSpPr txBox="1"/>
          <p:nvPr/>
        </p:nvSpPr>
        <p:spPr>
          <a:xfrm>
            <a:off x="3124200" y="3390900"/>
            <a:ext cx="11353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B98D75-5D37-2E72-BE5D-343CB7646E4F}"/>
              </a:ext>
            </a:extLst>
          </p:cNvPr>
          <p:cNvSpPr/>
          <p:nvPr/>
        </p:nvSpPr>
        <p:spPr>
          <a:xfrm>
            <a:off x="990600" y="189875"/>
            <a:ext cx="3352800" cy="9906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845BD-00E6-2D84-946C-A4E6C5E16DBB}"/>
              </a:ext>
            </a:extLst>
          </p:cNvPr>
          <p:cNvSpPr txBox="1"/>
          <p:nvPr/>
        </p:nvSpPr>
        <p:spPr>
          <a:xfrm>
            <a:off x="1752600" y="208121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Your Team</a:t>
            </a:r>
          </a:p>
          <a:p>
            <a:r>
              <a:rPr lang="en-IN" sz="2800" b="1" dirty="0"/>
              <a:t>     Name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5C8E9B-B816-57DE-EBB2-8FA112A49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181308"/>
            <a:ext cx="1524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6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108</Words>
  <Application>Microsoft Office PowerPoint</Application>
  <PresentationFormat>Custom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Canva Sans Bold</vt:lpstr>
      <vt:lpstr>Canva Sans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paragraph text</dc:title>
  <cp:lastModifiedBy>RISHU RAJ</cp:lastModifiedBy>
  <cp:revision>2</cp:revision>
  <dcterms:created xsi:type="dcterms:W3CDTF">2006-08-16T00:00:00Z</dcterms:created>
  <dcterms:modified xsi:type="dcterms:W3CDTF">2025-01-29T18:50:16Z</dcterms:modified>
  <dc:identifier>DAGdmZauXp0</dc:identifier>
</cp:coreProperties>
</file>