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72" r:id="rId9"/>
    <p:sldId id="264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k, Aniket" initials="CA" lastIdx="1" clrIdx="0">
    <p:extLst>
      <p:ext uri="{19B8F6BF-5375-455C-9EA6-DF929625EA0E}">
        <p15:presenceInfo xmlns:p15="http://schemas.microsoft.com/office/powerpoint/2012/main" userId="S-1-5-21-1030296908-513020922-313593124-21613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B20AD-960D-4776-859A-2D0880363BF2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D041878-F9E0-4E17-ACCD-6407A9AFE7FC}">
      <dgm:prSet/>
      <dgm:spPr/>
      <dgm:t>
        <a:bodyPr/>
        <a:lstStyle/>
        <a:p>
          <a:r>
            <a:rPr lang="en-IN"/>
            <a:t>Format text based on user input</a:t>
          </a:r>
          <a:endParaRPr lang="en-US"/>
        </a:p>
      </dgm:t>
    </dgm:pt>
    <dgm:pt modelId="{373C718E-B54E-424B-9D8E-C97412952E24}" type="parTrans" cxnId="{B39D9FED-D982-49FE-A566-4C89C047E076}">
      <dgm:prSet/>
      <dgm:spPr/>
      <dgm:t>
        <a:bodyPr/>
        <a:lstStyle/>
        <a:p>
          <a:endParaRPr lang="en-US"/>
        </a:p>
      </dgm:t>
    </dgm:pt>
    <dgm:pt modelId="{57858B76-18E2-479D-979E-25770D70B3AA}" type="sibTrans" cxnId="{B39D9FED-D982-49FE-A566-4C89C047E0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D61F358-D307-49FD-9849-E964E5D64E48}">
      <dgm:prSet/>
      <dgm:spPr/>
      <dgm:t>
        <a:bodyPr/>
        <a:lstStyle/>
        <a:p>
          <a:r>
            <a:rPr lang="en-IN" dirty="0"/>
            <a:t>Post images from web in post</a:t>
          </a:r>
          <a:endParaRPr lang="en-US" dirty="0"/>
        </a:p>
      </dgm:t>
    </dgm:pt>
    <dgm:pt modelId="{06264094-1079-464B-8380-EB7DF7264B24}" type="parTrans" cxnId="{71DD493A-A75D-438A-A54E-796946EDE5EC}">
      <dgm:prSet/>
      <dgm:spPr/>
      <dgm:t>
        <a:bodyPr/>
        <a:lstStyle/>
        <a:p>
          <a:endParaRPr lang="en-US"/>
        </a:p>
      </dgm:t>
    </dgm:pt>
    <dgm:pt modelId="{71A7A613-A268-4D52-A698-04142DC304C5}" type="sibTrans" cxnId="{71DD493A-A75D-438A-A54E-796946EDE5E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85A0FED-CA81-47D8-BBF7-4C2F1F439DE7}">
      <dgm:prSet/>
      <dgm:spPr/>
      <dgm:t>
        <a:bodyPr/>
        <a:lstStyle/>
        <a:p>
          <a:r>
            <a:rPr lang="en-IN" dirty="0"/>
            <a:t>Post image from local machine.</a:t>
          </a:r>
          <a:endParaRPr lang="en-US" dirty="0"/>
        </a:p>
      </dgm:t>
    </dgm:pt>
    <dgm:pt modelId="{567174A3-7719-46CF-B7A9-D15E1AB1A9A9}" type="parTrans" cxnId="{1DF62A50-F1A6-458E-8A81-B308ED94EA74}">
      <dgm:prSet/>
      <dgm:spPr/>
      <dgm:t>
        <a:bodyPr/>
        <a:lstStyle/>
        <a:p>
          <a:endParaRPr lang="en-US"/>
        </a:p>
      </dgm:t>
    </dgm:pt>
    <dgm:pt modelId="{95D5B982-72C3-47C9-A02B-E2E07CA5DF08}" type="sibTrans" cxnId="{1DF62A50-F1A6-458E-8A81-B308ED94EA7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BCA5F2C-71FF-43A4-9B05-43633BD6E7A3}" type="pres">
      <dgm:prSet presAssocID="{F99B20AD-960D-4776-859A-2D0880363BF2}" presName="linearFlow" presStyleCnt="0">
        <dgm:presLayoutVars>
          <dgm:dir/>
          <dgm:animLvl val="lvl"/>
          <dgm:resizeHandles val="exact"/>
        </dgm:presLayoutVars>
      </dgm:prSet>
      <dgm:spPr/>
    </dgm:pt>
    <dgm:pt modelId="{A6D1FF7E-8848-408D-9F5A-2E64D91FD7A9}" type="pres">
      <dgm:prSet presAssocID="{5D041878-F9E0-4E17-ACCD-6407A9AFE7FC}" presName="compositeNode" presStyleCnt="0"/>
      <dgm:spPr/>
    </dgm:pt>
    <dgm:pt modelId="{62D03060-2B20-441A-93FA-92B0828AB84F}" type="pres">
      <dgm:prSet presAssocID="{5D041878-F9E0-4E17-ACCD-6407A9AFE7F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B45EE7-7F20-480E-BD12-0B888CE1464C}" type="pres">
      <dgm:prSet presAssocID="{5D041878-F9E0-4E17-ACCD-6407A9AFE7FC}" presName="parSh" presStyleCnt="0"/>
      <dgm:spPr/>
    </dgm:pt>
    <dgm:pt modelId="{9A541DE5-D728-4EAF-8EF2-9BB18B16DDC1}" type="pres">
      <dgm:prSet presAssocID="{5D041878-F9E0-4E17-ACCD-6407A9AFE7FC}" presName="lineNode" presStyleLbl="alignAccFollowNode1" presStyleIdx="0" presStyleCnt="9"/>
      <dgm:spPr/>
    </dgm:pt>
    <dgm:pt modelId="{6CC407B6-67F6-428A-B913-92FC04F186A3}" type="pres">
      <dgm:prSet presAssocID="{5D041878-F9E0-4E17-ACCD-6407A9AFE7FC}" presName="lineArrowNode" presStyleLbl="alignAccFollowNode1" presStyleIdx="1" presStyleCnt="9"/>
      <dgm:spPr/>
    </dgm:pt>
    <dgm:pt modelId="{C7189D55-46FB-472C-9031-2BDD3C1F5BEF}" type="pres">
      <dgm:prSet presAssocID="{57858B76-18E2-479D-979E-25770D70B3AA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D4525629-7573-4075-AE0F-9C66659AFB41}" type="pres">
      <dgm:prSet presAssocID="{57858B76-18E2-479D-979E-25770D70B3AA}" presName="spacerBetweenCircleAndCallout" presStyleCnt="0">
        <dgm:presLayoutVars/>
      </dgm:prSet>
      <dgm:spPr/>
    </dgm:pt>
    <dgm:pt modelId="{E48347E2-6161-449A-844B-01645DB793BA}" type="pres">
      <dgm:prSet presAssocID="{5D041878-F9E0-4E17-ACCD-6407A9AFE7FC}" presName="nodeText" presStyleLbl="alignAccFollowNode1" presStyleIdx="2" presStyleCnt="9">
        <dgm:presLayoutVars>
          <dgm:bulletEnabled val="1"/>
        </dgm:presLayoutVars>
      </dgm:prSet>
      <dgm:spPr/>
    </dgm:pt>
    <dgm:pt modelId="{F1BC4841-4DCB-47F3-B0BA-E9E71B1BD629}" type="pres">
      <dgm:prSet presAssocID="{57858B76-18E2-479D-979E-25770D70B3AA}" presName="sibTransComposite" presStyleCnt="0"/>
      <dgm:spPr/>
    </dgm:pt>
    <dgm:pt modelId="{41F2677B-9985-41FC-9F3C-26912D824CD3}" type="pres">
      <dgm:prSet presAssocID="{4D61F358-D307-49FD-9849-E964E5D64E48}" presName="compositeNode" presStyleCnt="0"/>
      <dgm:spPr/>
    </dgm:pt>
    <dgm:pt modelId="{75BA3B1E-8477-4331-AA41-CDB8869A037D}" type="pres">
      <dgm:prSet presAssocID="{4D61F358-D307-49FD-9849-E964E5D64E4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4D5E26F-4A7B-4A7E-8B6E-1A1BA3C67845}" type="pres">
      <dgm:prSet presAssocID="{4D61F358-D307-49FD-9849-E964E5D64E48}" presName="parSh" presStyleCnt="0"/>
      <dgm:spPr/>
    </dgm:pt>
    <dgm:pt modelId="{7F75E4E1-99B8-4B80-8639-51FF93EC1C30}" type="pres">
      <dgm:prSet presAssocID="{4D61F358-D307-49FD-9849-E964E5D64E48}" presName="lineNode" presStyleLbl="alignAccFollowNode1" presStyleIdx="3" presStyleCnt="9"/>
      <dgm:spPr/>
    </dgm:pt>
    <dgm:pt modelId="{0FB22893-3252-4795-A9DD-590C44A8F23D}" type="pres">
      <dgm:prSet presAssocID="{4D61F358-D307-49FD-9849-E964E5D64E48}" presName="lineArrowNode" presStyleLbl="alignAccFollowNode1" presStyleIdx="4" presStyleCnt="9"/>
      <dgm:spPr/>
    </dgm:pt>
    <dgm:pt modelId="{0F8B25A8-0C5A-425C-A47E-07C4E6B38CBE}" type="pres">
      <dgm:prSet presAssocID="{71A7A613-A268-4D52-A698-04142DC304C5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55F18414-DF3D-4522-9A04-87CD9B71ACDC}" type="pres">
      <dgm:prSet presAssocID="{71A7A613-A268-4D52-A698-04142DC304C5}" presName="spacerBetweenCircleAndCallout" presStyleCnt="0">
        <dgm:presLayoutVars/>
      </dgm:prSet>
      <dgm:spPr/>
    </dgm:pt>
    <dgm:pt modelId="{04E3E920-BA6D-4EC9-827C-4A3D5BCCC07D}" type="pres">
      <dgm:prSet presAssocID="{4D61F358-D307-49FD-9849-E964E5D64E48}" presName="nodeText" presStyleLbl="alignAccFollowNode1" presStyleIdx="5" presStyleCnt="9">
        <dgm:presLayoutVars>
          <dgm:bulletEnabled val="1"/>
        </dgm:presLayoutVars>
      </dgm:prSet>
      <dgm:spPr/>
    </dgm:pt>
    <dgm:pt modelId="{068F68A1-2678-4D6E-B3D5-814A042E14E8}" type="pres">
      <dgm:prSet presAssocID="{71A7A613-A268-4D52-A698-04142DC304C5}" presName="sibTransComposite" presStyleCnt="0"/>
      <dgm:spPr/>
    </dgm:pt>
    <dgm:pt modelId="{B658B385-ACA3-4109-8E2C-A1785A00C28B}" type="pres">
      <dgm:prSet presAssocID="{185A0FED-CA81-47D8-BBF7-4C2F1F439DE7}" presName="compositeNode" presStyleCnt="0"/>
      <dgm:spPr/>
    </dgm:pt>
    <dgm:pt modelId="{B92BFBE0-63E2-43B2-90F0-6C7BBAF1CA13}" type="pres">
      <dgm:prSet presAssocID="{185A0FED-CA81-47D8-BBF7-4C2F1F439DE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62A4DC-5C64-407A-B61E-A266E198159A}" type="pres">
      <dgm:prSet presAssocID="{185A0FED-CA81-47D8-BBF7-4C2F1F439DE7}" presName="parSh" presStyleCnt="0"/>
      <dgm:spPr/>
    </dgm:pt>
    <dgm:pt modelId="{D0A8960C-B3DB-413C-88E1-BBD792DE065C}" type="pres">
      <dgm:prSet presAssocID="{185A0FED-CA81-47D8-BBF7-4C2F1F439DE7}" presName="lineNode" presStyleLbl="alignAccFollowNode1" presStyleIdx="6" presStyleCnt="9"/>
      <dgm:spPr/>
    </dgm:pt>
    <dgm:pt modelId="{F356A85E-01A8-4117-977A-7F8E0563275E}" type="pres">
      <dgm:prSet presAssocID="{185A0FED-CA81-47D8-BBF7-4C2F1F439DE7}" presName="lineArrowNode" presStyleLbl="alignAccFollowNode1" presStyleIdx="7" presStyleCnt="9"/>
      <dgm:spPr/>
    </dgm:pt>
    <dgm:pt modelId="{9FE52A08-8A92-4AC8-BD67-85447ECEC34C}" type="pres">
      <dgm:prSet presAssocID="{95D5B982-72C3-47C9-A02B-E2E07CA5DF08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BE405688-6F7D-4747-B6CE-213B97396F8B}" type="pres">
      <dgm:prSet presAssocID="{95D5B982-72C3-47C9-A02B-E2E07CA5DF08}" presName="spacerBetweenCircleAndCallout" presStyleCnt="0">
        <dgm:presLayoutVars/>
      </dgm:prSet>
      <dgm:spPr/>
    </dgm:pt>
    <dgm:pt modelId="{6D3D3780-C435-4679-A824-33830DD0B38E}" type="pres">
      <dgm:prSet presAssocID="{185A0FED-CA81-47D8-BBF7-4C2F1F439DE7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AB8EB922-CDAB-4BC2-BF61-6D9F27773EFD}" type="presOf" srcId="{4D61F358-D307-49FD-9849-E964E5D64E48}" destId="{04E3E920-BA6D-4EC9-827C-4A3D5BCCC07D}" srcOrd="0" destOrd="0" presId="urn:microsoft.com/office/officeart/2016/7/layout/LinearArrowProcessNumbered"/>
    <dgm:cxn modelId="{3CC8BB30-4996-408E-A669-E0965AE78E41}" type="presOf" srcId="{71A7A613-A268-4D52-A698-04142DC304C5}" destId="{0F8B25A8-0C5A-425C-A47E-07C4E6B38CBE}" srcOrd="0" destOrd="0" presId="urn:microsoft.com/office/officeart/2016/7/layout/LinearArrowProcessNumbered"/>
    <dgm:cxn modelId="{325C3837-4231-4968-BF5B-3E098F2C36C0}" type="presOf" srcId="{185A0FED-CA81-47D8-BBF7-4C2F1F439DE7}" destId="{6D3D3780-C435-4679-A824-33830DD0B38E}" srcOrd="0" destOrd="0" presId="urn:microsoft.com/office/officeart/2016/7/layout/LinearArrowProcessNumbered"/>
    <dgm:cxn modelId="{71DD493A-A75D-438A-A54E-796946EDE5EC}" srcId="{F99B20AD-960D-4776-859A-2D0880363BF2}" destId="{4D61F358-D307-49FD-9849-E964E5D64E48}" srcOrd="1" destOrd="0" parTransId="{06264094-1079-464B-8380-EB7DF7264B24}" sibTransId="{71A7A613-A268-4D52-A698-04142DC304C5}"/>
    <dgm:cxn modelId="{EFEE8F42-6C71-4DE5-A200-C11247C07E2F}" type="presOf" srcId="{5D041878-F9E0-4E17-ACCD-6407A9AFE7FC}" destId="{E48347E2-6161-449A-844B-01645DB793BA}" srcOrd="0" destOrd="0" presId="urn:microsoft.com/office/officeart/2016/7/layout/LinearArrowProcessNumbered"/>
    <dgm:cxn modelId="{1DF62A50-F1A6-458E-8A81-B308ED94EA74}" srcId="{F99B20AD-960D-4776-859A-2D0880363BF2}" destId="{185A0FED-CA81-47D8-BBF7-4C2F1F439DE7}" srcOrd="2" destOrd="0" parTransId="{567174A3-7719-46CF-B7A9-D15E1AB1A9A9}" sibTransId="{95D5B982-72C3-47C9-A02B-E2E07CA5DF08}"/>
    <dgm:cxn modelId="{29B82E8B-F31C-4671-A25A-0AE767BF03BF}" type="presOf" srcId="{57858B76-18E2-479D-979E-25770D70B3AA}" destId="{C7189D55-46FB-472C-9031-2BDD3C1F5BEF}" srcOrd="0" destOrd="0" presId="urn:microsoft.com/office/officeart/2016/7/layout/LinearArrowProcessNumbered"/>
    <dgm:cxn modelId="{B39D9FED-D982-49FE-A566-4C89C047E076}" srcId="{F99B20AD-960D-4776-859A-2D0880363BF2}" destId="{5D041878-F9E0-4E17-ACCD-6407A9AFE7FC}" srcOrd="0" destOrd="0" parTransId="{373C718E-B54E-424B-9D8E-C97412952E24}" sibTransId="{57858B76-18E2-479D-979E-25770D70B3AA}"/>
    <dgm:cxn modelId="{67B5B2F7-89E6-40AB-985E-D834B1481DAC}" type="presOf" srcId="{95D5B982-72C3-47C9-A02B-E2E07CA5DF08}" destId="{9FE52A08-8A92-4AC8-BD67-85447ECEC34C}" srcOrd="0" destOrd="0" presId="urn:microsoft.com/office/officeart/2016/7/layout/LinearArrowProcessNumbered"/>
    <dgm:cxn modelId="{980135FC-FB70-4D14-853E-AD9C8E174491}" type="presOf" srcId="{F99B20AD-960D-4776-859A-2D0880363BF2}" destId="{7BCA5F2C-71FF-43A4-9B05-43633BD6E7A3}" srcOrd="0" destOrd="0" presId="urn:microsoft.com/office/officeart/2016/7/layout/LinearArrowProcessNumbered"/>
    <dgm:cxn modelId="{9999AC01-BE05-45E5-B5A9-B407009B0E40}" type="presParOf" srcId="{7BCA5F2C-71FF-43A4-9B05-43633BD6E7A3}" destId="{A6D1FF7E-8848-408D-9F5A-2E64D91FD7A9}" srcOrd="0" destOrd="0" presId="urn:microsoft.com/office/officeart/2016/7/layout/LinearArrowProcessNumbered"/>
    <dgm:cxn modelId="{8A21B995-F5BE-439A-8FCC-E74510ED983C}" type="presParOf" srcId="{A6D1FF7E-8848-408D-9F5A-2E64D91FD7A9}" destId="{62D03060-2B20-441A-93FA-92B0828AB84F}" srcOrd="0" destOrd="0" presId="urn:microsoft.com/office/officeart/2016/7/layout/LinearArrowProcessNumbered"/>
    <dgm:cxn modelId="{472D5DDB-6A53-4499-8B3A-161818D52438}" type="presParOf" srcId="{A6D1FF7E-8848-408D-9F5A-2E64D91FD7A9}" destId="{61B45EE7-7F20-480E-BD12-0B888CE1464C}" srcOrd="1" destOrd="0" presId="urn:microsoft.com/office/officeart/2016/7/layout/LinearArrowProcessNumbered"/>
    <dgm:cxn modelId="{30028EFF-AB99-4B5C-99DC-0CEFCDAC75D0}" type="presParOf" srcId="{61B45EE7-7F20-480E-BD12-0B888CE1464C}" destId="{9A541DE5-D728-4EAF-8EF2-9BB18B16DDC1}" srcOrd="0" destOrd="0" presId="urn:microsoft.com/office/officeart/2016/7/layout/LinearArrowProcessNumbered"/>
    <dgm:cxn modelId="{2B292DB4-6CA9-4291-884E-ACEAC4992D6A}" type="presParOf" srcId="{61B45EE7-7F20-480E-BD12-0B888CE1464C}" destId="{6CC407B6-67F6-428A-B913-92FC04F186A3}" srcOrd="1" destOrd="0" presId="urn:microsoft.com/office/officeart/2016/7/layout/LinearArrowProcessNumbered"/>
    <dgm:cxn modelId="{35312AF8-33C8-482E-8DA5-D6E44BF94957}" type="presParOf" srcId="{61B45EE7-7F20-480E-BD12-0B888CE1464C}" destId="{C7189D55-46FB-472C-9031-2BDD3C1F5BEF}" srcOrd="2" destOrd="0" presId="urn:microsoft.com/office/officeart/2016/7/layout/LinearArrowProcessNumbered"/>
    <dgm:cxn modelId="{D08DD2B4-F7FF-4938-9A85-D8A203E5251B}" type="presParOf" srcId="{61B45EE7-7F20-480E-BD12-0B888CE1464C}" destId="{D4525629-7573-4075-AE0F-9C66659AFB41}" srcOrd="3" destOrd="0" presId="urn:microsoft.com/office/officeart/2016/7/layout/LinearArrowProcessNumbered"/>
    <dgm:cxn modelId="{044413EA-0F85-4F9C-94C5-9A9E491F3103}" type="presParOf" srcId="{A6D1FF7E-8848-408D-9F5A-2E64D91FD7A9}" destId="{E48347E2-6161-449A-844B-01645DB793BA}" srcOrd="2" destOrd="0" presId="urn:microsoft.com/office/officeart/2016/7/layout/LinearArrowProcessNumbered"/>
    <dgm:cxn modelId="{C2E276C9-A877-4B08-896D-76C7FBBC2B0C}" type="presParOf" srcId="{7BCA5F2C-71FF-43A4-9B05-43633BD6E7A3}" destId="{F1BC4841-4DCB-47F3-B0BA-E9E71B1BD629}" srcOrd="1" destOrd="0" presId="urn:microsoft.com/office/officeart/2016/7/layout/LinearArrowProcessNumbered"/>
    <dgm:cxn modelId="{8BB03F60-F9C9-4D51-B6E1-DD5D2EF8162B}" type="presParOf" srcId="{7BCA5F2C-71FF-43A4-9B05-43633BD6E7A3}" destId="{41F2677B-9985-41FC-9F3C-26912D824CD3}" srcOrd="2" destOrd="0" presId="urn:microsoft.com/office/officeart/2016/7/layout/LinearArrowProcessNumbered"/>
    <dgm:cxn modelId="{B278A118-95D7-484E-997C-55DC5BC93986}" type="presParOf" srcId="{41F2677B-9985-41FC-9F3C-26912D824CD3}" destId="{75BA3B1E-8477-4331-AA41-CDB8869A037D}" srcOrd="0" destOrd="0" presId="urn:microsoft.com/office/officeart/2016/7/layout/LinearArrowProcessNumbered"/>
    <dgm:cxn modelId="{FE74EAA9-80EB-4988-B4D8-AB3DA2C7D0B8}" type="presParOf" srcId="{41F2677B-9985-41FC-9F3C-26912D824CD3}" destId="{B4D5E26F-4A7B-4A7E-8B6E-1A1BA3C67845}" srcOrd="1" destOrd="0" presId="urn:microsoft.com/office/officeart/2016/7/layout/LinearArrowProcessNumbered"/>
    <dgm:cxn modelId="{10F35419-54CC-4616-8FDD-8E0F870970B8}" type="presParOf" srcId="{B4D5E26F-4A7B-4A7E-8B6E-1A1BA3C67845}" destId="{7F75E4E1-99B8-4B80-8639-51FF93EC1C30}" srcOrd="0" destOrd="0" presId="urn:microsoft.com/office/officeart/2016/7/layout/LinearArrowProcessNumbered"/>
    <dgm:cxn modelId="{A4B57CA2-372E-4FCD-AB80-D2B61B84F4C2}" type="presParOf" srcId="{B4D5E26F-4A7B-4A7E-8B6E-1A1BA3C67845}" destId="{0FB22893-3252-4795-A9DD-590C44A8F23D}" srcOrd="1" destOrd="0" presId="urn:microsoft.com/office/officeart/2016/7/layout/LinearArrowProcessNumbered"/>
    <dgm:cxn modelId="{B08083DF-6241-4845-9BEB-A4ED2B8FC955}" type="presParOf" srcId="{B4D5E26F-4A7B-4A7E-8B6E-1A1BA3C67845}" destId="{0F8B25A8-0C5A-425C-A47E-07C4E6B38CBE}" srcOrd="2" destOrd="0" presId="urn:microsoft.com/office/officeart/2016/7/layout/LinearArrowProcessNumbered"/>
    <dgm:cxn modelId="{8F8966F7-7AC2-489F-AB32-A55CC007034F}" type="presParOf" srcId="{B4D5E26F-4A7B-4A7E-8B6E-1A1BA3C67845}" destId="{55F18414-DF3D-4522-9A04-87CD9B71ACDC}" srcOrd="3" destOrd="0" presId="urn:microsoft.com/office/officeart/2016/7/layout/LinearArrowProcessNumbered"/>
    <dgm:cxn modelId="{2B47BA91-5940-4907-9982-07CDC53DCEF5}" type="presParOf" srcId="{41F2677B-9985-41FC-9F3C-26912D824CD3}" destId="{04E3E920-BA6D-4EC9-827C-4A3D5BCCC07D}" srcOrd="2" destOrd="0" presId="urn:microsoft.com/office/officeart/2016/7/layout/LinearArrowProcessNumbered"/>
    <dgm:cxn modelId="{0E5E93D1-A0DF-4549-BEA8-7A55381AB58B}" type="presParOf" srcId="{7BCA5F2C-71FF-43A4-9B05-43633BD6E7A3}" destId="{068F68A1-2678-4D6E-B3D5-814A042E14E8}" srcOrd="3" destOrd="0" presId="urn:microsoft.com/office/officeart/2016/7/layout/LinearArrowProcessNumbered"/>
    <dgm:cxn modelId="{6A8BFF2F-7189-459D-AED3-BCAD082967CA}" type="presParOf" srcId="{7BCA5F2C-71FF-43A4-9B05-43633BD6E7A3}" destId="{B658B385-ACA3-4109-8E2C-A1785A00C28B}" srcOrd="4" destOrd="0" presId="urn:microsoft.com/office/officeart/2016/7/layout/LinearArrowProcessNumbered"/>
    <dgm:cxn modelId="{8C561E2F-CFE4-43B7-A46B-34FD5F7F995F}" type="presParOf" srcId="{B658B385-ACA3-4109-8E2C-A1785A00C28B}" destId="{B92BFBE0-63E2-43B2-90F0-6C7BBAF1CA13}" srcOrd="0" destOrd="0" presId="urn:microsoft.com/office/officeart/2016/7/layout/LinearArrowProcessNumbered"/>
    <dgm:cxn modelId="{1ACDFEA6-DC6B-4016-A4F4-34CF78B60129}" type="presParOf" srcId="{B658B385-ACA3-4109-8E2C-A1785A00C28B}" destId="{BC62A4DC-5C64-407A-B61E-A266E198159A}" srcOrd="1" destOrd="0" presId="urn:microsoft.com/office/officeart/2016/7/layout/LinearArrowProcessNumbered"/>
    <dgm:cxn modelId="{116C2443-ADEE-4889-AE0B-ED2D176C51D0}" type="presParOf" srcId="{BC62A4DC-5C64-407A-B61E-A266E198159A}" destId="{D0A8960C-B3DB-413C-88E1-BBD792DE065C}" srcOrd="0" destOrd="0" presId="urn:microsoft.com/office/officeart/2016/7/layout/LinearArrowProcessNumbered"/>
    <dgm:cxn modelId="{855B481F-DB0B-4E68-B08E-E3789C6F5B33}" type="presParOf" srcId="{BC62A4DC-5C64-407A-B61E-A266E198159A}" destId="{F356A85E-01A8-4117-977A-7F8E0563275E}" srcOrd="1" destOrd="0" presId="urn:microsoft.com/office/officeart/2016/7/layout/LinearArrowProcessNumbered"/>
    <dgm:cxn modelId="{1E173A1A-F746-4B75-A809-EFFD4D3249ED}" type="presParOf" srcId="{BC62A4DC-5C64-407A-B61E-A266E198159A}" destId="{9FE52A08-8A92-4AC8-BD67-85447ECEC34C}" srcOrd="2" destOrd="0" presId="urn:microsoft.com/office/officeart/2016/7/layout/LinearArrowProcessNumbered"/>
    <dgm:cxn modelId="{572633FA-F291-4F9A-9C7F-68E0D412FB44}" type="presParOf" srcId="{BC62A4DC-5C64-407A-B61E-A266E198159A}" destId="{BE405688-6F7D-4747-B6CE-213B97396F8B}" srcOrd="3" destOrd="0" presId="urn:microsoft.com/office/officeart/2016/7/layout/LinearArrowProcessNumbered"/>
    <dgm:cxn modelId="{828EE13C-289A-48F3-BEC1-8DE20D0B6BD1}" type="presParOf" srcId="{B658B385-ACA3-4109-8E2C-A1785A00C28B}" destId="{6D3D3780-C435-4679-A824-33830DD0B38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3D226-2FC8-42DC-93A4-40605BD21A7E}" type="doc">
      <dgm:prSet loTypeId="urn:microsoft.com/office/officeart/2005/8/layout/vList2" loCatId="Inbox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68401BEC-7B2E-4B4B-9E64-24D9E6F6B2E8}">
      <dgm:prSet/>
      <dgm:spPr/>
      <dgm:t>
        <a:bodyPr/>
        <a:lstStyle/>
        <a:p>
          <a:r>
            <a:rPr lang="en-US" dirty="0"/>
            <a:t>Invite users</a:t>
          </a:r>
        </a:p>
      </dgm:t>
    </dgm:pt>
    <dgm:pt modelId="{C402AD58-10F8-42FB-9C33-AF87A3F13442}" type="parTrans" cxnId="{2DDAF88F-9075-4963-BA26-CDDD0CE131B6}">
      <dgm:prSet/>
      <dgm:spPr/>
      <dgm:t>
        <a:bodyPr/>
        <a:lstStyle/>
        <a:p>
          <a:endParaRPr lang="en-US"/>
        </a:p>
      </dgm:t>
    </dgm:pt>
    <dgm:pt modelId="{F54D2912-8AC4-45A2-ADC8-5F9782955EE7}" type="sibTrans" cxnId="{2DDAF88F-9075-4963-BA26-CDDD0CE131B6}">
      <dgm:prSet/>
      <dgm:spPr/>
      <dgm:t>
        <a:bodyPr/>
        <a:lstStyle/>
        <a:p>
          <a:endParaRPr lang="en-US"/>
        </a:p>
      </dgm:t>
    </dgm:pt>
    <dgm:pt modelId="{6D4D7342-0172-4435-A21C-BF641033A07A}">
      <dgm:prSet/>
      <dgm:spPr/>
      <dgm:t>
        <a:bodyPr/>
        <a:lstStyle/>
        <a:p>
          <a:r>
            <a:rPr lang="en-IN"/>
            <a:t>Delete posts</a:t>
          </a:r>
          <a:endParaRPr lang="en-US"/>
        </a:p>
      </dgm:t>
    </dgm:pt>
    <dgm:pt modelId="{63E6A7D4-9D68-4EF0-9612-3FA4DBAF416D}" type="parTrans" cxnId="{3BBB68CE-E9B5-461D-946B-72C4E465FC5E}">
      <dgm:prSet/>
      <dgm:spPr/>
      <dgm:t>
        <a:bodyPr/>
        <a:lstStyle/>
        <a:p>
          <a:endParaRPr lang="en-US"/>
        </a:p>
      </dgm:t>
    </dgm:pt>
    <dgm:pt modelId="{DFBB5A24-E51C-4F0D-AC58-305DD43A3792}" type="sibTrans" cxnId="{3BBB68CE-E9B5-461D-946B-72C4E465FC5E}">
      <dgm:prSet/>
      <dgm:spPr/>
      <dgm:t>
        <a:bodyPr/>
        <a:lstStyle/>
        <a:p>
          <a:endParaRPr lang="en-US"/>
        </a:p>
      </dgm:t>
    </dgm:pt>
    <dgm:pt modelId="{6B31DD33-D8F9-42BE-B904-CBE705968DEC}">
      <dgm:prSet/>
      <dgm:spPr/>
      <dgm:t>
        <a:bodyPr/>
        <a:lstStyle/>
        <a:p>
          <a:r>
            <a:rPr lang="en-US" dirty="0"/>
            <a:t>Edit channel</a:t>
          </a:r>
        </a:p>
      </dgm:t>
    </dgm:pt>
    <dgm:pt modelId="{8EE80780-1C84-42A5-B611-7FDE77942F12}" type="parTrans" cxnId="{ECECDD03-24D8-4FE1-85AC-2C148DEF1D83}">
      <dgm:prSet/>
      <dgm:spPr/>
      <dgm:t>
        <a:bodyPr/>
        <a:lstStyle/>
        <a:p>
          <a:endParaRPr lang="en-US"/>
        </a:p>
      </dgm:t>
    </dgm:pt>
    <dgm:pt modelId="{EDE1E82B-FDB0-419E-BC8B-C49A1545B995}" type="sibTrans" cxnId="{ECECDD03-24D8-4FE1-85AC-2C148DEF1D83}">
      <dgm:prSet/>
      <dgm:spPr/>
      <dgm:t>
        <a:bodyPr/>
        <a:lstStyle/>
        <a:p>
          <a:endParaRPr lang="en-US"/>
        </a:p>
      </dgm:t>
    </dgm:pt>
    <dgm:pt modelId="{FE9116F2-C107-4F17-87D9-C2083C10D57C}">
      <dgm:prSet/>
      <dgm:spPr/>
      <dgm:t>
        <a:bodyPr/>
        <a:lstStyle/>
        <a:p>
          <a:r>
            <a:rPr lang="en-IN"/>
            <a:t>Archive channel</a:t>
          </a:r>
          <a:endParaRPr lang="en-US"/>
        </a:p>
      </dgm:t>
    </dgm:pt>
    <dgm:pt modelId="{3B45B675-20CE-4A58-A277-D6DC4EC32484}" type="parTrans" cxnId="{0C5103D7-CE73-4434-AF6E-C8484CCEA339}">
      <dgm:prSet/>
      <dgm:spPr/>
      <dgm:t>
        <a:bodyPr/>
        <a:lstStyle/>
        <a:p>
          <a:endParaRPr lang="en-US"/>
        </a:p>
      </dgm:t>
    </dgm:pt>
    <dgm:pt modelId="{0DA77899-51CC-49B3-8089-B6E78E9B7200}" type="sibTrans" cxnId="{0C5103D7-CE73-4434-AF6E-C8484CCEA339}">
      <dgm:prSet/>
      <dgm:spPr/>
      <dgm:t>
        <a:bodyPr/>
        <a:lstStyle/>
        <a:p>
          <a:endParaRPr lang="en-US"/>
        </a:p>
      </dgm:t>
    </dgm:pt>
    <dgm:pt modelId="{82EA54F5-42B3-4E08-B105-42AF5B205BFD}" type="pres">
      <dgm:prSet presAssocID="{2EB3D226-2FC8-42DC-93A4-40605BD21A7E}" presName="linear" presStyleCnt="0">
        <dgm:presLayoutVars>
          <dgm:animLvl val="lvl"/>
          <dgm:resizeHandles val="exact"/>
        </dgm:presLayoutVars>
      </dgm:prSet>
      <dgm:spPr/>
    </dgm:pt>
    <dgm:pt modelId="{E4D0251C-A326-443D-B278-5FC6FA164FEA}" type="pres">
      <dgm:prSet presAssocID="{68401BEC-7B2E-4B4B-9E64-24D9E6F6B2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989EC1-C893-4835-9F44-22BAFCEFB0E9}" type="pres">
      <dgm:prSet presAssocID="{F54D2912-8AC4-45A2-ADC8-5F9782955EE7}" presName="spacer" presStyleCnt="0"/>
      <dgm:spPr/>
    </dgm:pt>
    <dgm:pt modelId="{51C9F9B9-E4A0-4708-B4CD-B5EFF62EC81E}" type="pres">
      <dgm:prSet presAssocID="{6D4D7342-0172-4435-A21C-BF641033A0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07E235-BAC1-4590-B63A-A5B7B5DC03E1}" type="pres">
      <dgm:prSet presAssocID="{DFBB5A24-E51C-4F0D-AC58-305DD43A3792}" presName="spacer" presStyleCnt="0"/>
      <dgm:spPr/>
    </dgm:pt>
    <dgm:pt modelId="{9AFF90D5-9262-40A9-8F76-8F0907DEEA89}" type="pres">
      <dgm:prSet presAssocID="{6B31DD33-D8F9-42BE-B904-CBE705968D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02ECD9-7AFA-4977-B6BC-2B878BFB180E}" type="pres">
      <dgm:prSet presAssocID="{EDE1E82B-FDB0-419E-BC8B-C49A1545B995}" presName="spacer" presStyleCnt="0"/>
      <dgm:spPr/>
    </dgm:pt>
    <dgm:pt modelId="{F95312B5-31E7-4C37-BB4C-C7155C360AE4}" type="pres">
      <dgm:prSet presAssocID="{FE9116F2-C107-4F17-87D9-C2083C10D5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ECDD03-24D8-4FE1-85AC-2C148DEF1D83}" srcId="{2EB3D226-2FC8-42DC-93A4-40605BD21A7E}" destId="{6B31DD33-D8F9-42BE-B904-CBE705968DEC}" srcOrd="2" destOrd="0" parTransId="{8EE80780-1C84-42A5-B611-7FDE77942F12}" sibTransId="{EDE1E82B-FDB0-419E-BC8B-C49A1545B995}"/>
    <dgm:cxn modelId="{76AD7C27-A182-4E5F-B000-123FF49EC177}" type="presOf" srcId="{6B31DD33-D8F9-42BE-B904-CBE705968DEC}" destId="{9AFF90D5-9262-40A9-8F76-8F0907DEEA89}" srcOrd="0" destOrd="0" presId="urn:microsoft.com/office/officeart/2005/8/layout/vList2"/>
    <dgm:cxn modelId="{D3421C80-7000-47A1-90DD-7B1CD67DFBE4}" type="presOf" srcId="{68401BEC-7B2E-4B4B-9E64-24D9E6F6B2E8}" destId="{E4D0251C-A326-443D-B278-5FC6FA164FEA}" srcOrd="0" destOrd="0" presId="urn:microsoft.com/office/officeart/2005/8/layout/vList2"/>
    <dgm:cxn modelId="{2DDAF88F-9075-4963-BA26-CDDD0CE131B6}" srcId="{2EB3D226-2FC8-42DC-93A4-40605BD21A7E}" destId="{68401BEC-7B2E-4B4B-9E64-24D9E6F6B2E8}" srcOrd="0" destOrd="0" parTransId="{C402AD58-10F8-42FB-9C33-AF87A3F13442}" sibTransId="{F54D2912-8AC4-45A2-ADC8-5F9782955EE7}"/>
    <dgm:cxn modelId="{3BBB68CE-E9B5-461D-946B-72C4E465FC5E}" srcId="{2EB3D226-2FC8-42DC-93A4-40605BD21A7E}" destId="{6D4D7342-0172-4435-A21C-BF641033A07A}" srcOrd="1" destOrd="0" parTransId="{63E6A7D4-9D68-4EF0-9612-3FA4DBAF416D}" sibTransId="{DFBB5A24-E51C-4F0D-AC58-305DD43A3792}"/>
    <dgm:cxn modelId="{0C5103D7-CE73-4434-AF6E-C8484CCEA339}" srcId="{2EB3D226-2FC8-42DC-93A4-40605BD21A7E}" destId="{FE9116F2-C107-4F17-87D9-C2083C10D57C}" srcOrd="3" destOrd="0" parTransId="{3B45B675-20CE-4A58-A277-D6DC4EC32484}" sibTransId="{0DA77899-51CC-49B3-8089-B6E78E9B7200}"/>
    <dgm:cxn modelId="{503878E2-91BB-4A26-AD5C-CC020A592861}" type="presOf" srcId="{2EB3D226-2FC8-42DC-93A4-40605BD21A7E}" destId="{82EA54F5-42B3-4E08-B105-42AF5B205BFD}" srcOrd="0" destOrd="0" presId="urn:microsoft.com/office/officeart/2005/8/layout/vList2"/>
    <dgm:cxn modelId="{AFD323EF-F8A4-4E5F-A737-91054094A5F0}" type="presOf" srcId="{6D4D7342-0172-4435-A21C-BF641033A07A}" destId="{51C9F9B9-E4A0-4708-B4CD-B5EFF62EC81E}" srcOrd="0" destOrd="0" presId="urn:microsoft.com/office/officeart/2005/8/layout/vList2"/>
    <dgm:cxn modelId="{CC60A1F1-27F4-4C0B-A1F7-C4B0B95381FE}" type="presOf" srcId="{FE9116F2-C107-4F17-87D9-C2083C10D57C}" destId="{F95312B5-31E7-4C37-BB4C-C7155C360AE4}" srcOrd="0" destOrd="0" presId="urn:microsoft.com/office/officeart/2005/8/layout/vList2"/>
    <dgm:cxn modelId="{653F1D69-112B-40A5-894C-E6AD2AAA15D6}" type="presParOf" srcId="{82EA54F5-42B3-4E08-B105-42AF5B205BFD}" destId="{E4D0251C-A326-443D-B278-5FC6FA164FEA}" srcOrd="0" destOrd="0" presId="urn:microsoft.com/office/officeart/2005/8/layout/vList2"/>
    <dgm:cxn modelId="{7E546394-F856-4271-9452-10699E1D4E36}" type="presParOf" srcId="{82EA54F5-42B3-4E08-B105-42AF5B205BFD}" destId="{E7989EC1-C893-4835-9F44-22BAFCEFB0E9}" srcOrd="1" destOrd="0" presId="urn:microsoft.com/office/officeart/2005/8/layout/vList2"/>
    <dgm:cxn modelId="{282F6236-3B34-418D-BADE-9512F5CA3F20}" type="presParOf" srcId="{82EA54F5-42B3-4E08-B105-42AF5B205BFD}" destId="{51C9F9B9-E4A0-4708-B4CD-B5EFF62EC81E}" srcOrd="2" destOrd="0" presId="urn:microsoft.com/office/officeart/2005/8/layout/vList2"/>
    <dgm:cxn modelId="{3E46EFAC-7FA4-43A9-BB3A-DDEB075D99C8}" type="presParOf" srcId="{82EA54F5-42B3-4E08-B105-42AF5B205BFD}" destId="{6407E235-BAC1-4590-B63A-A5B7B5DC03E1}" srcOrd="3" destOrd="0" presId="urn:microsoft.com/office/officeart/2005/8/layout/vList2"/>
    <dgm:cxn modelId="{F44B7A52-75C7-42F5-A241-2075286C460A}" type="presParOf" srcId="{82EA54F5-42B3-4E08-B105-42AF5B205BFD}" destId="{9AFF90D5-9262-40A9-8F76-8F0907DEEA89}" srcOrd="4" destOrd="0" presId="urn:microsoft.com/office/officeart/2005/8/layout/vList2"/>
    <dgm:cxn modelId="{DAAAAFE3-C1CD-45D0-9671-9C9B8C4C954C}" type="presParOf" srcId="{82EA54F5-42B3-4E08-B105-42AF5B205BFD}" destId="{F002ECD9-7AFA-4977-B6BC-2B878BFB180E}" srcOrd="5" destOrd="0" presId="urn:microsoft.com/office/officeart/2005/8/layout/vList2"/>
    <dgm:cxn modelId="{7684DA71-F55D-486F-AF5E-D96198ECFE00}" type="presParOf" srcId="{82EA54F5-42B3-4E08-B105-42AF5B205BFD}" destId="{F95312B5-31E7-4C37-BB4C-C7155C360A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3D226-2FC8-42DC-93A4-40605BD21A7E}" type="doc">
      <dgm:prSet loTypeId="urn:microsoft.com/office/officeart/2005/8/layout/vList2" loCatId="Inbox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68401BEC-7B2E-4B4B-9E64-24D9E6F6B2E8}">
      <dgm:prSet/>
      <dgm:spPr/>
      <dgm:t>
        <a:bodyPr/>
        <a:lstStyle/>
        <a:p>
          <a:r>
            <a:rPr lang="en-US" dirty="0"/>
            <a:t>User metric</a:t>
          </a:r>
        </a:p>
      </dgm:t>
    </dgm:pt>
    <dgm:pt modelId="{C402AD58-10F8-42FB-9C33-AF87A3F13442}" type="parTrans" cxnId="{2DDAF88F-9075-4963-BA26-CDDD0CE131B6}">
      <dgm:prSet/>
      <dgm:spPr/>
      <dgm:t>
        <a:bodyPr/>
        <a:lstStyle/>
        <a:p>
          <a:endParaRPr lang="en-US"/>
        </a:p>
      </dgm:t>
    </dgm:pt>
    <dgm:pt modelId="{F54D2912-8AC4-45A2-ADC8-5F9782955EE7}" type="sibTrans" cxnId="{2DDAF88F-9075-4963-BA26-CDDD0CE131B6}">
      <dgm:prSet/>
      <dgm:spPr/>
      <dgm:t>
        <a:bodyPr/>
        <a:lstStyle/>
        <a:p>
          <a:endParaRPr lang="en-US"/>
        </a:p>
      </dgm:t>
    </dgm:pt>
    <dgm:pt modelId="{6D4D7342-0172-4435-A21C-BF641033A07A}">
      <dgm:prSet/>
      <dgm:spPr/>
      <dgm:t>
        <a:bodyPr/>
        <a:lstStyle/>
        <a:p>
          <a:r>
            <a:rPr lang="en-US" dirty="0"/>
            <a:t>View user profile</a:t>
          </a:r>
        </a:p>
      </dgm:t>
    </dgm:pt>
    <dgm:pt modelId="{63E6A7D4-9D68-4EF0-9612-3FA4DBAF416D}" type="parTrans" cxnId="{3BBB68CE-E9B5-461D-946B-72C4E465FC5E}">
      <dgm:prSet/>
      <dgm:spPr/>
      <dgm:t>
        <a:bodyPr/>
        <a:lstStyle/>
        <a:p>
          <a:endParaRPr lang="en-US"/>
        </a:p>
      </dgm:t>
    </dgm:pt>
    <dgm:pt modelId="{DFBB5A24-E51C-4F0D-AC58-305DD43A3792}" type="sibTrans" cxnId="{3BBB68CE-E9B5-461D-946B-72C4E465FC5E}">
      <dgm:prSet/>
      <dgm:spPr/>
      <dgm:t>
        <a:bodyPr/>
        <a:lstStyle/>
        <a:p>
          <a:endParaRPr lang="en-US"/>
        </a:p>
      </dgm:t>
    </dgm:pt>
    <dgm:pt modelId="{82EA54F5-42B3-4E08-B105-42AF5B205BFD}" type="pres">
      <dgm:prSet presAssocID="{2EB3D226-2FC8-42DC-93A4-40605BD21A7E}" presName="linear" presStyleCnt="0">
        <dgm:presLayoutVars>
          <dgm:animLvl val="lvl"/>
          <dgm:resizeHandles val="exact"/>
        </dgm:presLayoutVars>
      </dgm:prSet>
      <dgm:spPr/>
    </dgm:pt>
    <dgm:pt modelId="{E4D0251C-A326-443D-B278-5FC6FA164FEA}" type="pres">
      <dgm:prSet presAssocID="{68401BEC-7B2E-4B4B-9E64-24D9E6F6B2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989EC1-C893-4835-9F44-22BAFCEFB0E9}" type="pres">
      <dgm:prSet presAssocID="{F54D2912-8AC4-45A2-ADC8-5F9782955EE7}" presName="spacer" presStyleCnt="0"/>
      <dgm:spPr/>
    </dgm:pt>
    <dgm:pt modelId="{51C9F9B9-E4A0-4708-B4CD-B5EFF62EC81E}" type="pres">
      <dgm:prSet presAssocID="{6D4D7342-0172-4435-A21C-BF641033A0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3421C80-7000-47A1-90DD-7B1CD67DFBE4}" type="presOf" srcId="{68401BEC-7B2E-4B4B-9E64-24D9E6F6B2E8}" destId="{E4D0251C-A326-443D-B278-5FC6FA164FEA}" srcOrd="0" destOrd="0" presId="urn:microsoft.com/office/officeart/2005/8/layout/vList2"/>
    <dgm:cxn modelId="{2DDAF88F-9075-4963-BA26-CDDD0CE131B6}" srcId="{2EB3D226-2FC8-42DC-93A4-40605BD21A7E}" destId="{68401BEC-7B2E-4B4B-9E64-24D9E6F6B2E8}" srcOrd="0" destOrd="0" parTransId="{C402AD58-10F8-42FB-9C33-AF87A3F13442}" sibTransId="{F54D2912-8AC4-45A2-ADC8-5F9782955EE7}"/>
    <dgm:cxn modelId="{3BBB68CE-E9B5-461D-946B-72C4E465FC5E}" srcId="{2EB3D226-2FC8-42DC-93A4-40605BD21A7E}" destId="{6D4D7342-0172-4435-A21C-BF641033A07A}" srcOrd="1" destOrd="0" parTransId="{63E6A7D4-9D68-4EF0-9612-3FA4DBAF416D}" sibTransId="{DFBB5A24-E51C-4F0D-AC58-305DD43A3792}"/>
    <dgm:cxn modelId="{503878E2-91BB-4A26-AD5C-CC020A592861}" type="presOf" srcId="{2EB3D226-2FC8-42DC-93A4-40605BD21A7E}" destId="{82EA54F5-42B3-4E08-B105-42AF5B205BFD}" srcOrd="0" destOrd="0" presId="urn:microsoft.com/office/officeart/2005/8/layout/vList2"/>
    <dgm:cxn modelId="{AFD323EF-F8A4-4E5F-A737-91054094A5F0}" type="presOf" srcId="{6D4D7342-0172-4435-A21C-BF641033A07A}" destId="{51C9F9B9-E4A0-4708-B4CD-B5EFF62EC81E}" srcOrd="0" destOrd="0" presId="urn:microsoft.com/office/officeart/2005/8/layout/vList2"/>
    <dgm:cxn modelId="{653F1D69-112B-40A5-894C-E6AD2AAA15D6}" type="presParOf" srcId="{82EA54F5-42B3-4E08-B105-42AF5B205BFD}" destId="{E4D0251C-A326-443D-B278-5FC6FA164FEA}" srcOrd="0" destOrd="0" presId="urn:microsoft.com/office/officeart/2005/8/layout/vList2"/>
    <dgm:cxn modelId="{7E546394-F856-4271-9452-10699E1D4E36}" type="presParOf" srcId="{82EA54F5-42B3-4E08-B105-42AF5B205BFD}" destId="{E7989EC1-C893-4835-9F44-22BAFCEFB0E9}" srcOrd="1" destOrd="0" presId="urn:microsoft.com/office/officeart/2005/8/layout/vList2"/>
    <dgm:cxn modelId="{282F6236-3B34-418D-BADE-9512F5CA3F20}" type="presParOf" srcId="{82EA54F5-42B3-4E08-B105-42AF5B205BFD}" destId="{51C9F9B9-E4A0-4708-B4CD-B5EFF62EC81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41DE5-D728-4EAF-8EF2-9BB18B16DDC1}">
      <dsp:nvSpPr>
        <dsp:cNvPr id="0" name=""/>
        <dsp:cNvSpPr/>
      </dsp:nvSpPr>
      <dsp:spPr>
        <a:xfrm>
          <a:off x="1117647" y="1344733"/>
          <a:ext cx="891503" cy="71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407B6-67F6-428A-B913-92FC04F186A3}">
      <dsp:nvSpPr>
        <dsp:cNvPr id="0" name=""/>
        <dsp:cNvSpPr/>
      </dsp:nvSpPr>
      <dsp:spPr>
        <a:xfrm>
          <a:off x="2062641" y="1269883"/>
          <a:ext cx="102522" cy="19204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189D55-46FB-472C-9031-2BDD3C1F5BEF}">
      <dsp:nvSpPr>
        <dsp:cNvPr id="0" name=""/>
        <dsp:cNvSpPr/>
      </dsp:nvSpPr>
      <dsp:spPr>
        <a:xfrm>
          <a:off x="553883" y="892443"/>
          <a:ext cx="904651" cy="90465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06" tIns="35106" rIns="35106" bIns="35106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686366" y="1024926"/>
        <a:ext cx="639685" cy="639685"/>
      </dsp:txXfrm>
    </dsp:sp>
    <dsp:sp modelId="{E48347E2-6161-449A-844B-01645DB793BA}">
      <dsp:nvSpPr>
        <dsp:cNvPr id="0" name=""/>
        <dsp:cNvSpPr/>
      </dsp:nvSpPr>
      <dsp:spPr>
        <a:xfrm>
          <a:off x="3267" y="1962248"/>
          <a:ext cx="20058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226" tIns="165100" rIns="158226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Format text based on user input</a:t>
          </a:r>
          <a:endParaRPr lang="en-US" sz="1300" kern="1200"/>
        </a:p>
      </dsp:txBody>
      <dsp:txXfrm>
        <a:off x="3267" y="2355368"/>
        <a:ext cx="2005883" cy="1572480"/>
      </dsp:txXfrm>
    </dsp:sp>
    <dsp:sp modelId="{7F75E4E1-99B8-4B80-8639-51FF93EC1C30}">
      <dsp:nvSpPr>
        <dsp:cNvPr id="0" name=""/>
        <dsp:cNvSpPr/>
      </dsp:nvSpPr>
      <dsp:spPr>
        <a:xfrm>
          <a:off x="2232027" y="1345958"/>
          <a:ext cx="2005883" cy="7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B22893-3252-4795-A9DD-590C44A8F23D}">
      <dsp:nvSpPr>
        <dsp:cNvPr id="0" name=""/>
        <dsp:cNvSpPr/>
      </dsp:nvSpPr>
      <dsp:spPr>
        <a:xfrm>
          <a:off x="4291400" y="1270905"/>
          <a:ext cx="102522" cy="19308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8B25A8-0C5A-425C-A47E-07C4E6B38CBE}">
      <dsp:nvSpPr>
        <dsp:cNvPr id="0" name=""/>
        <dsp:cNvSpPr/>
      </dsp:nvSpPr>
      <dsp:spPr>
        <a:xfrm>
          <a:off x="2782643" y="893669"/>
          <a:ext cx="904651" cy="90465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3120"/>
                <a:satOff val="21536"/>
                <a:lumOff val="25211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163120"/>
                <a:satOff val="21536"/>
                <a:lumOff val="2521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06" tIns="35106" rIns="35106" bIns="35106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915126" y="1026152"/>
        <a:ext cx="639685" cy="639685"/>
      </dsp:txXfrm>
    </dsp:sp>
    <dsp:sp modelId="{04E3E920-BA6D-4EC9-827C-4A3D5BCCC07D}">
      <dsp:nvSpPr>
        <dsp:cNvPr id="0" name=""/>
        <dsp:cNvSpPr/>
      </dsp:nvSpPr>
      <dsp:spPr>
        <a:xfrm>
          <a:off x="2232027" y="1965146"/>
          <a:ext cx="20058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226" tIns="165100" rIns="158226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Post images from web in post</a:t>
          </a:r>
          <a:endParaRPr lang="en-US" sz="1300" kern="1200" dirty="0"/>
        </a:p>
      </dsp:txBody>
      <dsp:txXfrm>
        <a:off x="2232027" y="2358266"/>
        <a:ext cx="2005883" cy="1572480"/>
      </dsp:txXfrm>
    </dsp:sp>
    <dsp:sp modelId="{D0A8960C-B3DB-413C-88E1-BBD792DE065C}">
      <dsp:nvSpPr>
        <dsp:cNvPr id="0" name=""/>
        <dsp:cNvSpPr/>
      </dsp:nvSpPr>
      <dsp:spPr>
        <a:xfrm>
          <a:off x="4460786" y="1345958"/>
          <a:ext cx="1002941" cy="7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E52A08-8A92-4AC8-BD67-85447ECEC34C}">
      <dsp:nvSpPr>
        <dsp:cNvPr id="0" name=""/>
        <dsp:cNvSpPr/>
      </dsp:nvSpPr>
      <dsp:spPr>
        <a:xfrm>
          <a:off x="5011402" y="893669"/>
          <a:ext cx="904651" cy="90465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3120"/>
                <a:satOff val="21536"/>
                <a:lumOff val="25211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163120"/>
                <a:satOff val="21536"/>
                <a:lumOff val="2521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06" tIns="35106" rIns="35106" bIns="35106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143885" y="1026152"/>
        <a:ext cx="639685" cy="639685"/>
      </dsp:txXfrm>
    </dsp:sp>
    <dsp:sp modelId="{6D3D3780-C435-4679-A824-33830DD0B38E}">
      <dsp:nvSpPr>
        <dsp:cNvPr id="0" name=""/>
        <dsp:cNvSpPr/>
      </dsp:nvSpPr>
      <dsp:spPr>
        <a:xfrm>
          <a:off x="4460786" y="1965146"/>
          <a:ext cx="20058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226" tIns="165100" rIns="158226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Post image from local machine.</a:t>
          </a:r>
          <a:endParaRPr lang="en-US" sz="1300" kern="1200" dirty="0"/>
        </a:p>
      </dsp:txBody>
      <dsp:txXfrm>
        <a:off x="4460786" y="2358266"/>
        <a:ext cx="2005883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0251C-A326-443D-B278-5FC6FA164FEA}">
      <dsp:nvSpPr>
        <dsp:cNvPr id="0" name=""/>
        <dsp:cNvSpPr/>
      </dsp:nvSpPr>
      <dsp:spPr>
        <a:xfrm>
          <a:off x="0" y="8954"/>
          <a:ext cx="6692813" cy="10998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Invite users</a:t>
          </a:r>
        </a:p>
      </dsp:txBody>
      <dsp:txXfrm>
        <a:off x="53688" y="62642"/>
        <a:ext cx="6585437" cy="992424"/>
      </dsp:txXfrm>
    </dsp:sp>
    <dsp:sp modelId="{51C9F9B9-E4A0-4708-B4CD-B5EFF62EC81E}">
      <dsp:nvSpPr>
        <dsp:cNvPr id="0" name=""/>
        <dsp:cNvSpPr/>
      </dsp:nvSpPr>
      <dsp:spPr>
        <a:xfrm>
          <a:off x="0" y="1244114"/>
          <a:ext cx="6692813" cy="1099800"/>
        </a:xfrm>
        <a:prstGeom prst="roundRect">
          <a:avLst/>
        </a:prstGeom>
        <a:solidFill>
          <a:schemeClr val="accent3">
            <a:shade val="80000"/>
            <a:hueOff val="-106287"/>
            <a:satOff val="-365"/>
            <a:lumOff val="87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Delete posts</a:t>
          </a:r>
          <a:endParaRPr lang="en-US" sz="4700" kern="1200"/>
        </a:p>
      </dsp:txBody>
      <dsp:txXfrm>
        <a:off x="53688" y="1297802"/>
        <a:ext cx="6585437" cy="992424"/>
      </dsp:txXfrm>
    </dsp:sp>
    <dsp:sp modelId="{9AFF90D5-9262-40A9-8F76-8F0907DEEA89}">
      <dsp:nvSpPr>
        <dsp:cNvPr id="0" name=""/>
        <dsp:cNvSpPr/>
      </dsp:nvSpPr>
      <dsp:spPr>
        <a:xfrm>
          <a:off x="0" y="2479275"/>
          <a:ext cx="6692813" cy="1099800"/>
        </a:xfrm>
        <a:prstGeom prst="roundRect">
          <a:avLst/>
        </a:prstGeom>
        <a:solidFill>
          <a:schemeClr val="accent3">
            <a:shade val="80000"/>
            <a:hueOff val="-212574"/>
            <a:satOff val="-729"/>
            <a:lumOff val="1745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Edit channel</a:t>
          </a:r>
        </a:p>
      </dsp:txBody>
      <dsp:txXfrm>
        <a:off x="53688" y="2532963"/>
        <a:ext cx="6585437" cy="992424"/>
      </dsp:txXfrm>
    </dsp:sp>
    <dsp:sp modelId="{F95312B5-31E7-4C37-BB4C-C7155C360AE4}">
      <dsp:nvSpPr>
        <dsp:cNvPr id="0" name=""/>
        <dsp:cNvSpPr/>
      </dsp:nvSpPr>
      <dsp:spPr>
        <a:xfrm>
          <a:off x="0" y="3714435"/>
          <a:ext cx="6692813" cy="1099800"/>
        </a:xfrm>
        <a:prstGeom prst="roundRect">
          <a:avLst/>
        </a:prstGeom>
        <a:solidFill>
          <a:schemeClr val="accent3">
            <a:shade val="80000"/>
            <a:hueOff val="-318861"/>
            <a:satOff val="-1094"/>
            <a:lumOff val="2617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Archive channel</a:t>
          </a:r>
          <a:endParaRPr lang="en-US" sz="4700" kern="1200"/>
        </a:p>
      </dsp:txBody>
      <dsp:txXfrm>
        <a:off x="53688" y="3768123"/>
        <a:ext cx="6585437" cy="992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0251C-A326-443D-B278-5FC6FA164FEA}">
      <dsp:nvSpPr>
        <dsp:cNvPr id="0" name=""/>
        <dsp:cNvSpPr/>
      </dsp:nvSpPr>
      <dsp:spPr>
        <a:xfrm>
          <a:off x="0" y="871514"/>
          <a:ext cx="6692813" cy="145079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User metric</a:t>
          </a:r>
        </a:p>
      </dsp:txBody>
      <dsp:txXfrm>
        <a:off x="70822" y="942336"/>
        <a:ext cx="6551169" cy="1309155"/>
      </dsp:txXfrm>
    </dsp:sp>
    <dsp:sp modelId="{51C9F9B9-E4A0-4708-B4CD-B5EFF62EC81E}">
      <dsp:nvSpPr>
        <dsp:cNvPr id="0" name=""/>
        <dsp:cNvSpPr/>
      </dsp:nvSpPr>
      <dsp:spPr>
        <a:xfrm>
          <a:off x="0" y="2500875"/>
          <a:ext cx="6692813" cy="1450799"/>
        </a:xfrm>
        <a:prstGeom prst="roundRect">
          <a:avLst/>
        </a:prstGeom>
        <a:solidFill>
          <a:schemeClr val="accent3">
            <a:shade val="80000"/>
            <a:hueOff val="-318861"/>
            <a:satOff val="-1094"/>
            <a:lumOff val="2617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View user profile</a:t>
          </a:r>
        </a:p>
      </dsp:txBody>
      <dsp:txXfrm>
        <a:off x="70822" y="2571697"/>
        <a:ext cx="6551169" cy="1309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14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92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9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2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B740-AFFE-45B8-873D-FEE9BFE661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B09C-2D93-4389-BD49-250AD25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012" y="177579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CS 518-Web Programming</a:t>
            </a:r>
            <a:br>
              <a:rPr lang="en-GB" sz="4400" dirty="0"/>
            </a:br>
            <a:r>
              <a:rPr lang="en-GB" sz="4400" dirty="0"/>
              <a:t>				Group 3.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6C59-E492-4D63-8B6E-772A9A39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AE9E8-2976-466C-8900-FBA9303C6CFA}"/>
              </a:ext>
            </a:extLst>
          </p:cNvPr>
          <p:cNvSpPr txBox="1"/>
          <p:nvPr/>
        </p:nvSpPr>
        <p:spPr>
          <a:xfrm>
            <a:off x="2042308" y="3485322"/>
            <a:ext cx="56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MileStone-3 Midway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6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12E5-C0FB-4AAD-B5F3-6DA40AAF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92" y="237564"/>
            <a:ext cx="8596668" cy="580377"/>
          </a:xfrm>
        </p:spPr>
        <p:txBody>
          <a:bodyPr>
            <a:normAutofit fontScale="90000"/>
          </a:bodyPr>
          <a:lstStyle/>
          <a:p>
            <a:r>
              <a:rPr lang="en-IN" dirty="0"/>
              <a:t>Screen Shots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5A5472-5BD6-4828-A5E6-2B4964D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10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508DA-4F70-4257-A3F4-F8FF447DA94C}"/>
              </a:ext>
            </a:extLst>
          </p:cNvPr>
          <p:cNvSpPr txBox="1"/>
          <p:nvPr/>
        </p:nvSpPr>
        <p:spPr>
          <a:xfrm>
            <a:off x="636992" y="912070"/>
            <a:ext cx="358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Delete message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51383-81B4-4F50-92F2-AC277030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88" y="1972502"/>
            <a:ext cx="8309155" cy="28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12E5-C0FB-4AAD-B5F3-6DA40AAF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92" y="237564"/>
            <a:ext cx="8596668" cy="580377"/>
          </a:xfrm>
        </p:spPr>
        <p:txBody>
          <a:bodyPr>
            <a:normAutofit fontScale="90000"/>
          </a:bodyPr>
          <a:lstStyle/>
          <a:p>
            <a:r>
              <a:rPr lang="en-IN" dirty="0"/>
              <a:t>Screen Shots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5A5472-5BD6-4828-A5E6-2B4964D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11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508DA-4F70-4257-A3F4-F8FF447DA94C}"/>
              </a:ext>
            </a:extLst>
          </p:cNvPr>
          <p:cNvSpPr txBox="1"/>
          <p:nvPr/>
        </p:nvSpPr>
        <p:spPr>
          <a:xfrm>
            <a:off x="636992" y="912070"/>
            <a:ext cx="358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Invite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26EC0-380F-453B-A6E1-FFC0B8DE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82" y="1815164"/>
            <a:ext cx="76009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A93F-F75B-428F-A540-D6CAFF7B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4758-DE28-4726-A607-C4987829465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699184">
            <a:off x="2882651" y="2613308"/>
            <a:ext cx="4948019" cy="117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D0E2-7A6F-4A8C-9DD7-70A99A3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12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7C55-BC45-4FB4-AF9E-ACD3DB250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454" y="340658"/>
            <a:ext cx="5225429" cy="891989"/>
          </a:xfrm>
        </p:spPr>
        <p:txBody>
          <a:bodyPr>
            <a:normAutofit fontScale="90000"/>
          </a:bodyPr>
          <a:lstStyle/>
          <a:p>
            <a:pPr algn="l"/>
            <a:r>
              <a:rPr lang="en-IN" sz="6600" dirty="0">
                <a:latin typeface="+mn-lt"/>
                <a:cs typeface="Arial" panose="020B0604020202020204" pitchFamily="34" charset="0"/>
              </a:rPr>
              <a:t>CryptoTalk!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92B4-ED84-433F-8E9C-956B0668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0EB14-046B-4AB4-B093-8B6867C4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65" y="1187823"/>
            <a:ext cx="4123763" cy="2689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9ABF58-C30B-4CBE-B9E4-BAEC3107FB21}"/>
              </a:ext>
            </a:extLst>
          </p:cNvPr>
          <p:cNvSpPr txBox="1"/>
          <p:nvPr/>
        </p:nvSpPr>
        <p:spPr>
          <a:xfrm>
            <a:off x="4561291" y="4527178"/>
            <a:ext cx="2227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By:-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Aniket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Chandak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Aniket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Nawade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Akshay Dabade</a:t>
            </a:r>
          </a:p>
        </p:txBody>
      </p:sp>
    </p:spTree>
    <p:extLst>
      <p:ext uri="{BB962C8B-B14F-4D97-AF65-F5344CB8AC3E}">
        <p14:creationId xmlns:p14="http://schemas.microsoft.com/office/powerpoint/2010/main" val="4583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78CD-47A9-45D6-8539-58F6DF3E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1671"/>
            <a:ext cx="8596668" cy="1320800"/>
          </a:xfrm>
        </p:spPr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5BAD-9FEF-4095-A200-D33B9D7B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22" y="1689942"/>
            <a:ext cx="8596668" cy="388077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Milestone 2 Achievement</a:t>
            </a:r>
          </a:p>
          <a:p>
            <a:pPr marL="0" indent="0">
              <a:buNone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Milestone 3 Requirements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/>
              <a:t>Pagination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/>
              <a:t>Administration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/>
              <a:t>User Profile</a:t>
            </a:r>
          </a:p>
          <a:p>
            <a:pPr marL="0" indent="0">
              <a:buNone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Screen Shots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Challenges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30E80-BAA9-4158-AD2B-596186F5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3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967-3DBB-4E55-B588-C6EE613D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CB4C-6AED-4DD2-A9F4-279CBC46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9567"/>
            <a:ext cx="8418958" cy="3540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Pagination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Embed text and image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Administration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User profiles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5C1B-CDDF-40D8-93AD-506104C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4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5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6BA1-05DA-4C0F-8488-9DE7D287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Pagination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76D0-C092-490B-84C0-65261BA2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Displays 10 messages per page.</a:t>
            </a:r>
          </a:p>
          <a:p>
            <a:endParaRPr lang="en-US" dirty="0"/>
          </a:p>
          <a:p>
            <a:r>
              <a:rPr lang="en-US" dirty="0"/>
              <a:t>Most recent post will be at top.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136F0-6CDB-4425-AA2E-3F38CA5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9954A3-9DFD-4C44-94BA-B95130A3BA1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29DD3-F3F8-4BCF-87E0-E4EFF19B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1930399"/>
            <a:ext cx="4399750" cy="279876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7BD698-22B9-4EF7-98D0-45F06349440C}"/>
              </a:ext>
            </a:extLst>
          </p:cNvPr>
          <p:cNvCxnSpPr/>
          <p:nvPr/>
        </p:nvCxnSpPr>
        <p:spPr>
          <a:xfrm flipV="1">
            <a:off x="4094922" y="2862470"/>
            <a:ext cx="1191453" cy="125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437DA2-D816-4C77-9CA7-E608F4F1822B}"/>
              </a:ext>
            </a:extLst>
          </p:cNvPr>
          <p:cNvSpPr txBox="1"/>
          <p:nvPr/>
        </p:nvSpPr>
        <p:spPr>
          <a:xfrm>
            <a:off x="3246783" y="424069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127286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7250C-45AD-4DCD-BA02-FA0E3D20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>
                <a:solidFill>
                  <a:schemeClr val="accent1">
                    <a:lumMod val="75000"/>
                  </a:schemeClr>
                </a:solidFill>
              </a:rPr>
              <a:t>Embed text and image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65204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59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BC12C-AE27-4CA6-A637-A19B4B66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3700" b="1">
                <a:solidFill>
                  <a:schemeClr val="accent1">
                    <a:lumMod val="75000"/>
                  </a:schemeClr>
                </a:solidFill>
              </a:rPr>
              <a:t>Administration</a:t>
            </a:r>
            <a:br>
              <a:rPr lang="en-IN" sz="3700" b="1">
                <a:solidFill>
                  <a:schemeClr val="accent1">
                    <a:lumMod val="75000"/>
                  </a:schemeClr>
                </a:solidFill>
              </a:rPr>
            </a:br>
            <a:endParaRPr lang="en-IN" sz="37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12037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38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BC12C-AE27-4CA6-A637-A19B4B66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3700" b="1" dirty="0">
                <a:solidFill>
                  <a:schemeClr val="accent1">
                    <a:lumMod val="75000"/>
                  </a:schemeClr>
                </a:solidFill>
              </a:rPr>
              <a:t>User Profile</a:t>
            </a:r>
            <a:br>
              <a:rPr lang="en-IN" sz="37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3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81801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54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12E5-C0FB-4AAD-B5F3-6DA40AAF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92" y="237564"/>
            <a:ext cx="8596668" cy="580377"/>
          </a:xfrm>
        </p:spPr>
        <p:txBody>
          <a:bodyPr>
            <a:normAutofit fontScale="90000"/>
          </a:bodyPr>
          <a:lstStyle/>
          <a:p>
            <a:r>
              <a:rPr lang="en-IN" dirty="0"/>
              <a:t>Screen Shots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5A5472-5BD6-4828-A5E6-2B4964D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9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508DA-4F70-4257-A3F4-F8FF447DA94C}"/>
              </a:ext>
            </a:extLst>
          </p:cNvPr>
          <p:cNvSpPr txBox="1"/>
          <p:nvPr/>
        </p:nvSpPr>
        <p:spPr>
          <a:xfrm>
            <a:off x="636992" y="912070"/>
            <a:ext cx="358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Pagination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C20B1-1BA0-4393-8647-EF141DDE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2" y="1894599"/>
            <a:ext cx="8986113" cy="295569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AB088-F10A-4CF1-AF4B-1659A3CAA30B}"/>
              </a:ext>
            </a:extLst>
          </p:cNvPr>
          <p:cNvCxnSpPr/>
          <p:nvPr/>
        </p:nvCxnSpPr>
        <p:spPr>
          <a:xfrm flipH="1">
            <a:off x="808383" y="1492447"/>
            <a:ext cx="145774" cy="72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15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118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CS 518-Web Programming     Group 3.</vt:lpstr>
      <vt:lpstr>CryptoTalk!</vt:lpstr>
      <vt:lpstr>Contents:</vt:lpstr>
      <vt:lpstr>Requirements</vt:lpstr>
      <vt:lpstr>Pagination</vt:lpstr>
      <vt:lpstr>Embed text and image</vt:lpstr>
      <vt:lpstr>Administration </vt:lpstr>
      <vt:lpstr>User Profile </vt:lpstr>
      <vt:lpstr>Screen Shots</vt:lpstr>
      <vt:lpstr>Screen Shots</vt:lpstr>
      <vt:lpstr>Screen Shots</vt:lpstr>
      <vt:lpstr>Thank You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518-Web Programming     Group 3.</dc:title>
  <dc:creator>Chandak, Aniket</dc:creator>
  <cp:lastModifiedBy>Akshay Dabade</cp:lastModifiedBy>
  <cp:revision>39</cp:revision>
  <dcterms:created xsi:type="dcterms:W3CDTF">2017-10-24T15:47:39Z</dcterms:created>
  <dcterms:modified xsi:type="dcterms:W3CDTF">2017-11-14T19:37:50Z</dcterms:modified>
</cp:coreProperties>
</file>