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8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k, Aniket" initials="CA" lastIdx="1" clrIdx="0">
    <p:extLst>
      <p:ext uri="{19B8F6BF-5375-455C-9EA6-DF929625EA0E}">
        <p15:presenceInfo xmlns:p15="http://schemas.microsoft.com/office/powerpoint/2012/main" userId="S-1-5-21-1030296908-513020922-313593124-21613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14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92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9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B740-AFFE-45B8-873D-FEE9BFE6610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F2C17-D74E-4DF3-A640-E6BBCC4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B09C-2D93-4389-BD49-250AD25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12" y="177579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CS 518-Web Programming</a:t>
            </a:r>
            <a:br>
              <a:rPr lang="en-GB" sz="4400" dirty="0"/>
            </a:br>
            <a:r>
              <a:rPr lang="en-GB" sz="4400" dirty="0"/>
              <a:t>				Group 3.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6C59-E492-4D63-8B6E-772A9A3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AE9E8-2976-466C-8900-FBA9303C6CFA}"/>
              </a:ext>
            </a:extLst>
          </p:cNvPr>
          <p:cNvSpPr txBox="1"/>
          <p:nvPr/>
        </p:nvSpPr>
        <p:spPr>
          <a:xfrm>
            <a:off x="2042308" y="3485322"/>
            <a:ext cx="56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MileStone-2 Midway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A93F-F75B-428F-A540-D6CAFF7B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4758-DE28-4726-A607-C4987829465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699184">
            <a:off x="2882651" y="2613308"/>
            <a:ext cx="4948019" cy="117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D0E2-7A6F-4A8C-9DD7-70A99A3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7C55-BC45-4FB4-AF9E-ACD3DB250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454" y="340658"/>
            <a:ext cx="5225429" cy="891989"/>
          </a:xfrm>
        </p:spPr>
        <p:txBody>
          <a:bodyPr>
            <a:normAutofit fontScale="90000"/>
          </a:bodyPr>
          <a:lstStyle/>
          <a:p>
            <a:pPr algn="l"/>
            <a:r>
              <a:rPr lang="en-IN" sz="6600" dirty="0">
                <a:latin typeface="+mn-lt"/>
                <a:cs typeface="Arial" panose="020B0604020202020204" pitchFamily="34" charset="0"/>
              </a:rPr>
              <a:t>CryptoTalk!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92B4-ED84-433F-8E9C-956B066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EB14-046B-4AB4-B093-8B6867C4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65" y="1187823"/>
            <a:ext cx="4123763" cy="2689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ABF58-C30B-4CBE-B9E4-BAEC3107FB21}"/>
              </a:ext>
            </a:extLst>
          </p:cNvPr>
          <p:cNvSpPr txBox="1"/>
          <p:nvPr/>
        </p:nvSpPr>
        <p:spPr>
          <a:xfrm>
            <a:off x="4561291" y="4527178"/>
            <a:ext cx="2227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By:-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Aniket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Chandak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Aniket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Nawade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Akshay Dabade</a:t>
            </a:r>
          </a:p>
        </p:txBody>
      </p:sp>
    </p:spTree>
    <p:extLst>
      <p:ext uri="{BB962C8B-B14F-4D97-AF65-F5344CB8AC3E}">
        <p14:creationId xmlns:p14="http://schemas.microsoft.com/office/powerpoint/2010/main" val="4583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78CD-47A9-45D6-8539-58F6DF3E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1671"/>
            <a:ext cx="8596668" cy="1320800"/>
          </a:xfrm>
        </p:spPr>
        <p:txBody>
          <a:bodyPr/>
          <a:lstStyle/>
          <a:p>
            <a:r>
              <a:rPr lang="en-IN" dirty="0">
                <a:cs typeface="Arial" panose="020B0604020202020204" pitchFamily="34" charset="0"/>
              </a:rPr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5BAD-9FEF-4095-A200-D33B9D7B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22" y="1689942"/>
            <a:ext cx="8596668" cy="388077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Milestone 1 Achievement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Milestone 2 Requirements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Message Reactions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Thread Management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IN" dirty="0"/>
              <a:t>User Profile</a:t>
            </a:r>
          </a:p>
          <a:p>
            <a:pPr marL="0" indent="0">
              <a:buNone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Screen Shots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Challenges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30E80-BAA9-4158-AD2B-596186F5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967-3DBB-4E55-B588-C6EE613D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CB4C-6AED-4DD2-A9F4-279CBC46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9567"/>
            <a:ext cx="8418958" cy="3540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Message Reactions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Thread Management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User profiles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5C1B-CDDF-40D8-93AD-506104C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BA1-05DA-4C0F-8488-9DE7D287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Reactions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76D0-C092-490B-84C0-65261BA2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971"/>
            <a:ext cx="8466666" cy="1552671"/>
          </a:xfrm>
        </p:spPr>
        <p:txBody>
          <a:bodyPr>
            <a:normAutofit/>
          </a:bodyPr>
          <a:lstStyle/>
          <a:p>
            <a:r>
              <a:rPr lang="en-US" dirty="0"/>
              <a:t>Reactions. (+1 &amp; -1)</a:t>
            </a:r>
          </a:p>
          <a:p>
            <a:endParaRPr lang="en-US" dirty="0"/>
          </a:p>
          <a:p>
            <a:r>
              <a:rPr lang="en-US" dirty="0"/>
              <a:t>No duplicate reactions.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136F0-6CDB-4425-AA2E-3F38CA5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424" y="3282147"/>
            <a:ext cx="121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D1C6A-7943-452D-B195-A4F78217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4" y="4034678"/>
            <a:ext cx="3679527" cy="1236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E752C6-4494-44B7-8A27-C13CC457D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7" y="4034678"/>
            <a:ext cx="2919495" cy="1741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0B5C5-505B-4087-ABB7-B6551ED7F4B9}"/>
              </a:ext>
            </a:extLst>
          </p:cNvPr>
          <p:cNvSpPr txBox="1"/>
          <p:nvPr/>
        </p:nvSpPr>
        <p:spPr>
          <a:xfrm>
            <a:off x="6105957" y="328214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Updated Table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F78BFC-0471-4097-9614-584F77F624F0}"/>
              </a:ext>
            </a:extLst>
          </p:cNvPr>
          <p:cNvSpPr/>
          <p:nvPr/>
        </p:nvSpPr>
        <p:spPr>
          <a:xfrm>
            <a:off x="4800599" y="4464424"/>
            <a:ext cx="936812" cy="36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250C-45AD-4DCD-BA02-FA0E3D20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1AF3-6B0B-4E74-B466-A4846B38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sub-thread.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Grouped messages.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5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3E8E-CCDD-488C-9555-2BF19042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2801-10C2-4746-BBD0-A2D022D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can delete his/her own profile.</a:t>
            </a:r>
          </a:p>
          <a:p>
            <a:endParaRPr lang="en-IN" dirty="0"/>
          </a:p>
          <a:p>
            <a:r>
              <a:rPr lang="en-IN" dirty="0"/>
              <a:t>User can leave the channel.</a:t>
            </a:r>
          </a:p>
          <a:p>
            <a:endParaRPr lang="en-IN" dirty="0"/>
          </a:p>
          <a:p>
            <a:r>
              <a:rPr lang="en-IN" dirty="0"/>
              <a:t>For account creation we can try integrating google/Facebook/twitter signup page.</a:t>
            </a:r>
          </a:p>
          <a:p>
            <a:endParaRPr lang="en-IN" dirty="0"/>
          </a:p>
          <a:p>
            <a:r>
              <a:rPr lang="en-IN" dirty="0"/>
              <a:t>Emoji’s button.</a:t>
            </a:r>
          </a:p>
        </p:txBody>
      </p:sp>
    </p:spTree>
    <p:extLst>
      <p:ext uri="{BB962C8B-B14F-4D97-AF65-F5344CB8AC3E}">
        <p14:creationId xmlns:p14="http://schemas.microsoft.com/office/powerpoint/2010/main" val="386292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2E5-C0FB-4AAD-B5F3-6DA40AA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2" y="237564"/>
            <a:ext cx="8596668" cy="580377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 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5A5472-5BD6-4828-A5E6-2B4964D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8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508DA-4F70-4257-A3F4-F8FF447DA94C}"/>
              </a:ext>
            </a:extLst>
          </p:cNvPr>
          <p:cNvSpPr txBox="1"/>
          <p:nvPr/>
        </p:nvSpPr>
        <p:spPr>
          <a:xfrm>
            <a:off x="636992" y="912070"/>
            <a:ext cx="35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Create Channel:-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732884-014A-424B-8543-BE8F1318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9" y="1828800"/>
            <a:ext cx="9047735" cy="4212562"/>
          </a:xfrm>
        </p:spPr>
      </p:pic>
    </p:spTree>
    <p:extLst>
      <p:ext uri="{BB962C8B-B14F-4D97-AF65-F5344CB8AC3E}">
        <p14:creationId xmlns:p14="http://schemas.microsoft.com/office/powerpoint/2010/main" val="92261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1878-9916-4D82-88E3-F70B8AD1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77F6-1359-4816-997A-6C2A136A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Maintain Unique reaction to each message by every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Thread management.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8E5D-5346-4477-A6E7-302DC43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400" smtClean="0">
                <a:solidFill>
                  <a:schemeClr val="tx1"/>
                </a:solidFill>
              </a:rPr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130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CS 518-Web Programming     Group 3.</vt:lpstr>
      <vt:lpstr>CryptoTalk!</vt:lpstr>
      <vt:lpstr>Contents:</vt:lpstr>
      <vt:lpstr>Requirements</vt:lpstr>
      <vt:lpstr>Message Reactions</vt:lpstr>
      <vt:lpstr>Thread Management</vt:lpstr>
      <vt:lpstr>Additional Features</vt:lpstr>
      <vt:lpstr>Screen Shots</vt:lpstr>
      <vt:lpstr>Challenges</vt:lpstr>
      <vt:lpstr>Thank You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518-Web Programming     Group 3.</dc:title>
  <dc:creator>Chandak, Aniket</dc:creator>
  <cp:lastModifiedBy>Akshay Dabade</cp:lastModifiedBy>
  <cp:revision>23</cp:revision>
  <dcterms:created xsi:type="dcterms:W3CDTF">2017-10-24T15:47:39Z</dcterms:created>
  <dcterms:modified xsi:type="dcterms:W3CDTF">2017-10-24T19:54:56Z</dcterms:modified>
</cp:coreProperties>
</file>