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395F-09C3-4643-8ED1-9E087BAE1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B6F8-BB19-4CC7-9776-0AFED6B8C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CF40-AC2D-45E5-AE5B-EF6FF9BA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AA16-DDDD-4E09-9732-6E93097D187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00022-F1BE-4023-B71F-8898B45F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B326F-0569-4C66-839C-040BAE5B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158F-4D49-4CCE-B025-7644FB7D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5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E4FF-F794-495D-991C-A8EFF492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DB9CE-BF61-424E-AB8A-9053D7722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17FFA-5158-4245-9DB6-1BBC8894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AA16-DDDD-4E09-9732-6E93097D187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48BFB-8948-4EE0-9BF8-82495FDA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91B19-8107-42E6-88F7-6D39A62C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158F-4D49-4CCE-B025-7644FB7D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55569-9EE0-4CB2-89A3-0207AA1FF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A6FE4-C4D6-4211-8719-0D6059BEA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5763-1BE6-43A4-9CCC-94062522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AA16-DDDD-4E09-9732-6E93097D187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D8FB-C804-42E1-BC4B-45377021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635F2-5647-4D5B-A391-3B84D73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158F-4D49-4CCE-B025-7644FB7D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5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EDCE-B472-4FFB-9863-1A808BC8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65D9-0EE3-47AD-91D5-2219DB67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723E-A2A2-43CA-BD78-9342E9D6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AA16-DDDD-4E09-9732-6E93097D187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D197C-E791-4601-AC44-FAA5D6A0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A41A-0220-4A10-BA5E-FD28B041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158F-4D49-4CCE-B025-7644FB7D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7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0706-4AD3-4851-AB5F-08C54441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2F939-CB54-4E6F-AB0B-48D3403E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0E88E-0946-456F-94B1-EFAB3A6E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AA16-DDDD-4E09-9732-6E93097D187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197C-B81A-4A5B-8E95-411F300F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049C-97AE-42C4-8953-CFE2B98B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158F-4D49-4CCE-B025-7644FB7D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13F2-F972-4551-B455-004D7D8E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2DCBE-99DC-4F0A-AB5C-C809F44B3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F12CD-2B59-42E1-A506-8E4FAA0DF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BAAE4-AD58-4B1E-BBC6-9244BF1D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AA16-DDDD-4E09-9732-6E93097D187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300FB-9016-4FAC-8529-162B078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8A1DD-6569-4A64-A982-9A9AADDB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158F-4D49-4CCE-B025-7644FB7D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2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4215-BD95-465B-BD75-EB77B2F4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F1A31-09CC-4548-8410-A1F0DB0AE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FFF1B-811E-4059-BE7C-F01113238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BEE67-8B1F-45D1-86F4-CB2BA002E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BB8EA-C1C7-4732-83BD-942019715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24E2C-B4DC-44D6-8A65-AADD38BC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AA16-DDDD-4E09-9732-6E93097D187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138F2-7B01-442F-B304-C8AFBEC0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7891D-927F-4CD0-8D7B-155FE91C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158F-4D49-4CCE-B025-7644FB7D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DFC0-7E6B-4AF5-8264-EA377D07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077BC-0DE5-4746-A05C-FD339C1D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AA16-DDDD-4E09-9732-6E93097D187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6FD9C-8D9E-41AF-9D1C-8029D523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847CD-3AB4-443A-991A-6BBFFE7C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158F-4D49-4CCE-B025-7644FB7D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4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A4904-EB19-4019-BDFE-B5B1B0AC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AA16-DDDD-4E09-9732-6E93097D187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8B5E8-DC79-480C-9DA0-CF6361F7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EA734-D185-46F3-B7BF-8AC9F53B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158F-4D49-4CCE-B025-7644FB7D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6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993B-6CC4-484C-8D44-9CBF160F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0448-4429-4CA0-A4E5-BE6B028E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3936A-FF12-4E99-8FB9-15D38D82F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7D05B-6BCE-44FD-B99B-E4F4B9EA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AA16-DDDD-4E09-9732-6E93097D187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CC41D-9FBF-4C97-AC92-37D4B95B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04428-5EAC-48EE-B550-A3E6F6C3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158F-4D49-4CCE-B025-7644FB7D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1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0127-C5FC-44AF-A587-4A334035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CCAB7-039B-4ADE-87B1-B02182828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D1AEB-789C-453B-9457-265878CC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11A4C-DA1F-4B60-AEFF-13F7D90B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AA16-DDDD-4E09-9732-6E93097D187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8CF6B-48BA-4AE4-8F02-E2BF2621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C8FF4-95CC-4D09-81EB-36AB974B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158F-4D49-4CCE-B025-7644FB7D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A4A07-7FC7-4D30-B1DA-AC532E10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BE409-C5D4-4590-961D-1AC32AC0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15210-0CB1-4AE0-8C82-7FE0C931E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AA16-DDDD-4E09-9732-6E93097D187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182D-C671-4196-B6AF-AF603842B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5AAC-F544-4E9E-AF05-58FD09E1B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158F-4D49-4CCE-B025-7644FB7D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0F44-6194-4D01-A389-F1D06D6AA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dsdfsdfsdfsdf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CB4D3-B9DC-4A14-98C3-923447ED1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6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dsdfsdfsdfsdf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dsdfsdfsdfsdf</dc:title>
  <dc:creator>Aniket Nawade</dc:creator>
  <cp:lastModifiedBy>Aniket Nawade</cp:lastModifiedBy>
  <cp:revision>1</cp:revision>
  <dcterms:created xsi:type="dcterms:W3CDTF">2017-12-10T20:40:06Z</dcterms:created>
  <dcterms:modified xsi:type="dcterms:W3CDTF">2017-12-10T20:40:18Z</dcterms:modified>
</cp:coreProperties>
</file>