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81" r:id="rId2"/>
    <p:sldId id="266" r:id="rId3"/>
    <p:sldId id="268" r:id="rId4"/>
    <p:sldId id="284" r:id="rId5"/>
    <p:sldId id="256" r:id="rId6"/>
    <p:sldId id="257" r:id="rId7"/>
    <p:sldId id="286" r:id="rId8"/>
    <p:sldId id="258" r:id="rId9"/>
    <p:sldId id="259" r:id="rId10"/>
    <p:sldId id="260" r:id="rId11"/>
    <p:sldId id="271" r:id="rId12"/>
    <p:sldId id="269" r:id="rId13"/>
    <p:sldId id="270" r:id="rId14"/>
    <p:sldId id="272" r:id="rId15"/>
    <p:sldId id="273" r:id="rId16"/>
    <p:sldId id="278" r:id="rId17"/>
    <p:sldId id="275" r:id="rId18"/>
    <p:sldId id="274" r:id="rId19"/>
    <p:sldId id="283" r:id="rId20"/>
    <p:sldId id="282" r:id="rId21"/>
    <p:sldId id="279" r:id="rId22"/>
    <p:sldId id="280" r:id="rId23"/>
    <p:sldId id="285" r:id="rId24"/>
    <p:sldId id="263"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C4E360-46B3-49AE-8BA4-8F972DBD591B}" v="32" dt="2023-05-16T05:34:29.745"/>
    <p1510:client id="{F352D878-3047-4A73-989D-9254AAED3B66}" v="122" dt="2023-05-15T14:06:06.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p:normalViewPr>
  <p:slideViewPr>
    <p:cSldViewPr snapToGrid="0">
      <p:cViewPr varScale="1">
        <p:scale>
          <a:sx n="82" d="100"/>
          <a:sy n="82"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Borawake" userId="f2872f486f63fcf4" providerId="LiveId" clId="{9EC4E360-46B3-49AE-8BA4-8F972DBD591B}"/>
    <pc:docChg chg="undo custSel addSld modSld sldOrd">
      <pc:chgData name="Aniket Borawake" userId="f2872f486f63fcf4" providerId="LiveId" clId="{9EC4E360-46B3-49AE-8BA4-8F972DBD591B}" dt="2023-05-16T05:36:25.461" v="834" actId="20577"/>
      <pc:docMkLst>
        <pc:docMk/>
      </pc:docMkLst>
      <pc:sldChg chg="ord">
        <pc:chgData name="Aniket Borawake" userId="f2872f486f63fcf4" providerId="LiveId" clId="{9EC4E360-46B3-49AE-8BA4-8F972DBD591B}" dt="2023-05-16T05:18:25.935" v="799"/>
        <pc:sldMkLst>
          <pc:docMk/>
          <pc:sldMk cId="675308632" sldId="257"/>
        </pc:sldMkLst>
      </pc:sldChg>
      <pc:sldChg chg="delSp modSp mod">
        <pc:chgData name="Aniket Borawake" userId="f2872f486f63fcf4" providerId="LiveId" clId="{9EC4E360-46B3-49AE-8BA4-8F972DBD591B}" dt="2023-05-16T04:32:08.442" v="91" actId="21"/>
        <pc:sldMkLst>
          <pc:docMk/>
          <pc:sldMk cId="1138044503" sldId="260"/>
        </pc:sldMkLst>
        <pc:spChg chg="del mod">
          <ac:chgData name="Aniket Borawake" userId="f2872f486f63fcf4" providerId="LiveId" clId="{9EC4E360-46B3-49AE-8BA4-8F972DBD591B}" dt="2023-05-16T04:32:08.442" v="91" actId="21"/>
          <ac:spMkLst>
            <pc:docMk/>
            <pc:sldMk cId="1138044503" sldId="260"/>
            <ac:spMk id="3" creationId="{A23F4B9D-D65E-3476-6D93-312BD3592B58}"/>
          </ac:spMkLst>
        </pc:spChg>
        <pc:picChg chg="mod">
          <ac:chgData name="Aniket Borawake" userId="f2872f486f63fcf4" providerId="LiveId" clId="{9EC4E360-46B3-49AE-8BA4-8F972DBD591B}" dt="2023-05-16T04:32:01.893" v="89" actId="1076"/>
          <ac:picMkLst>
            <pc:docMk/>
            <pc:sldMk cId="1138044503" sldId="260"/>
            <ac:picMk id="5" creationId="{651753F2-AF11-BA56-21BF-0D9AF36A8886}"/>
          </ac:picMkLst>
        </pc:picChg>
      </pc:sldChg>
      <pc:sldChg chg="ord">
        <pc:chgData name="Aniket Borawake" userId="f2872f486f63fcf4" providerId="LiveId" clId="{9EC4E360-46B3-49AE-8BA4-8F972DBD591B}" dt="2023-05-16T02:58:25.866" v="1"/>
        <pc:sldMkLst>
          <pc:docMk/>
          <pc:sldMk cId="3994705657" sldId="263"/>
        </pc:sldMkLst>
      </pc:sldChg>
      <pc:sldChg chg="modSp mod">
        <pc:chgData name="Aniket Borawake" userId="f2872f486f63fcf4" providerId="LiveId" clId="{9EC4E360-46B3-49AE-8BA4-8F972DBD591B}" dt="2023-05-16T05:09:15.006" v="768" actId="5793"/>
        <pc:sldMkLst>
          <pc:docMk/>
          <pc:sldMk cId="2021294722" sldId="279"/>
        </pc:sldMkLst>
        <pc:spChg chg="mod">
          <ac:chgData name="Aniket Borawake" userId="f2872f486f63fcf4" providerId="LiveId" clId="{9EC4E360-46B3-49AE-8BA4-8F972DBD591B}" dt="2023-05-16T05:09:15.006" v="768" actId="5793"/>
          <ac:spMkLst>
            <pc:docMk/>
            <pc:sldMk cId="2021294722" sldId="279"/>
            <ac:spMk id="2" creationId="{AB9CB23E-F45C-438F-EDDC-A53594F6D342}"/>
          </ac:spMkLst>
        </pc:spChg>
      </pc:sldChg>
      <pc:sldChg chg="modSp mod">
        <pc:chgData name="Aniket Borawake" userId="f2872f486f63fcf4" providerId="LiveId" clId="{9EC4E360-46B3-49AE-8BA4-8F972DBD591B}" dt="2023-05-16T03:00:15.587" v="88" actId="20577"/>
        <pc:sldMkLst>
          <pc:docMk/>
          <pc:sldMk cId="1731265029" sldId="281"/>
        </pc:sldMkLst>
        <pc:spChg chg="mod">
          <ac:chgData name="Aniket Borawake" userId="f2872f486f63fcf4" providerId="LiveId" clId="{9EC4E360-46B3-49AE-8BA4-8F972DBD591B}" dt="2023-05-16T02:59:56.407" v="72" actId="20577"/>
          <ac:spMkLst>
            <pc:docMk/>
            <pc:sldMk cId="1731265029" sldId="281"/>
            <ac:spMk id="3" creationId="{00000000-0000-0000-0000-000000000000}"/>
          </ac:spMkLst>
        </pc:spChg>
        <pc:graphicFrameChg chg="modGraphic">
          <ac:chgData name="Aniket Borawake" userId="f2872f486f63fcf4" providerId="LiveId" clId="{9EC4E360-46B3-49AE-8BA4-8F972DBD591B}" dt="2023-05-16T03:00:15.587" v="88" actId="20577"/>
          <ac:graphicFrameMkLst>
            <pc:docMk/>
            <pc:sldMk cId="1731265029" sldId="281"/>
            <ac:graphicFrameMk id="6" creationId="{00000000-0000-0000-0000-000000000000}"/>
          </ac:graphicFrameMkLst>
        </pc:graphicFrameChg>
      </pc:sldChg>
      <pc:sldChg chg="modSp mod">
        <pc:chgData name="Aniket Borawake" userId="f2872f486f63fcf4" providerId="LiveId" clId="{9EC4E360-46B3-49AE-8BA4-8F972DBD591B}" dt="2023-05-16T05:36:25.461" v="834" actId="20577"/>
        <pc:sldMkLst>
          <pc:docMk/>
          <pc:sldMk cId="1058069620" sldId="283"/>
        </pc:sldMkLst>
        <pc:graphicFrameChg chg="mod modGraphic">
          <ac:chgData name="Aniket Borawake" userId="f2872f486f63fcf4" providerId="LiveId" clId="{9EC4E360-46B3-49AE-8BA4-8F972DBD591B}" dt="2023-05-16T05:36:25.461" v="834" actId="20577"/>
          <ac:graphicFrameMkLst>
            <pc:docMk/>
            <pc:sldMk cId="1058069620" sldId="283"/>
            <ac:graphicFrameMk id="8" creationId="{00000000-0000-0000-0000-000000000000}"/>
          </ac:graphicFrameMkLst>
        </pc:graphicFrameChg>
      </pc:sldChg>
      <pc:sldChg chg="addSp delSp modSp new mod">
        <pc:chgData name="Aniket Borawake" userId="f2872f486f63fcf4" providerId="LiveId" clId="{9EC4E360-46B3-49AE-8BA4-8F972DBD591B}" dt="2023-05-16T05:10:28.151" v="784" actId="122"/>
        <pc:sldMkLst>
          <pc:docMk/>
          <pc:sldMk cId="3514302625" sldId="285"/>
        </pc:sldMkLst>
        <pc:spChg chg="del mod">
          <ac:chgData name="Aniket Borawake" userId="f2872f486f63fcf4" providerId="LiveId" clId="{9EC4E360-46B3-49AE-8BA4-8F972DBD591B}" dt="2023-05-16T04:44:15.487" v="95" actId="21"/>
          <ac:spMkLst>
            <pc:docMk/>
            <pc:sldMk cId="3514302625" sldId="285"/>
            <ac:spMk id="2" creationId="{0DE56A78-DF73-D4F7-4172-F4A24BDBE4AA}"/>
          </ac:spMkLst>
        </pc:spChg>
        <pc:spChg chg="add mod">
          <ac:chgData name="Aniket Borawake" userId="f2872f486f63fcf4" providerId="LiveId" clId="{9EC4E360-46B3-49AE-8BA4-8F972DBD591B}" dt="2023-05-16T05:08:53.776" v="766" actId="14100"/>
          <ac:spMkLst>
            <pc:docMk/>
            <pc:sldMk cId="3514302625" sldId="285"/>
            <ac:spMk id="6" creationId="{D0C43713-5A5A-4266-BC04-0F0240462E3B}"/>
          </ac:spMkLst>
        </pc:spChg>
        <pc:graphicFrameChg chg="add del mod modGraphic">
          <ac:chgData name="Aniket Borawake" userId="f2872f486f63fcf4" providerId="LiveId" clId="{9EC4E360-46B3-49AE-8BA4-8F972DBD591B}" dt="2023-05-16T04:48:29.863" v="146" actId="21"/>
          <ac:graphicFrameMkLst>
            <pc:docMk/>
            <pc:sldMk cId="3514302625" sldId="285"/>
            <ac:graphicFrameMk id="3" creationId="{9FC9B063-271A-11FA-8F88-DDC983ACFD65}"/>
          </ac:graphicFrameMkLst>
        </pc:graphicFrameChg>
        <pc:graphicFrameChg chg="add mod modGraphic">
          <ac:chgData name="Aniket Borawake" userId="f2872f486f63fcf4" providerId="LiveId" clId="{9EC4E360-46B3-49AE-8BA4-8F972DBD591B}" dt="2023-05-16T05:10:28.151" v="784" actId="122"/>
          <ac:graphicFrameMkLst>
            <pc:docMk/>
            <pc:sldMk cId="3514302625" sldId="285"/>
            <ac:graphicFrameMk id="4" creationId="{5C299B0A-8DD0-A135-8C59-041BAC929EAE}"/>
          </ac:graphicFrameMkLst>
        </pc:graphicFrameChg>
        <pc:cxnChg chg="add mod">
          <ac:chgData name="Aniket Borawake" userId="f2872f486f63fcf4" providerId="LiveId" clId="{9EC4E360-46B3-49AE-8BA4-8F972DBD591B}" dt="2023-05-16T05:08:46.520" v="763" actId="1076"/>
          <ac:cxnSpMkLst>
            <pc:docMk/>
            <pc:sldMk cId="3514302625" sldId="285"/>
            <ac:cxnSpMk id="5" creationId="{0FCFAED8-2289-B936-7E98-895E2F3CDF18}"/>
          </ac:cxnSpMkLst>
        </pc:cxnChg>
      </pc:sldChg>
      <pc:sldChg chg="addSp delSp modSp new mod">
        <pc:chgData name="Aniket Borawake" userId="f2872f486f63fcf4" providerId="LiveId" clId="{9EC4E360-46B3-49AE-8BA4-8F972DBD591B}" dt="2023-05-16T05:18:50.960" v="807" actId="1076"/>
        <pc:sldMkLst>
          <pc:docMk/>
          <pc:sldMk cId="3358211793" sldId="286"/>
        </pc:sldMkLst>
        <pc:spChg chg="del">
          <ac:chgData name="Aniket Borawake" userId="f2872f486f63fcf4" providerId="LiveId" clId="{9EC4E360-46B3-49AE-8BA4-8F972DBD591B}" dt="2023-05-16T05:16:16.595" v="786" actId="478"/>
          <ac:spMkLst>
            <pc:docMk/>
            <pc:sldMk cId="3358211793" sldId="286"/>
            <ac:spMk id="2" creationId="{CF605D52-073E-8A7E-EE41-6E9A2F0A8D02}"/>
          </ac:spMkLst>
        </pc:spChg>
        <pc:spChg chg="add del mod">
          <ac:chgData name="Aniket Borawake" userId="f2872f486f63fcf4" providerId="LiveId" clId="{9EC4E360-46B3-49AE-8BA4-8F972DBD591B}" dt="2023-05-16T05:16:58.849" v="793"/>
          <ac:spMkLst>
            <pc:docMk/>
            <pc:sldMk cId="3358211793" sldId="286"/>
            <ac:spMk id="5" creationId="{83EF7C14-E281-2F43-9846-19475CF14FF1}"/>
          </ac:spMkLst>
        </pc:spChg>
        <pc:spChg chg="add mod">
          <ac:chgData name="Aniket Borawake" userId="f2872f486f63fcf4" providerId="LiveId" clId="{9EC4E360-46B3-49AE-8BA4-8F972DBD591B}" dt="2023-05-16T05:18:50.960" v="807" actId="1076"/>
          <ac:spMkLst>
            <pc:docMk/>
            <pc:sldMk cId="3358211793" sldId="286"/>
            <ac:spMk id="9" creationId="{8099D3EE-702C-E3E0-89A5-7F30899A7E37}"/>
          </ac:spMkLst>
        </pc:spChg>
        <pc:picChg chg="add mod">
          <ac:chgData name="Aniket Borawake" userId="f2872f486f63fcf4" providerId="LiveId" clId="{9EC4E360-46B3-49AE-8BA4-8F972DBD591B}" dt="2023-05-16T05:18:08.356" v="797" actId="14100"/>
          <ac:picMkLst>
            <pc:docMk/>
            <pc:sldMk cId="3358211793" sldId="286"/>
            <ac:picMk id="7" creationId="{C674B35E-718F-01CE-0546-7B02FD9370BE}"/>
          </ac:picMkLst>
        </pc:picChg>
        <pc:cxnChg chg="add mod">
          <ac:chgData name="Aniket Borawake" userId="f2872f486f63fcf4" providerId="LiveId" clId="{9EC4E360-46B3-49AE-8BA4-8F972DBD591B}" dt="2023-05-16T05:16:17.932" v="787"/>
          <ac:cxnSpMkLst>
            <pc:docMk/>
            <pc:sldMk cId="3358211793" sldId="286"/>
            <ac:cxnSpMk id="3" creationId="{B71BCFAE-58E4-FCC6-AEBB-1AC7E8CCBDF1}"/>
          </ac:cxnSpMkLst>
        </pc:cxnChg>
        <pc:cxnChg chg="add del mod">
          <ac:chgData name="Aniket Borawake" userId="f2872f486f63fcf4" providerId="LiveId" clId="{9EC4E360-46B3-49AE-8BA4-8F972DBD591B}" dt="2023-05-16T05:16:46.719" v="789"/>
          <ac:cxnSpMkLst>
            <pc:docMk/>
            <pc:sldMk cId="3358211793" sldId="286"/>
            <ac:cxnSpMk id="4" creationId="{9CA5C9F3-1ECC-D5A5-86C9-C8F0F1672B7A}"/>
          </ac:cxnSpMkLst>
        </pc:cxnChg>
      </pc:sldChg>
    </pc:docChg>
  </pc:docChgLst>
  <pc:docChgLst>
    <pc:chgData name="Aniket Borawake" userId="f2872f486f63fcf4" providerId="LiveId" clId="{F352D878-3047-4A73-989D-9254AAED3B66}"/>
    <pc:docChg chg="undo custSel addSld delSld modSld sldOrd">
      <pc:chgData name="Aniket Borawake" userId="f2872f486f63fcf4" providerId="LiveId" clId="{F352D878-3047-4A73-989D-9254AAED3B66}" dt="2023-05-15T14:41:38.638" v="2720" actId="1076"/>
      <pc:docMkLst>
        <pc:docMk/>
      </pc:docMkLst>
      <pc:sldChg chg="modSp mod">
        <pc:chgData name="Aniket Borawake" userId="f2872f486f63fcf4" providerId="LiveId" clId="{F352D878-3047-4A73-989D-9254AAED3B66}" dt="2023-05-13T11:16:06.101" v="171" actId="1076"/>
        <pc:sldMkLst>
          <pc:docMk/>
          <pc:sldMk cId="390579547" sldId="256"/>
        </pc:sldMkLst>
        <pc:spChg chg="mod">
          <ac:chgData name="Aniket Borawake" userId="f2872f486f63fcf4" providerId="LiveId" clId="{F352D878-3047-4A73-989D-9254AAED3B66}" dt="2023-05-13T11:16:06.101" v="171" actId="1076"/>
          <ac:spMkLst>
            <pc:docMk/>
            <pc:sldMk cId="390579547" sldId="256"/>
            <ac:spMk id="7" creationId="{61384554-C094-442D-B3E3-E3DB79C51069}"/>
          </ac:spMkLst>
        </pc:spChg>
        <pc:cxnChg chg="mod">
          <ac:chgData name="Aniket Borawake" userId="f2872f486f63fcf4" providerId="LiveId" clId="{F352D878-3047-4A73-989D-9254AAED3B66}" dt="2023-05-13T11:14:21.602" v="153" actId="14100"/>
          <ac:cxnSpMkLst>
            <pc:docMk/>
            <pc:sldMk cId="390579547" sldId="256"/>
            <ac:cxnSpMk id="10" creationId="{613DEB15-83B3-C271-86C9-78F0B1602ECA}"/>
          </ac:cxnSpMkLst>
        </pc:cxnChg>
      </pc:sldChg>
      <pc:sldChg chg="addSp delSp modSp mod ord">
        <pc:chgData name="Aniket Borawake" userId="f2872f486f63fcf4" providerId="LiveId" clId="{F352D878-3047-4A73-989D-9254AAED3B66}" dt="2023-05-15T14:18:20.489" v="2716"/>
        <pc:sldMkLst>
          <pc:docMk/>
          <pc:sldMk cId="675308632" sldId="257"/>
        </pc:sldMkLst>
        <pc:spChg chg="mod">
          <ac:chgData name="Aniket Borawake" userId="f2872f486f63fcf4" providerId="LiveId" clId="{F352D878-3047-4A73-989D-9254AAED3B66}" dt="2023-05-13T11:15:58.749" v="166" actId="14100"/>
          <ac:spMkLst>
            <pc:docMk/>
            <pc:sldMk cId="675308632" sldId="257"/>
            <ac:spMk id="2" creationId="{87BB0147-C544-A88A-CD05-7A44E24358E6}"/>
          </ac:spMkLst>
        </pc:spChg>
        <pc:cxnChg chg="del">
          <ac:chgData name="Aniket Borawake" userId="f2872f486f63fcf4" providerId="LiveId" clId="{F352D878-3047-4A73-989D-9254AAED3B66}" dt="2023-05-13T11:14:50.602" v="157" actId="478"/>
          <ac:cxnSpMkLst>
            <pc:docMk/>
            <pc:sldMk cId="675308632" sldId="257"/>
            <ac:cxnSpMk id="4" creationId="{1E072F0E-A683-6211-2563-56EF0C873854}"/>
          </ac:cxnSpMkLst>
        </pc:cxnChg>
        <pc:cxnChg chg="add del mod">
          <ac:chgData name="Aniket Borawake" userId="f2872f486f63fcf4" providerId="LiveId" clId="{F352D878-3047-4A73-989D-9254AAED3B66}" dt="2023-05-13T11:14:16.205" v="151" actId="11529"/>
          <ac:cxnSpMkLst>
            <pc:docMk/>
            <pc:sldMk cId="675308632" sldId="257"/>
            <ac:cxnSpMk id="7" creationId="{CCD31B37-62A3-E799-806D-8E8ED826D4B9}"/>
          </ac:cxnSpMkLst>
        </pc:cxnChg>
        <pc:cxnChg chg="add mod">
          <ac:chgData name="Aniket Borawake" userId="f2872f486f63fcf4" providerId="LiveId" clId="{F352D878-3047-4A73-989D-9254AAED3B66}" dt="2023-05-13T11:15:06.202" v="160" actId="13822"/>
          <ac:cxnSpMkLst>
            <pc:docMk/>
            <pc:sldMk cId="675308632" sldId="257"/>
            <ac:cxnSpMk id="10" creationId="{CD8603A9-C0AD-2BAD-43A9-E727B6319588}"/>
          </ac:cxnSpMkLst>
        </pc:cxnChg>
      </pc:sldChg>
      <pc:sldChg chg="addSp delSp modSp new mod ord">
        <pc:chgData name="Aniket Borawake" userId="f2872f486f63fcf4" providerId="LiveId" clId="{F352D878-3047-4A73-989D-9254AAED3B66}" dt="2023-05-13T11:16:20.872" v="172" actId="1076"/>
        <pc:sldMkLst>
          <pc:docMk/>
          <pc:sldMk cId="1434287710" sldId="258"/>
        </pc:sldMkLst>
        <pc:spChg chg="add mod">
          <ac:chgData name="Aniket Borawake" userId="f2872f486f63fcf4" providerId="LiveId" clId="{F352D878-3047-4A73-989D-9254AAED3B66}" dt="2023-05-13T11:16:20.872" v="172" actId="1076"/>
          <ac:spMkLst>
            <pc:docMk/>
            <pc:sldMk cId="1434287710" sldId="258"/>
            <ac:spMk id="3" creationId="{1FDDAC15-83C9-815F-1931-5FE018AD09E6}"/>
          </ac:spMkLst>
        </pc:spChg>
        <pc:spChg chg="add del">
          <ac:chgData name="Aniket Borawake" userId="f2872f486f63fcf4" providerId="LiveId" clId="{F352D878-3047-4A73-989D-9254AAED3B66}" dt="2023-05-13T11:11:23.543" v="114" actId="22"/>
          <ac:spMkLst>
            <pc:docMk/>
            <pc:sldMk cId="1434287710" sldId="258"/>
            <ac:spMk id="5" creationId="{9F0FE881-5769-A2E9-ACF3-41C3ADC5557A}"/>
          </ac:spMkLst>
        </pc:spChg>
        <pc:cxnChg chg="add mod">
          <ac:chgData name="Aniket Borawake" userId="f2872f486f63fcf4" providerId="LiveId" clId="{F352D878-3047-4A73-989D-9254AAED3B66}" dt="2023-05-13T11:14:45.331" v="156" actId="13822"/>
          <ac:cxnSpMkLst>
            <pc:docMk/>
            <pc:sldMk cId="1434287710" sldId="258"/>
            <ac:cxnSpMk id="7" creationId="{26DD4794-574E-6E26-68FC-57E85F06FB11}"/>
          </ac:cxnSpMkLst>
        </pc:cxnChg>
      </pc:sldChg>
      <pc:sldChg chg="addSp modSp new mod">
        <pc:chgData name="Aniket Borawake" userId="f2872f486f63fcf4" providerId="LiveId" clId="{F352D878-3047-4A73-989D-9254AAED3B66}" dt="2023-05-13T11:15:48.569" v="163" actId="14100"/>
        <pc:sldMkLst>
          <pc:docMk/>
          <pc:sldMk cId="925803554" sldId="259"/>
        </pc:sldMkLst>
        <pc:spChg chg="add mod">
          <ac:chgData name="Aniket Borawake" userId="f2872f486f63fcf4" providerId="LiveId" clId="{F352D878-3047-4A73-989D-9254AAED3B66}" dt="2023-05-13T11:15:48.569" v="163" actId="14100"/>
          <ac:spMkLst>
            <pc:docMk/>
            <pc:sldMk cId="925803554" sldId="259"/>
            <ac:spMk id="3" creationId="{86D32D4C-7D5B-EC7B-33D4-5F0F5A247C2C}"/>
          </ac:spMkLst>
        </pc:spChg>
        <pc:cxnChg chg="add mod">
          <ac:chgData name="Aniket Borawake" userId="f2872f486f63fcf4" providerId="LiveId" clId="{F352D878-3047-4A73-989D-9254AAED3B66}" dt="2023-05-13T11:13:44.882" v="143" actId="14100"/>
          <ac:cxnSpMkLst>
            <pc:docMk/>
            <pc:sldMk cId="925803554" sldId="259"/>
            <ac:cxnSpMk id="5" creationId="{2B840062-A7BB-16BA-C70B-5877BC8203C8}"/>
          </ac:cxnSpMkLst>
        </pc:cxnChg>
      </pc:sldChg>
      <pc:sldChg chg="addSp delSp modSp new mod">
        <pc:chgData name="Aniket Borawake" userId="f2872f486f63fcf4" providerId="LiveId" clId="{F352D878-3047-4A73-989D-9254AAED3B66}" dt="2023-05-15T14:17:46.169" v="2714" actId="1076"/>
        <pc:sldMkLst>
          <pc:docMk/>
          <pc:sldMk cId="1138044503" sldId="260"/>
        </pc:sldMkLst>
        <pc:spChg chg="add del mod">
          <ac:chgData name="Aniket Borawake" userId="f2872f486f63fcf4" providerId="LiveId" clId="{F352D878-3047-4A73-989D-9254AAED3B66}" dt="2023-05-13T11:21:14.751" v="191" actId="11529"/>
          <ac:spMkLst>
            <pc:docMk/>
            <pc:sldMk cId="1138044503" sldId="260"/>
            <ac:spMk id="2" creationId="{577E0347-0910-04BB-61FB-ACEF94E490C7}"/>
          </ac:spMkLst>
        </pc:spChg>
        <pc:spChg chg="add">
          <ac:chgData name="Aniket Borawake" userId="f2872f486f63fcf4" providerId="LiveId" clId="{F352D878-3047-4A73-989D-9254AAED3B66}" dt="2023-05-14T02:54:39.884" v="1827" actId="22"/>
          <ac:spMkLst>
            <pc:docMk/>
            <pc:sldMk cId="1138044503" sldId="260"/>
            <ac:spMk id="3" creationId="{A23F4B9D-D65E-3476-6D93-312BD3592B58}"/>
          </ac:spMkLst>
        </pc:spChg>
        <pc:spChg chg="add mod">
          <ac:chgData name="Aniket Borawake" userId="f2872f486f63fcf4" providerId="LiveId" clId="{F352D878-3047-4A73-989D-9254AAED3B66}" dt="2023-05-13T11:26:01.483" v="225" actId="20577"/>
          <ac:spMkLst>
            <pc:docMk/>
            <pc:sldMk cId="1138044503" sldId="260"/>
            <ac:spMk id="6" creationId="{21088E8A-635A-0938-8621-6E0B23C8FD42}"/>
          </ac:spMkLst>
        </pc:spChg>
        <pc:graphicFrameChg chg="add del modGraphic">
          <ac:chgData name="Aniket Borawake" userId="f2872f486f63fcf4" providerId="LiveId" clId="{F352D878-3047-4A73-989D-9254AAED3B66}" dt="2023-05-13T12:02:43.892" v="1126" actId="27309"/>
          <ac:graphicFrameMkLst>
            <pc:docMk/>
            <pc:sldMk cId="1138044503" sldId="260"/>
            <ac:graphicFrameMk id="8" creationId="{3DEDAF18-9D58-D336-692F-78A185BAEB4A}"/>
          </ac:graphicFrameMkLst>
        </pc:graphicFrameChg>
        <pc:picChg chg="add del mod">
          <ac:chgData name="Aniket Borawake" userId="f2872f486f63fcf4" providerId="LiveId" clId="{F352D878-3047-4A73-989D-9254AAED3B66}" dt="2023-05-13T11:23:00.811" v="194" actId="478"/>
          <ac:picMkLst>
            <pc:docMk/>
            <pc:sldMk cId="1138044503" sldId="260"/>
            <ac:picMk id="3" creationId="{AB5F00B3-C706-47C3-C3FC-1276E9E5B439}"/>
          </ac:picMkLst>
        </pc:picChg>
        <pc:picChg chg="add mod">
          <ac:chgData name="Aniket Borawake" userId="f2872f486f63fcf4" providerId="LiveId" clId="{F352D878-3047-4A73-989D-9254AAED3B66}" dt="2023-05-15T14:17:46.169" v="2714" actId="1076"/>
          <ac:picMkLst>
            <pc:docMk/>
            <pc:sldMk cId="1138044503" sldId="260"/>
            <ac:picMk id="5" creationId="{651753F2-AF11-BA56-21BF-0D9AF36A8886}"/>
          </ac:picMkLst>
        </pc:picChg>
        <pc:picChg chg="add del mod">
          <ac:chgData name="Aniket Borawake" userId="f2872f486f63fcf4" providerId="LiveId" clId="{F352D878-3047-4A73-989D-9254AAED3B66}" dt="2023-05-13T11:22:57.669" v="192" actId="21"/>
          <ac:picMkLst>
            <pc:docMk/>
            <pc:sldMk cId="1138044503" sldId="260"/>
            <ac:picMk id="1026" creationId="{E4615022-8ADE-619E-2E71-440D3B575529}"/>
          </ac:picMkLst>
        </pc:picChg>
      </pc:sldChg>
      <pc:sldChg chg="addSp delSp modSp new mod ord">
        <pc:chgData name="Aniket Borawake" userId="f2872f486f63fcf4" providerId="LiveId" clId="{F352D878-3047-4A73-989D-9254AAED3B66}" dt="2023-05-15T14:35:47.758" v="2719" actId="1076"/>
        <pc:sldMkLst>
          <pc:docMk/>
          <pc:sldMk cId="2259628140" sldId="261"/>
        </pc:sldMkLst>
        <pc:spChg chg="del mod">
          <ac:chgData name="Aniket Borawake" userId="f2872f486f63fcf4" providerId="LiveId" clId="{F352D878-3047-4A73-989D-9254AAED3B66}" dt="2023-05-13T11:26:56.446" v="259" actId="21"/>
          <ac:spMkLst>
            <pc:docMk/>
            <pc:sldMk cId="2259628140" sldId="261"/>
            <ac:spMk id="2" creationId="{34435F1F-D9AA-1D82-685E-7BB8AE677023}"/>
          </ac:spMkLst>
        </pc:spChg>
        <pc:spChg chg="del mod">
          <ac:chgData name="Aniket Borawake" userId="f2872f486f63fcf4" providerId="LiveId" clId="{F352D878-3047-4A73-989D-9254AAED3B66}" dt="2023-05-13T11:27:32.105" v="290" actId="21"/>
          <ac:spMkLst>
            <pc:docMk/>
            <pc:sldMk cId="2259628140" sldId="261"/>
            <ac:spMk id="3" creationId="{B9B0433A-61B0-FDD8-C631-4F997428C0F7}"/>
          </ac:spMkLst>
        </pc:spChg>
        <pc:spChg chg="add del mod">
          <ac:chgData name="Aniket Borawake" userId="f2872f486f63fcf4" providerId="LiveId" clId="{F352D878-3047-4A73-989D-9254AAED3B66}" dt="2023-05-13T11:27:45.646" v="292" actId="21"/>
          <ac:spMkLst>
            <pc:docMk/>
            <pc:sldMk cId="2259628140" sldId="261"/>
            <ac:spMk id="5" creationId="{EE1E4343-5CE1-F371-C29A-81657A7B52BA}"/>
          </ac:spMkLst>
        </pc:spChg>
        <pc:spChg chg="add mod">
          <ac:chgData name="Aniket Borawake" userId="f2872f486f63fcf4" providerId="LiveId" clId="{F352D878-3047-4A73-989D-9254AAED3B66}" dt="2023-05-13T11:28:42.488" v="330" actId="20577"/>
          <ac:spMkLst>
            <pc:docMk/>
            <pc:sldMk cId="2259628140" sldId="261"/>
            <ac:spMk id="6" creationId="{055B4AF5-7CBA-ADBD-8A70-0155D37C0203}"/>
          </ac:spMkLst>
        </pc:spChg>
        <pc:spChg chg="add mod">
          <ac:chgData name="Aniket Borawake" userId="f2872f486f63fcf4" providerId="LiveId" clId="{F352D878-3047-4A73-989D-9254AAED3B66}" dt="2023-05-15T14:35:47.758" v="2719" actId="1076"/>
          <ac:spMkLst>
            <pc:docMk/>
            <pc:sldMk cId="2259628140" sldId="261"/>
            <ac:spMk id="7" creationId="{B749AF6A-EC76-3216-A2D3-53E15F950F52}"/>
          </ac:spMkLst>
        </pc:spChg>
        <pc:picChg chg="add del mod">
          <ac:chgData name="Aniket Borawake" userId="f2872f486f63fcf4" providerId="LiveId" clId="{F352D878-3047-4A73-989D-9254AAED3B66}" dt="2023-05-13T11:36:05.802" v="560" actId="21"/>
          <ac:picMkLst>
            <pc:docMk/>
            <pc:sldMk cId="2259628140" sldId="261"/>
            <ac:picMk id="8" creationId="{89ADA1F8-F270-F241-50A2-6968D17D3F66}"/>
          </ac:picMkLst>
        </pc:picChg>
      </pc:sldChg>
      <pc:sldChg chg="addSp delSp modSp new mod ord">
        <pc:chgData name="Aniket Borawake" userId="f2872f486f63fcf4" providerId="LiveId" clId="{F352D878-3047-4A73-989D-9254AAED3B66}" dt="2023-05-14T02:01:47.062" v="1182"/>
        <pc:sldMkLst>
          <pc:docMk/>
          <pc:sldMk cId="2392508213" sldId="262"/>
        </pc:sldMkLst>
        <pc:spChg chg="del mod">
          <ac:chgData name="Aniket Borawake" userId="f2872f486f63fcf4" providerId="LiveId" clId="{F352D878-3047-4A73-989D-9254AAED3B66}" dt="2023-05-13T11:30:29.895" v="386" actId="21"/>
          <ac:spMkLst>
            <pc:docMk/>
            <pc:sldMk cId="2392508213" sldId="262"/>
            <ac:spMk id="2" creationId="{BDCF577B-0019-6CC5-0ADC-CD2B7A32E134}"/>
          </ac:spMkLst>
        </pc:spChg>
        <pc:spChg chg="del">
          <ac:chgData name="Aniket Borawake" userId="f2872f486f63fcf4" providerId="LiveId" clId="{F352D878-3047-4A73-989D-9254AAED3B66}" dt="2023-05-13T11:30:37.389" v="387" actId="21"/>
          <ac:spMkLst>
            <pc:docMk/>
            <pc:sldMk cId="2392508213" sldId="262"/>
            <ac:spMk id="3" creationId="{7730FBCB-C250-B9E3-09F1-643A7AA4EF11}"/>
          </ac:spMkLst>
        </pc:spChg>
        <pc:spChg chg="add mod">
          <ac:chgData name="Aniket Borawake" userId="f2872f486f63fcf4" providerId="LiveId" clId="{F352D878-3047-4A73-989D-9254AAED3B66}" dt="2023-05-13T11:32:21.805" v="430" actId="1076"/>
          <ac:spMkLst>
            <pc:docMk/>
            <pc:sldMk cId="2392508213" sldId="262"/>
            <ac:spMk id="4" creationId="{E90F005A-8B52-7AD1-B7DE-DB426BAC3E67}"/>
          </ac:spMkLst>
        </pc:spChg>
        <pc:spChg chg="add mod">
          <ac:chgData name="Aniket Borawake" userId="f2872f486f63fcf4" providerId="LiveId" clId="{F352D878-3047-4A73-989D-9254AAED3B66}" dt="2023-05-13T11:35:24.043" v="557" actId="207"/>
          <ac:spMkLst>
            <pc:docMk/>
            <pc:sldMk cId="2392508213" sldId="262"/>
            <ac:spMk id="5" creationId="{FFD5F3E4-48B6-CAB7-2EF2-A97836D47F90}"/>
          </ac:spMkLst>
        </pc:spChg>
      </pc:sldChg>
      <pc:sldChg chg="addSp modSp new mod ord">
        <pc:chgData name="Aniket Borawake" userId="f2872f486f63fcf4" providerId="LiveId" clId="{F352D878-3047-4A73-989D-9254AAED3B66}" dt="2023-05-15T02:54:20.869" v="2626"/>
        <pc:sldMkLst>
          <pc:docMk/>
          <pc:sldMk cId="3994705657" sldId="263"/>
        </pc:sldMkLst>
        <pc:spChg chg="add mod">
          <ac:chgData name="Aniket Borawake" userId="f2872f486f63fcf4" providerId="LiveId" clId="{F352D878-3047-4A73-989D-9254AAED3B66}" dt="2023-05-14T03:09:30.883" v="2004" actId="12"/>
          <ac:spMkLst>
            <pc:docMk/>
            <pc:sldMk cId="3994705657" sldId="263"/>
            <ac:spMk id="2" creationId="{EDD4505A-41CF-961F-5219-87A669E69F72}"/>
          </ac:spMkLst>
        </pc:spChg>
        <pc:spChg chg="add mod">
          <ac:chgData name="Aniket Borawake" userId="f2872f486f63fcf4" providerId="LiveId" clId="{F352D878-3047-4A73-989D-9254AAED3B66}" dt="2023-05-14T03:10:08.950" v="2011" actId="1076"/>
          <ac:spMkLst>
            <pc:docMk/>
            <pc:sldMk cId="3994705657" sldId="263"/>
            <ac:spMk id="6" creationId="{182D4C2F-2B2B-417C-2944-0E4B2A768AD7}"/>
          </ac:spMkLst>
        </pc:spChg>
        <pc:cxnChg chg="add mod">
          <ac:chgData name="Aniket Borawake" userId="f2872f486f63fcf4" providerId="LiveId" clId="{F352D878-3047-4A73-989D-9254AAED3B66}" dt="2023-05-13T11:50:16.390" v="599" actId="14100"/>
          <ac:cxnSpMkLst>
            <pc:docMk/>
            <pc:sldMk cId="3994705657" sldId="263"/>
            <ac:cxnSpMk id="4" creationId="{02CCAF98-8479-1016-B52E-170D1154C677}"/>
          </ac:cxnSpMkLst>
        </pc:cxnChg>
      </pc:sldChg>
      <pc:sldChg chg="addSp delSp modSp new mod">
        <pc:chgData name="Aniket Borawake" userId="f2872f486f63fcf4" providerId="LiveId" clId="{F352D878-3047-4A73-989D-9254AAED3B66}" dt="2023-05-14T03:09:39.686" v="2005" actId="12"/>
        <pc:sldMkLst>
          <pc:docMk/>
          <pc:sldMk cId="947191604" sldId="264"/>
        </pc:sldMkLst>
        <pc:spChg chg="add mod">
          <ac:chgData name="Aniket Borawake" userId="f2872f486f63fcf4" providerId="LiveId" clId="{F352D878-3047-4A73-989D-9254AAED3B66}" dt="2023-05-14T03:09:39.686" v="2005" actId="12"/>
          <ac:spMkLst>
            <pc:docMk/>
            <pc:sldMk cId="947191604" sldId="264"/>
            <ac:spMk id="2" creationId="{5AB602D1-C19A-61C9-8D1E-BA495DF1B20E}"/>
          </ac:spMkLst>
        </pc:spChg>
        <pc:spChg chg="add del mod">
          <ac:chgData name="Aniket Borawake" userId="f2872f486f63fcf4" providerId="LiveId" clId="{F352D878-3047-4A73-989D-9254AAED3B66}" dt="2023-05-13T12:03:40.946" v="1138"/>
          <ac:spMkLst>
            <pc:docMk/>
            <pc:sldMk cId="947191604" sldId="264"/>
            <ac:spMk id="10" creationId="{3FE2B963-9242-5C83-0913-2A276B740260}"/>
          </ac:spMkLst>
        </pc:spChg>
        <pc:spChg chg="add mod">
          <ac:chgData name="Aniket Borawake" userId="f2872f486f63fcf4" providerId="LiveId" clId="{F352D878-3047-4A73-989D-9254AAED3B66}" dt="2023-05-13T12:07:42.480" v="1169" actId="20577"/>
          <ac:spMkLst>
            <pc:docMk/>
            <pc:sldMk cId="947191604" sldId="264"/>
            <ac:spMk id="11" creationId="{F2D596A6-1A82-C7FF-81B7-6204B3EAA305}"/>
          </ac:spMkLst>
        </pc:spChg>
        <pc:cxnChg chg="add mod">
          <ac:chgData name="Aniket Borawake" userId="f2872f486f63fcf4" providerId="LiveId" clId="{F352D878-3047-4A73-989D-9254AAED3B66}" dt="2023-05-13T12:03:28.218" v="1135" actId="14100"/>
          <ac:cxnSpMkLst>
            <pc:docMk/>
            <pc:sldMk cId="947191604" sldId="264"/>
            <ac:cxnSpMk id="4" creationId="{7E953B66-52F8-DDD8-3DE0-E128121849B4}"/>
          </ac:cxnSpMkLst>
        </pc:cxnChg>
      </pc:sldChg>
      <pc:sldChg chg="addSp delSp modSp new del mod">
        <pc:chgData name="Aniket Borawake" userId="f2872f486f63fcf4" providerId="LiveId" clId="{F352D878-3047-4A73-989D-9254AAED3B66}" dt="2023-05-14T02:03:07.005" v="1199" actId="2696"/>
        <pc:sldMkLst>
          <pc:docMk/>
          <pc:sldMk cId="2940036974" sldId="265"/>
        </pc:sldMkLst>
        <pc:spChg chg="del mod">
          <ac:chgData name="Aniket Borawake" userId="f2872f486f63fcf4" providerId="LiveId" clId="{F352D878-3047-4A73-989D-9254AAED3B66}" dt="2023-05-14T02:01:01.640" v="1172" actId="21"/>
          <ac:spMkLst>
            <pc:docMk/>
            <pc:sldMk cId="2940036974" sldId="265"/>
            <ac:spMk id="2" creationId="{CF2AB9B8-999C-9455-5F94-8190E15F1563}"/>
          </ac:spMkLst>
        </pc:spChg>
        <pc:spChg chg="del mod">
          <ac:chgData name="Aniket Borawake" userId="f2872f486f63fcf4" providerId="LiveId" clId="{F352D878-3047-4A73-989D-9254AAED3B66}" dt="2023-05-14T02:01:09.085" v="1174" actId="21"/>
          <ac:spMkLst>
            <pc:docMk/>
            <pc:sldMk cId="2940036974" sldId="265"/>
            <ac:spMk id="3" creationId="{9A0E3FB1-2304-3001-317A-06F874619C4E}"/>
          </ac:spMkLst>
        </pc:spChg>
        <pc:spChg chg="add mod">
          <ac:chgData name="Aniket Borawake" userId="f2872f486f63fcf4" providerId="LiveId" clId="{F352D878-3047-4A73-989D-9254AAED3B66}" dt="2023-05-14T02:02:35.750" v="1192" actId="14100"/>
          <ac:spMkLst>
            <pc:docMk/>
            <pc:sldMk cId="2940036974" sldId="265"/>
            <ac:spMk id="4" creationId="{DA184BF2-C509-5E3B-9062-0EED45C3E43A}"/>
          </ac:spMkLst>
        </pc:spChg>
        <pc:spChg chg="add del mod">
          <ac:chgData name="Aniket Borawake" userId="f2872f486f63fcf4" providerId="LiveId" clId="{F352D878-3047-4A73-989D-9254AAED3B66}" dt="2023-05-14T02:02:50.886" v="1195"/>
          <ac:spMkLst>
            <pc:docMk/>
            <pc:sldMk cId="2940036974" sldId="265"/>
            <ac:spMk id="5" creationId="{85011123-FD02-21C9-8A8A-162AD0B07FFA}"/>
          </ac:spMkLst>
        </pc:spChg>
      </pc:sldChg>
      <pc:sldChg chg="modSp add del mod">
        <pc:chgData name="Aniket Borawake" userId="f2872f486f63fcf4" providerId="LiveId" clId="{F352D878-3047-4A73-989D-9254AAED3B66}" dt="2023-05-14T02:03:16.035" v="1205"/>
        <pc:sldMkLst>
          <pc:docMk/>
          <pc:sldMk cId="3691084160" sldId="265"/>
        </pc:sldMkLst>
        <pc:spChg chg="mod">
          <ac:chgData name="Aniket Borawake" userId="f2872f486f63fcf4" providerId="LiveId" clId="{F352D878-3047-4A73-989D-9254AAED3B66}" dt="2023-05-14T02:03:14.933" v="1204" actId="20577"/>
          <ac:spMkLst>
            <pc:docMk/>
            <pc:sldMk cId="3691084160" sldId="265"/>
            <ac:spMk id="4" creationId="{DA184BF2-C509-5E3B-9062-0EED45C3E43A}"/>
          </ac:spMkLst>
        </pc:spChg>
      </pc:sldChg>
      <pc:sldChg chg="addSp delSp modSp new mod ord">
        <pc:chgData name="Aniket Borawake" userId="f2872f486f63fcf4" providerId="LiveId" clId="{F352D878-3047-4A73-989D-9254AAED3B66}" dt="2023-05-15T14:12:11.591" v="2712" actId="20577"/>
        <pc:sldMkLst>
          <pc:docMk/>
          <pc:sldMk cId="2063761076" sldId="266"/>
        </pc:sldMkLst>
        <pc:spChg chg="add mod">
          <ac:chgData name="Aniket Borawake" userId="f2872f486f63fcf4" providerId="LiveId" clId="{F352D878-3047-4A73-989D-9254AAED3B66}" dt="2023-05-14T02:04:04.965" v="1221" actId="1076"/>
          <ac:spMkLst>
            <pc:docMk/>
            <pc:sldMk cId="2063761076" sldId="266"/>
            <ac:spMk id="2" creationId="{9210BB3B-934E-6920-5571-BB124A063C06}"/>
          </ac:spMkLst>
        </pc:spChg>
        <pc:spChg chg="add del mod">
          <ac:chgData name="Aniket Borawake" userId="f2872f486f63fcf4" providerId="LiveId" clId="{F352D878-3047-4A73-989D-9254AAED3B66}" dt="2023-05-15T14:12:11.591" v="2712" actId="20577"/>
          <ac:spMkLst>
            <pc:docMk/>
            <pc:sldMk cId="2063761076" sldId="266"/>
            <ac:spMk id="5" creationId="{6EA4E8DE-83FA-9B5F-DE66-8F07C905B64B}"/>
          </ac:spMkLst>
        </pc:spChg>
        <pc:cxnChg chg="add mod">
          <ac:chgData name="Aniket Borawake" userId="f2872f486f63fcf4" providerId="LiveId" clId="{F352D878-3047-4A73-989D-9254AAED3B66}" dt="2023-05-14T02:04:19.508" v="1223" actId="13822"/>
          <ac:cxnSpMkLst>
            <pc:docMk/>
            <pc:sldMk cId="2063761076" sldId="266"/>
            <ac:cxnSpMk id="4" creationId="{58DAEFFD-F14A-CD85-A4AB-6F6EB91BC4B1}"/>
          </ac:cxnSpMkLst>
        </pc:cxnChg>
      </pc:sldChg>
      <pc:sldChg chg="addSp modSp new del mod">
        <pc:chgData name="Aniket Borawake" userId="f2872f486f63fcf4" providerId="LiveId" clId="{F352D878-3047-4A73-989D-9254AAED3B66}" dt="2023-05-14T03:10:40.040" v="2012" actId="2696"/>
        <pc:sldMkLst>
          <pc:docMk/>
          <pc:sldMk cId="767801958" sldId="267"/>
        </pc:sldMkLst>
        <pc:spChg chg="add mod">
          <ac:chgData name="Aniket Borawake" userId="f2872f486f63fcf4" providerId="LiveId" clId="{F352D878-3047-4A73-989D-9254AAED3B66}" dt="2023-05-14T02:30:40.992" v="1709" actId="14100"/>
          <ac:spMkLst>
            <pc:docMk/>
            <pc:sldMk cId="767801958" sldId="267"/>
            <ac:spMk id="3" creationId="{64EDEBCD-68A9-5E0A-1E05-47371FDB4424}"/>
          </ac:spMkLst>
        </pc:spChg>
      </pc:sldChg>
      <pc:sldChg chg="addSp delSp modSp mod">
        <pc:chgData name="Aniket Borawake" userId="f2872f486f63fcf4" providerId="LiveId" clId="{F352D878-3047-4A73-989D-9254AAED3B66}" dt="2023-05-14T02:23:55.348" v="1704" actId="1076"/>
        <pc:sldMkLst>
          <pc:docMk/>
          <pc:sldMk cId="1376281738" sldId="268"/>
        </pc:sldMkLst>
        <pc:spChg chg="del mod">
          <ac:chgData name="Aniket Borawake" userId="f2872f486f63fcf4" providerId="LiveId" clId="{F352D878-3047-4A73-989D-9254AAED3B66}" dt="2023-05-14T02:18:03.582" v="1572"/>
          <ac:spMkLst>
            <pc:docMk/>
            <pc:sldMk cId="1376281738" sldId="268"/>
            <ac:spMk id="2" creationId="{9210BB3B-934E-6920-5571-BB124A063C06}"/>
          </ac:spMkLst>
        </pc:spChg>
        <pc:spChg chg="add mod">
          <ac:chgData name="Aniket Borawake" userId="f2872f486f63fcf4" providerId="LiveId" clId="{F352D878-3047-4A73-989D-9254AAED3B66}" dt="2023-05-14T02:17:20.310" v="1509"/>
          <ac:spMkLst>
            <pc:docMk/>
            <pc:sldMk cId="1376281738" sldId="268"/>
            <ac:spMk id="3" creationId="{C2D5023F-4A52-F285-5D17-21ABE287A54F}"/>
          </ac:spMkLst>
        </pc:spChg>
        <pc:spChg chg="del mod">
          <ac:chgData name="Aniket Borawake" userId="f2872f486f63fcf4" providerId="LiveId" clId="{F352D878-3047-4A73-989D-9254AAED3B66}" dt="2023-05-14T02:18:03.582" v="1570"/>
          <ac:spMkLst>
            <pc:docMk/>
            <pc:sldMk cId="1376281738" sldId="268"/>
            <ac:spMk id="5" creationId="{6EA4E8DE-83FA-9B5F-DE66-8F07C905B64B}"/>
          </ac:spMkLst>
        </pc:spChg>
        <pc:spChg chg="add mod">
          <ac:chgData name="Aniket Borawake" userId="f2872f486f63fcf4" providerId="LiveId" clId="{F352D878-3047-4A73-989D-9254AAED3B66}" dt="2023-05-14T02:17:20.310" v="1509"/>
          <ac:spMkLst>
            <pc:docMk/>
            <pc:sldMk cId="1376281738" sldId="268"/>
            <ac:spMk id="6" creationId="{68C472D8-FCC9-BE3B-8D81-A5A7FF9FDDA4}"/>
          </ac:spMkLst>
        </pc:spChg>
        <pc:spChg chg="add mod">
          <ac:chgData name="Aniket Borawake" userId="f2872f486f63fcf4" providerId="LiveId" clId="{F352D878-3047-4A73-989D-9254AAED3B66}" dt="2023-05-14T02:17:20.310" v="1509"/>
          <ac:spMkLst>
            <pc:docMk/>
            <pc:sldMk cId="1376281738" sldId="268"/>
            <ac:spMk id="7" creationId="{28B07748-2B88-E751-9832-68930A23394C}"/>
          </ac:spMkLst>
        </pc:spChg>
        <pc:spChg chg="add mod">
          <ac:chgData name="Aniket Borawake" userId="f2872f486f63fcf4" providerId="LiveId" clId="{F352D878-3047-4A73-989D-9254AAED3B66}" dt="2023-05-14T02:17:20.310" v="1509"/>
          <ac:spMkLst>
            <pc:docMk/>
            <pc:sldMk cId="1376281738" sldId="268"/>
            <ac:spMk id="8" creationId="{1DFF713E-15DD-2492-BA93-FFB226694EE2}"/>
          </ac:spMkLst>
        </pc:spChg>
        <pc:spChg chg="add mod">
          <ac:chgData name="Aniket Borawake" userId="f2872f486f63fcf4" providerId="LiveId" clId="{F352D878-3047-4A73-989D-9254AAED3B66}" dt="2023-05-14T02:17:20.310" v="1509"/>
          <ac:spMkLst>
            <pc:docMk/>
            <pc:sldMk cId="1376281738" sldId="268"/>
            <ac:spMk id="9" creationId="{594AC914-2607-B9DC-CFB0-E55B9C99382E}"/>
          </ac:spMkLst>
        </pc:spChg>
        <pc:spChg chg="add mod">
          <ac:chgData name="Aniket Borawake" userId="f2872f486f63fcf4" providerId="LiveId" clId="{F352D878-3047-4A73-989D-9254AAED3B66}" dt="2023-05-14T02:17:20.310" v="1509"/>
          <ac:spMkLst>
            <pc:docMk/>
            <pc:sldMk cId="1376281738" sldId="268"/>
            <ac:spMk id="10" creationId="{78B0E1CC-4FEB-57D8-C59C-04EDFE4234C0}"/>
          </ac:spMkLst>
        </pc:spChg>
        <pc:spChg chg="add mod">
          <ac:chgData name="Aniket Borawake" userId="f2872f486f63fcf4" providerId="LiveId" clId="{F352D878-3047-4A73-989D-9254AAED3B66}" dt="2023-05-14T02:17:20.310" v="1509"/>
          <ac:spMkLst>
            <pc:docMk/>
            <pc:sldMk cId="1376281738" sldId="268"/>
            <ac:spMk id="11" creationId="{67C52782-772E-980A-DBA1-12523EB9C98A}"/>
          </ac:spMkLst>
        </pc:spChg>
        <pc:spChg chg="add mod">
          <ac:chgData name="Aniket Borawake" userId="f2872f486f63fcf4" providerId="LiveId" clId="{F352D878-3047-4A73-989D-9254AAED3B66}" dt="2023-05-14T02:17:20.310" v="1509"/>
          <ac:spMkLst>
            <pc:docMk/>
            <pc:sldMk cId="1376281738" sldId="268"/>
            <ac:spMk id="12" creationId="{100E5D89-0525-7249-E912-4F405830B1FD}"/>
          </ac:spMkLst>
        </pc:spChg>
        <pc:spChg chg="add mod">
          <ac:chgData name="Aniket Borawake" userId="f2872f486f63fcf4" providerId="LiveId" clId="{F352D878-3047-4A73-989D-9254AAED3B66}" dt="2023-05-14T02:17:20.310" v="1509"/>
          <ac:spMkLst>
            <pc:docMk/>
            <pc:sldMk cId="1376281738" sldId="268"/>
            <ac:spMk id="13" creationId="{1B150C7B-E45D-C9B2-DD65-65665F42D388}"/>
          </ac:spMkLst>
        </pc:spChg>
        <pc:spChg chg="add mod">
          <ac:chgData name="Aniket Borawake" userId="f2872f486f63fcf4" providerId="LiveId" clId="{F352D878-3047-4A73-989D-9254AAED3B66}" dt="2023-05-14T02:17:20.310" v="1509"/>
          <ac:spMkLst>
            <pc:docMk/>
            <pc:sldMk cId="1376281738" sldId="268"/>
            <ac:spMk id="14" creationId="{E1294C7E-96C5-DD06-A65E-2C0045511BF9}"/>
          </ac:spMkLst>
        </pc:spChg>
        <pc:spChg chg="add del mod">
          <ac:chgData name="Aniket Borawake" userId="f2872f486f63fcf4" providerId="LiveId" clId="{F352D878-3047-4A73-989D-9254AAED3B66}" dt="2023-05-14T02:18:03.582" v="1574"/>
          <ac:spMkLst>
            <pc:docMk/>
            <pc:sldMk cId="1376281738" sldId="268"/>
            <ac:spMk id="16" creationId="{1D977645-7B5E-1264-8F21-994D59EF9791}"/>
          </ac:spMkLst>
        </pc:spChg>
        <pc:spChg chg="add mod">
          <ac:chgData name="Aniket Borawake" userId="f2872f486f63fcf4" providerId="LiveId" clId="{F352D878-3047-4A73-989D-9254AAED3B66}" dt="2023-05-14T02:23:40.186" v="1701" actId="1076"/>
          <ac:spMkLst>
            <pc:docMk/>
            <pc:sldMk cId="1376281738" sldId="268"/>
            <ac:spMk id="17" creationId="{D70D0BCD-7DD8-9707-EC0A-9159A6A295C0}"/>
          </ac:spMkLst>
        </pc:spChg>
        <pc:spChg chg="add mod">
          <ac:chgData name="Aniket Borawake" userId="f2872f486f63fcf4" providerId="LiveId" clId="{F352D878-3047-4A73-989D-9254AAED3B66}" dt="2023-05-14T02:18:10.781" v="1576" actId="1076"/>
          <ac:spMkLst>
            <pc:docMk/>
            <pc:sldMk cId="1376281738" sldId="268"/>
            <ac:spMk id="18" creationId="{E0F395D9-91DF-7B03-DC3A-8096DAEB8019}"/>
          </ac:spMkLst>
        </pc:spChg>
        <pc:spChg chg="add mod">
          <ac:chgData name="Aniket Borawake" userId="f2872f486f63fcf4" providerId="LiveId" clId="{F352D878-3047-4A73-989D-9254AAED3B66}" dt="2023-05-14T02:18:14.627" v="1577" actId="1076"/>
          <ac:spMkLst>
            <pc:docMk/>
            <pc:sldMk cId="1376281738" sldId="268"/>
            <ac:spMk id="19" creationId="{E770D535-8CB7-F2F5-03F5-3C15A8AF8D66}"/>
          </ac:spMkLst>
        </pc:spChg>
        <pc:spChg chg="add mod">
          <ac:chgData name="Aniket Borawake" userId="f2872f486f63fcf4" providerId="LiveId" clId="{F352D878-3047-4A73-989D-9254AAED3B66}" dt="2023-05-14T02:18:20.239" v="1578" actId="1076"/>
          <ac:spMkLst>
            <pc:docMk/>
            <pc:sldMk cId="1376281738" sldId="268"/>
            <ac:spMk id="20" creationId="{0110F97E-29D1-D956-E2BC-6579A5EA2BFC}"/>
          </ac:spMkLst>
        </pc:spChg>
        <pc:spChg chg="add mod">
          <ac:chgData name="Aniket Borawake" userId="f2872f486f63fcf4" providerId="LiveId" clId="{F352D878-3047-4A73-989D-9254AAED3B66}" dt="2023-05-14T02:18:24.946" v="1579" actId="1076"/>
          <ac:spMkLst>
            <pc:docMk/>
            <pc:sldMk cId="1376281738" sldId="268"/>
            <ac:spMk id="21" creationId="{68296B7A-5927-447A-E8D3-AF8631B661C0}"/>
          </ac:spMkLst>
        </pc:spChg>
        <pc:spChg chg="add mod">
          <ac:chgData name="Aniket Borawake" userId="f2872f486f63fcf4" providerId="LiveId" clId="{F352D878-3047-4A73-989D-9254AAED3B66}" dt="2023-05-14T02:23:55.348" v="1704" actId="1076"/>
          <ac:spMkLst>
            <pc:docMk/>
            <pc:sldMk cId="1376281738" sldId="268"/>
            <ac:spMk id="22" creationId="{17AF427A-C906-5142-223D-31C34FD54156}"/>
          </ac:spMkLst>
        </pc:spChg>
        <pc:spChg chg="add mod">
          <ac:chgData name="Aniket Borawake" userId="f2872f486f63fcf4" providerId="LiveId" clId="{F352D878-3047-4A73-989D-9254AAED3B66}" dt="2023-05-14T02:18:44.864" v="1583" actId="1076"/>
          <ac:spMkLst>
            <pc:docMk/>
            <pc:sldMk cId="1376281738" sldId="268"/>
            <ac:spMk id="23" creationId="{12FF5CD7-F4A1-0F2A-F220-5C0475EDEFEF}"/>
          </ac:spMkLst>
        </pc:spChg>
        <pc:spChg chg="add mod">
          <ac:chgData name="Aniket Borawake" userId="f2872f486f63fcf4" providerId="LiveId" clId="{F352D878-3047-4A73-989D-9254AAED3B66}" dt="2023-05-14T02:18:48.169" v="1584" actId="1076"/>
          <ac:spMkLst>
            <pc:docMk/>
            <pc:sldMk cId="1376281738" sldId="268"/>
            <ac:spMk id="24" creationId="{39DD8C5D-5E06-F587-9D36-16E7ACC520DA}"/>
          </ac:spMkLst>
        </pc:spChg>
        <pc:spChg chg="add mod">
          <ac:chgData name="Aniket Borawake" userId="f2872f486f63fcf4" providerId="LiveId" clId="{F352D878-3047-4A73-989D-9254AAED3B66}" dt="2023-05-14T02:18:56.753" v="1585" actId="1076"/>
          <ac:spMkLst>
            <pc:docMk/>
            <pc:sldMk cId="1376281738" sldId="268"/>
            <ac:spMk id="25" creationId="{AFD9B589-5825-4F7A-EB28-B35FC71417AF}"/>
          </ac:spMkLst>
        </pc:spChg>
        <pc:spChg chg="add mod">
          <ac:chgData name="Aniket Borawake" userId="f2872f486f63fcf4" providerId="LiveId" clId="{F352D878-3047-4A73-989D-9254AAED3B66}" dt="2023-05-14T02:18:28.627" v="1580" actId="1076"/>
          <ac:spMkLst>
            <pc:docMk/>
            <pc:sldMk cId="1376281738" sldId="268"/>
            <ac:spMk id="26" creationId="{5DEB2886-CD0D-B73A-7946-AB33652F60B3}"/>
          </ac:spMkLst>
        </pc:spChg>
        <pc:cxnChg chg="mod">
          <ac:chgData name="Aniket Borawake" userId="f2872f486f63fcf4" providerId="LiveId" clId="{F352D878-3047-4A73-989D-9254AAED3B66}" dt="2023-05-14T02:23:45.761" v="1703" actId="1076"/>
          <ac:cxnSpMkLst>
            <pc:docMk/>
            <pc:sldMk cId="1376281738" sldId="268"/>
            <ac:cxnSpMk id="4" creationId="{58DAEFFD-F14A-CD85-A4AB-6F6EB91BC4B1}"/>
          </ac:cxnSpMkLst>
        </pc:cxnChg>
      </pc:sldChg>
      <pc:sldChg chg="addSp delSp modSp new mod ord">
        <pc:chgData name="Aniket Borawake" userId="f2872f486f63fcf4" providerId="LiveId" clId="{F352D878-3047-4A73-989D-9254AAED3B66}" dt="2023-05-14T02:53:41.410" v="1816" actId="20577"/>
        <pc:sldMkLst>
          <pc:docMk/>
          <pc:sldMk cId="1186393965" sldId="269"/>
        </pc:sldMkLst>
        <pc:spChg chg="add mod">
          <ac:chgData name="Aniket Borawake" userId="f2872f486f63fcf4" providerId="LiveId" clId="{F352D878-3047-4A73-989D-9254AAED3B66}" dt="2023-05-14T02:53:41.410" v="1816" actId="20577"/>
          <ac:spMkLst>
            <pc:docMk/>
            <pc:sldMk cId="1186393965" sldId="269"/>
            <ac:spMk id="10" creationId="{6C7903DC-3705-6E6B-A9DC-FA4BBE21D9F5}"/>
          </ac:spMkLst>
        </pc:spChg>
        <pc:picChg chg="add mod">
          <ac:chgData name="Aniket Borawake" userId="f2872f486f63fcf4" providerId="LiveId" clId="{F352D878-3047-4A73-989D-9254AAED3B66}" dt="2023-05-14T02:49:47.005" v="1771" actId="1076"/>
          <ac:picMkLst>
            <pc:docMk/>
            <pc:sldMk cId="1186393965" sldId="269"/>
            <ac:picMk id="3" creationId="{10C53520-3332-6001-EA88-ACCA07B66AE3}"/>
          </ac:picMkLst>
        </pc:picChg>
        <pc:picChg chg="add mod">
          <ac:chgData name="Aniket Borawake" userId="f2872f486f63fcf4" providerId="LiveId" clId="{F352D878-3047-4A73-989D-9254AAED3B66}" dt="2023-05-14T02:49:58.107" v="1774" actId="1076"/>
          <ac:picMkLst>
            <pc:docMk/>
            <pc:sldMk cId="1186393965" sldId="269"/>
            <ac:picMk id="5" creationId="{1915E87E-206A-3D42-BBA7-B075BFC82290}"/>
          </ac:picMkLst>
        </pc:picChg>
        <pc:picChg chg="add mod">
          <ac:chgData name="Aniket Borawake" userId="f2872f486f63fcf4" providerId="LiveId" clId="{F352D878-3047-4A73-989D-9254AAED3B66}" dt="2023-05-14T02:49:54.555" v="1773" actId="1076"/>
          <ac:picMkLst>
            <pc:docMk/>
            <pc:sldMk cId="1186393965" sldId="269"/>
            <ac:picMk id="7" creationId="{03FA6D63-FB88-A1F0-2E8D-AE39AA733576}"/>
          </ac:picMkLst>
        </pc:picChg>
        <pc:picChg chg="add del mod">
          <ac:chgData name="Aniket Borawake" userId="f2872f486f63fcf4" providerId="LiveId" clId="{F352D878-3047-4A73-989D-9254AAED3B66}" dt="2023-05-14T02:45:30.082" v="1718" actId="21"/>
          <ac:picMkLst>
            <pc:docMk/>
            <pc:sldMk cId="1186393965" sldId="269"/>
            <ac:picMk id="9" creationId="{715C4CDA-4979-8C4F-10F7-295030CF8AFC}"/>
          </ac:picMkLst>
        </pc:picChg>
        <pc:cxnChg chg="add mod">
          <ac:chgData name="Aniket Borawake" userId="f2872f486f63fcf4" providerId="LiveId" clId="{F352D878-3047-4A73-989D-9254AAED3B66}" dt="2023-05-14T02:51:22.912" v="1791" actId="13822"/>
          <ac:cxnSpMkLst>
            <pc:docMk/>
            <pc:sldMk cId="1186393965" sldId="269"/>
            <ac:cxnSpMk id="12" creationId="{5B9AA7DF-D318-626C-2F1D-FF2E1628352C}"/>
          </ac:cxnSpMkLst>
        </pc:cxnChg>
      </pc:sldChg>
      <pc:sldChg chg="add del">
        <pc:chgData name="Aniket Borawake" userId="f2872f486f63fcf4" providerId="LiveId" clId="{F352D878-3047-4A73-989D-9254AAED3B66}" dt="2023-05-14T02:25:50.149" v="1705" actId="2696"/>
        <pc:sldMkLst>
          <pc:docMk/>
          <pc:sldMk cId="2811717641" sldId="269"/>
        </pc:sldMkLst>
      </pc:sldChg>
      <pc:sldChg chg="addSp modSp new mod">
        <pc:chgData name="Aniket Borawake" userId="f2872f486f63fcf4" providerId="LiveId" clId="{F352D878-3047-4A73-989D-9254AAED3B66}" dt="2023-05-14T13:09:38.322" v="2051" actId="14100"/>
        <pc:sldMkLst>
          <pc:docMk/>
          <pc:sldMk cId="244512159" sldId="270"/>
        </pc:sldMkLst>
        <pc:spChg chg="add mod">
          <ac:chgData name="Aniket Borawake" userId="f2872f486f63fcf4" providerId="LiveId" clId="{F352D878-3047-4A73-989D-9254AAED3B66}" dt="2023-05-14T02:51:43.822" v="1796" actId="1076"/>
          <ac:spMkLst>
            <pc:docMk/>
            <pc:sldMk cId="244512159" sldId="270"/>
            <ac:spMk id="6" creationId="{5B0BBCE7-A12A-B40E-C2F2-5F34EDF129D3}"/>
          </ac:spMkLst>
        </pc:spChg>
        <pc:spChg chg="add mod">
          <ac:chgData name="Aniket Borawake" userId="f2872f486f63fcf4" providerId="LiveId" clId="{F352D878-3047-4A73-989D-9254AAED3B66}" dt="2023-05-14T02:51:53.763" v="1799" actId="1076"/>
          <ac:spMkLst>
            <pc:docMk/>
            <pc:sldMk cId="244512159" sldId="270"/>
            <ac:spMk id="7" creationId="{4B9F4A49-E744-DF1E-CE62-6072B778F2B8}"/>
          </ac:spMkLst>
        </pc:spChg>
        <pc:spChg chg="add mod">
          <ac:chgData name="Aniket Borawake" userId="f2872f486f63fcf4" providerId="LiveId" clId="{F352D878-3047-4A73-989D-9254AAED3B66}" dt="2023-05-14T02:53:54.008" v="1826" actId="20577"/>
          <ac:spMkLst>
            <pc:docMk/>
            <pc:sldMk cId="244512159" sldId="270"/>
            <ac:spMk id="8" creationId="{EF4545D1-DD94-B0C7-E1AB-11BFEEDE3E3B}"/>
          </ac:spMkLst>
        </pc:spChg>
        <pc:picChg chg="add mod">
          <ac:chgData name="Aniket Borawake" userId="f2872f486f63fcf4" providerId="LiveId" clId="{F352D878-3047-4A73-989D-9254AAED3B66}" dt="2023-05-14T13:09:38.322" v="2051" actId="14100"/>
          <ac:picMkLst>
            <pc:docMk/>
            <pc:sldMk cId="244512159" sldId="270"/>
            <ac:picMk id="3" creationId="{F047D18A-0F25-A8C4-7696-9B511B512BE8}"/>
          </ac:picMkLst>
        </pc:picChg>
        <pc:picChg chg="add mod">
          <ac:chgData name="Aniket Borawake" userId="f2872f486f63fcf4" providerId="LiveId" clId="{F352D878-3047-4A73-989D-9254AAED3B66}" dt="2023-05-14T02:51:36.743" v="1793" actId="1076"/>
          <ac:picMkLst>
            <pc:docMk/>
            <pc:sldMk cId="244512159" sldId="270"/>
            <ac:picMk id="5" creationId="{02714ADA-E19A-DA6E-26AF-7A4076A950CD}"/>
          </ac:picMkLst>
        </pc:picChg>
        <pc:cxnChg chg="add mod">
          <ac:chgData name="Aniket Borawake" userId="f2872f486f63fcf4" providerId="LiveId" clId="{F352D878-3047-4A73-989D-9254AAED3B66}" dt="2023-05-14T02:53:13.173" v="1810" actId="1076"/>
          <ac:cxnSpMkLst>
            <pc:docMk/>
            <pc:sldMk cId="244512159" sldId="270"/>
            <ac:cxnSpMk id="10" creationId="{072A8B33-6F0E-BF56-9A70-7257BEFED270}"/>
          </ac:cxnSpMkLst>
        </pc:cxnChg>
      </pc:sldChg>
      <pc:sldChg chg="addSp delSp modSp new mod">
        <pc:chgData name="Aniket Borawake" userId="f2872f486f63fcf4" providerId="LiveId" clId="{F352D878-3047-4A73-989D-9254AAED3B66}" dt="2023-05-14T03:07:12.139" v="1985" actId="1076"/>
        <pc:sldMkLst>
          <pc:docMk/>
          <pc:sldMk cId="1027258705" sldId="271"/>
        </pc:sldMkLst>
        <pc:spChg chg="add mod">
          <ac:chgData name="Aniket Borawake" userId="f2872f486f63fcf4" providerId="LiveId" clId="{F352D878-3047-4A73-989D-9254AAED3B66}" dt="2023-05-14T02:56:23.293" v="1832"/>
          <ac:spMkLst>
            <pc:docMk/>
            <pc:sldMk cId="1027258705" sldId="271"/>
            <ac:spMk id="2" creationId="{BCF17CB2-D573-6065-D626-71A4FF0338F5}"/>
          </ac:spMkLst>
        </pc:spChg>
        <pc:spChg chg="add mod">
          <ac:chgData name="Aniket Borawake" userId="f2872f486f63fcf4" providerId="LiveId" clId="{F352D878-3047-4A73-989D-9254AAED3B66}" dt="2023-05-14T02:56:23.293" v="1832"/>
          <ac:spMkLst>
            <pc:docMk/>
            <pc:sldMk cId="1027258705" sldId="271"/>
            <ac:spMk id="3" creationId="{8EE5214C-7350-E014-8D48-785EBC03542F}"/>
          </ac:spMkLst>
        </pc:spChg>
        <pc:spChg chg="add mod">
          <ac:chgData name="Aniket Borawake" userId="f2872f486f63fcf4" providerId="LiveId" clId="{F352D878-3047-4A73-989D-9254AAED3B66}" dt="2023-05-14T02:56:23.293" v="1832"/>
          <ac:spMkLst>
            <pc:docMk/>
            <pc:sldMk cId="1027258705" sldId="271"/>
            <ac:spMk id="4" creationId="{B989A1CD-6957-CCAE-3B21-6A5D6F23522B}"/>
          </ac:spMkLst>
        </pc:spChg>
        <pc:spChg chg="add mod">
          <ac:chgData name="Aniket Borawake" userId="f2872f486f63fcf4" providerId="LiveId" clId="{F352D878-3047-4A73-989D-9254AAED3B66}" dt="2023-05-14T02:56:23.293" v="1832"/>
          <ac:spMkLst>
            <pc:docMk/>
            <pc:sldMk cId="1027258705" sldId="271"/>
            <ac:spMk id="5" creationId="{BCE8B676-4DAE-A8A1-441C-A048E7BC37B8}"/>
          </ac:spMkLst>
        </pc:spChg>
        <pc:spChg chg="add mod">
          <ac:chgData name="Aniket Borawake" userId="f2872f486f63fcf4" providerId="LiveId" clId="{F352D878-3047-4A73-989D-9254AAED3B66}" dt="2023-05-14T02:56:23.293" v="1832"/>
          <ac:spMkLst>
            <pc:docMk/>
            <pc:sldMk cId="1027258705" sldId="271"/>
            <ac:spMk id="6" creationId="{424715FA-CE0E-456C-41C6-F158ECB98F25}"/>
          </ac:spMkLst>
        </pc:spChg>
        <pc:spChg chg="add mod">
          <ac:chgData name="Aniket Borawake" userId="f2872f486f63fcf4" providerId="LiveId" clId="{F352D878-3047-4A73-989D-9254AAED3B66}" dt="2023-05-14T02:56:23.293" v="1832"/>
          <ac:spMkLst>
            <pc:docMk/>
            <pc:sldMk cId="1027258705" sldId="271"/>
            <ac:spMk id="7" creationId="{80A0878D-299A-0A15-4232-88994AF0E334}"/>
          </ac:spMkLst>
        </pc:spChg>
        <pc:spChg chg="add mod">
          <ac:chgData name="Aniket Borawake" userId="f2872f486f63fcf4" providerId="LiveId" clId="{F352D878-3047-4A73-989D-9254AAED3B66}" dt="2023-05-14T02:56:23.293" v="1832"/>
          <ac:spMkLst>
            <pc:docMk/>
            <pc:sldMk cId="1027258705" sldId="271"/>
            <ac:spMk id="8" creationId="{17ABA9C0-5FEE-DEFF-1D7C-FEB57C920CFB}"/>
          </ac:spMkLst>
        </pc:spChg>
        <pc:spChg chg="add mod">
          <ac:chgData name="Aniket Borawake" userId="f2872f486f63fcf4" providerId="LiveId" clId="{F352D878-3047-4A73-989D-9254AAED3B66}" dt="2023-05-14T02:56:23.293" v="1832"/>
          <ac:spMkLst>
            <pc:docMk/>
            <pc:sldMk cId="1027258705" sldId="271"/>
            <ac:spMk id="9" creationId="{A377C2BD-8C77-B03F-243E-749F6AD067E7}"/>
          </ac:spMkLst>
        </pc:spChg>
        <pc:spChg chg="add mod">
          <ac:chgData name="Aniket Borawake" userId="f2872f486f63fcf4" providerId="LiveId" clId="{F352D878-3047-4A73-989D-9254AAED3B66}" dt="2023-05-14T02:56:23.293" v="1832"/>
          <ac:spMkLst>
            <pc:docMk/>
            <pc:sldMk cId="1027258705" sldId="271"/>
            <ac:spMk id="10" creationId="{115F34B3-B892-F630-C380-EA014BDA54F2}"/>
          </ac:spMkLst>
        </pc:spChg>
        <pc:spChg chg="add mod">
          <ac:chgData name="Aniket Borawake" userId="f2872f486f63fcf4" providerId="LiveId" clId="{F352D878-3047-4A73-989D-9254AAED3B66}" dt="2023-05-14T02:56:23.293" v="1832"/>
          <ac:spMkLst>
            <pc:docMk/>
            <pc:sldMk cId="1027258705" sldId="271"/>
            <ac:spMk id="11" creationId="{0EA38674-916E-B73F-DD9B-692AF4F20049}"/>
          </ac:spMkLst>
        </pc:spChg>
        <pc:spChg chg="add mod">
          <ac:chgData name="Aniket Borawake" userId="f2872f486f63fcf4" providerId="LiveId" clId="{F352D878-3047-4A73-989D-9254AAED3B66}" dt="2023-05-14T02:56:23.293" v="1832"/>
          <ac:spMkLst>
            <pc:docMk/>
            <pc:sldMk cId="1027258705" sldId="271"/>
            <ac:spMk id="12" creationId="{5EE82762-35E0-4F2C-5920-DE0FBD355DB1}"/>
          </ac:spMkLst>
        </pc:spChg>
        <pc:spChg chg="add mod">
          <ac:chgData name="Aniket Borawake" userId="f2872f486f63fcf4" providerId="LiveId" clId="{F352D878-3047-4A73-989D-9254AAED3B66}" dt="2023-05-14T02:56:23.293" v="1832"/>
          <ac:spMkLst>
            <pc:docMk/>
            <pc:sldMk cId="1027258705" sldId="271"/>
            <ac:spMk id="13" creationId="{5B26B886-732E-D0AF-1189-957810DDC10C}"/>
          </ac:spMkLst>
        </pc:spChg>
        <pc:spChg chg="add mod">
          <ac:chgData name="Aniket Borawake" userId="f2872f486f63fcf4" providerId="LiveId" clId="{F352D878-3047-4A73-989D-9254AAED3B66}" dt="2023-05-14T02:56:23.293" v="1832"/>
          <ac:spMkLst>
            <pc:docMk/>
            <pc:sldMk cId="1027258705" sldId="271"/>
            <ac:spMk id="14" creationId="{6224074B-B942-E3B5-15B0-737CE508D4BC}"/>
          </ac:spMkLst>
        </pc:spChg>
        <pc:spChg chg="add mod">
          <ac:chgData name="Aniket Borawake" userId="f2872f486f63fcf4" providerId="LiveId" clId="{F352D878-3047-4A73-989D-9254AAED3B66}" dt="2023-05-14T02:56:23.293" v="1832"/>
          <ac:spMkLst>
            <pc:docMk/>
            <pc:sldMk cId="1027258705" sldId="271"/>
            <ac:spMk id="15" creationId="{45B0064E-E540-A5AC-C5BC-0DB92B5CC5FB}"/>
          </ac:spMkLst>
        </pc:spChg>
        <pc:spChg chg="add mod">
          <ac:chgData name="Aniket Borawake" userId="f2872f486f63fcf4" providerId="LiveId" clId="{F352D878-3047-4A73-989D-9254AAED3B66}" dt="2023-05-14T02:56:23.293" v="1832"/>
          <ac:spMkLst>
            <pc:docMk/>
            <pc:sldMk cId="1027258705" sldId="271"/>
            <ac:spMk id="16" creationId="{2A762103-A26D-B798-5350-EFABF8F88835}"/>
          </ac:spMkLst>
        </pc:spChg>
        <pc:spChg chg="add mod">
          <ac:chgData name="Aniket Borawake" userId="f2872f486f63fcf4" providerId="LiveId" clId="{F352D878-3047-4A73-989D-9254AAED3B66}" dt="2023-05-14T02:56:23.293" v="1832"/>
          <ac:spMkLst>
            <pc:docMk/>
            <pc:sldMk cId="1027258705" sldId="271"/>
            <ac:spMk id="17" creationId="{AF2C999E-7ED9-5629-D468-1345FFD87AFB}"/>
          </ac:spMkLst>
        </pc:spChg>
        <pc:spChg chg="add mod">
          <ac:chgData name="Aniket Borawake" userId="f2872f486f63fcf4" providerId="LiveId" clId="{F352D878-3047-4A73-989D-9254AAED3B66}" dt="2023-05-14T02:56:23.293" v="1832"/>
          <ac:spMkLst>
            <pc:docMk/>
            <pc:sldMk cId="1027258705" sldId="271"/>
            <ac:spMk id="18" creationId="{B9B4D8EE-6E9D-B8FE-A8B9-2BE2ABB57CB0}"/>
          </ac:spMkLst>
        </pc:spChg>
        <pc:spChg chg="add mod">
          <ac:chgData name="Aniket Borawake" userId="f2872f486f63fcf4" providerId="LiveId" clId="{F352D878-3047-4A73-989D-9254AAED3B66}" dt="2023-05-14T02:56:23.293" v="1832"/>
          <ac:spMkLst>
            <pc:docMk/>
            <pc:sldMk cId="1027258705" sldId="271"/>
            <ac:spMk id="19" creationId="{5A128894-B108-FF37-AB01-5637DB324999}"/>
          </ac:spMkLst>
        </pc:spChg>
        <pc:spChg chg="add mod">
          <ac:chgData name="Aniket Borawake" userId="f2872f486f63fcf4" providerId="LiveId" clId="{F352D878-3047-4A73-989D-9254AAED3B66}" dt="2023-05-14T02:56:23.293" v="1832"/>
          <ac:spMkLst>
            <pc:docMk/>
            <pc:sldMk cId="1027258705" sldId="271"/>
            <ac:spMk id="20" creationId="{63B47577-94A0-C68D-1F91-DB7EB571A63E}"/>
          </ac:spMkLst>
        </pc:spChg>
        <pc:spChg chg="add mod">
          <ac:chgData name="Aniket Borawake" userId="f2872f486f63fcf4" providerId="LiveId" clId="{F352D878-3047-4A73-989D-9254AAED3B66}" dt="2023-05-14T02:56:23.293" v="1832"/>
          <ac:spMkLst>
            <pc:docMk/>
            <pc:sldMk cId="1027258705" sldId="271"/>
            <ac:spMk id="21" creationId="{2E543204-5C30-E6B4-DB75-E2AA1171CB5C}"/>
          </ac:spMkLst>
        </pc:spChg>
        <pc:spChg chg="add mod">
          <ac:chgData name="Aniket Borawake" userId="f2872f486f63fcf4" providerId="LiveId" clId="{F352D878-3047-4A73-989D-9254AAED3B66}" dt="2023-05-14T02:56:23.293" v="1832"/>
          <ac:spMkLst>
            <pc:docMk/>
            <pc:sldMk cId="1027258705" sldId="271"/>
            <ac:spMk id="22" creationId="{7B7081E9-D7AB-005E-0FED-9B2D01D6E63B}"/>
          </ac:spMkLst>
        </pc:spChg>
        <pc:spChg chg="add mod">
          <ac:chgData name="Aniket Borawake" userId="f2872f486f63fcf4" providerId="LiveId" clId="{F352D878-3047-4A73-989D-9254AAED3B66}" dt="2023-05-14T02:56:23.293" v="1832"/>
          <ac:spMkLst>
            <pc:docMk/>
            <pc:sldMk cId="1027258705" sldId="271"/>
            <ac:spMk id="23" creationId="{1BFC9BE9-EC93-6CAB-5A64-B6CB8D4EC177}"/>
          </ac:spMkLst>
        </pc:spChg>
        <pc:spChg chg="add mod">
          <ac:chgData name="Aniket Borawake" userId="f2872f486f63fcf4" providerId="LiveId" clId="{F352D878-3047-4A73-989D-9254AAED3B66}" dt="2023-05-14T03:07:12.139" v="1985" actId="1076"/>
          <ac:spMkLst>
            <pc:docMk/>
            <pc:sldMk cId="1027258705" sldId="271"/>
            <ac:spMk id="24" creationId="{5BAB8039-CBF1-5321-5504-ED6B952B4495}"/>
          </ac:spMkLst>
        </pc:spChg>
        <pc:spChg chg="add del mod">
          <ac:chgData name="Aniket Borawake" userId="f2872f486f63fcf4" providerId="LiveId" clId="{F352D878-3047-4A73-989D-9254AAED3B66}" dt="2023-05-14T02:57:57.039" v="1848" actId="478"/>
          <ac:spMkLst>
            <pc:docMk/>
            <pc:sldMk cId="1027258705" sldId="271"/>
            <ac:spMk id="25" creationId="{9D401CB3-DEFF-0BAD-036F-2A975FCA7911}"/>
          </ac:spMkLst>
        </pc:spChg>
        <pc:spChg chg="add del mod">
          <ac:chgData name="Aniket Borawake" userId="f2872f486f63fcf4" providerId="LiveId" clId="{F352D878-3047-4A73-989D-9254AAED3B66}" dt="2023-05-14T02:57:48.281" v="1847" actId="478"/>
          <ac:spMkLst>
            <pc:docMk/>
            <pc:sldMk cId="1027258705" sldId="271"/>
            <ac:spMk id="26" creationId="{5E8BA7C4-84B6-C651-6C78-A93B7DBA0656}"/>
          </ac:spMkLst>
        </pc:spChg>
        <pc:spChg chg="add del mod">
          <ac:chgData name="Aniket Borawake" userId="f2872f486f63fcf4" providerId="LiveId" clId="{F352D878-3047-4A73-989D-9254AAED3B66}" dt="2023-05-14T02:57:48.281" v="1847" actId="478"/>
          <ac:spMkLst>
            <pc:docMk/>
            <pc:sldMk cId="1027258705" sldId="271"/>
            <ac:spMk id="27" creationId="{3541101E-3465-E673-D9C9-88C3964B2994}"/>
          </ac:spMkLst>
        </pc:spChg>
        <pc:spChg chg="add del mod">
          <ac:chgData name="Aniket Borawake" userId="f2872f486f63fcf4" providerId="LiveId" clId="{F352D878-3047-4A73-989D-9254AAED3B66}" dt="2023-05-14T02:57:48.281" v="1847" actId="478"/>
          <ac:spMkLst>
            <pc:docMk/>
            <pc:sldMk cId="1027258705" sldId="271"/>
            <ac:spMk id="28" creationId="{007D181C-B6D3-0047-BFC1-E54312D3DDD5}"/>
          </ac:spMkLst>
        </pc:spChg>
        <pc:spChg chg="add del mod">
          <ac:chgData name="Aniket Borawake" userId="f2872f486f63fcf4" providerId="LiveId" clId="{F352D878-3047-4A73-989D-9254AAED3B66}" dt="2023-05-14T02:57:48.281" v="1847" actId="478"/>
          <ac:spMkLst>
            <pc:docMk/>
            <pc:sldMk cId="1027258705" sldId="271"/>
            <ac:spMk id="29" creationId="{A54B4D3B-5ACE-5804-693E-FFA94B5815A7}"/>
          </ac:spMkLst>
        </pc:spChg>
        <pc:spChg chg="add del mod">
          <ac:chgData name="Aniket Borawake" userId="f2872f486f63fcf4" providerId="LiveId" clId="{F352D878-3047-4A73-989D-9254AAED3B66}" dt="2023-05-14T02:57:48.281" v="1847" actId="478"/>
          <ac:spMkLst>
            <pc:docMk/>
            <pc:sldMk cId="1027258705" sldId="271"/>
            <ac:spMk id="30" creationId="{BC64162E-1FBA-5A0A-54E6-E4851A8E9774}"/>
          </ac:spMkLst>
        </pc:spChg>
        <pc:spChg chg="add del mod">
          <ac:chgData name="Aniket Borawake" userId="f2872f486f63fcf4" providerId="LiveId" clId="{F352D878-3047-4A73-989D-9254AAED3B66}" dt="2023-05-14T02:57:48.281" v="1847" actId="478"/>
          <ac:spMkLst>
            <pc:docMk/>
            <pc:sldMk cId="1027258705" sldId="271"/>
            <ac:spMk id="31" creationId="{1F8353BB-82A5-11FA-80F3-302BE7996B8D}"/>
          </ac:spMkLst>
        </pc:spChg>
        <pc:spChg chg="add del mod">
          <ac:chgData name="Aniket Borawake" userId="f2872f486f63fcf4" providerId="LiveId" clId="{F352D878-3047-4A73-989D-9254AAED3B66}" dt="2023-05-14T02:57:48.281" v="1847" actId="478"/>
          <ac:spMkLst>
            <pc:docMk/>
            <pc:sldMk cId="1027258705" sldId="271"/>
            <ac:spMk id="32" creationId="{0C54B188-8335-67DC-F13A-85229E5BCD5D}"/>
          </ac:spMkLst>
        </pc:spChg>
        <pc:spChg chg="add mod">
          <ac:chgData name="Aniket Borawake" userId="f2872f486f63fcf4" providerId="LiveId" clId="{F352D878-3047-4A73-989D-9254AAED3B66}" dt="2023-05-14T03:05:59.998" v="1976" actId="14100"/>
          <ac:spMkLst>
            <pc:docMk/>
            <pc:sldMk cId="1027258705" sldId="271"/>
            <ac:spMk id="33" creationId="{96785144-FB4B-67F2-A782-836F0BF0B64C}"/>
          </ac:spMkLst>
        </pc:spChg>
        <pc:spChg chg="add mod">
          <ac:chgData name="Aniket Borawake" userId="f2872f486f63fcf4" providerId="LiveId" clId="{F352D878-3047-4A73-989D-9254AAED3B66}" dt="2023-05-14T03:05:59.998" v="1976" actId="14100"/>
          <ac:spMkLst>
            <pc:docMk/>
            <pc:sldMk cId="1027258705" sldId="271"/>
            <ac:spMk id="34" creationId="{AD7BA3F9-BFCD-DA6C-C1B6-8B30B979ECF9}"/>
          </ac:spMkLst>
        </pc:spChg>
        <pc:spChg chg="add mod">
          <ac:chgData name="Aniket Borawake" userId="f2872f486f63fcf4" providerId="LiveId" clId="{F352D878-3047-4A73-989D-9254AAED3B66}" dt="2023-05-14T03:05:59.998" v="1976" actId="14100"/>
          <ac:spMkLst>
            <pc:docMk/>
            <pc:sldMk cId="1027258705" sldId="271"/>
            <ac:spMk id="35" creationId="{ADCCC4A6-2505-49D8-020C-8AED4C5E1C40}"/>
          </ac:spMkLst>
        </pc:spChg>
        <pc:spChg chg="add mod">
          <ac:chgData name="Aniket Borawake" userId="f2872f486f63fcf4" providerId="LiveId" clId="{F352D878-3047-4A73-989D-9254AAED3B66}" dt="2023-05-14T03:06:39.413" v="1982" actId="1076"/>
          <ac:spMkLst>
            <pc:docMk/>
            <pc:sldMk cId="1027258705" sldId="271"/>
            <ac:spMk id="36" creationId="{D2C69B7C-5FCD-082A-BE25-406F6B3C91CB}"/>
          </ac:spMkLst>
        </pc:spChg>
        <pc:spChg chg="add mod">
          <ac:chgData name="Aniket Borawake" userId="f2872f486f63fcf4" providerId="LiveId" clId="{F352D878-3047-4A73-989D-9254AAED3B66}" dt="2023-05-14T03:06:43.732" v="1983" actId="14100"/>
          <ac:spMkLst>
            <pc:docMk/>
            <pc:sldMk cId="1027258705" sldId="271"/>
            <ac:spMk id="37" creationId="{C3FF8218-9622-DB8E-4F0D-B7EBDA852914}"/>
          </ac:spMkLst>
        </pc:spChg>
        <pc:spChg chg="add del mod">
          <ac:chgData name="Aniket Borawake" userId="f2872f486f63fcf4" providerId="LiveId" clId="{F352D878-3047-4A73-989D-9254AAED3B66}" dt="2023-05-14T02:57:48.281" v="1847" actId="478"/>
          <ac:spMkLst>
            <pc:docMk/>
            <pc:sldMk cId="1027258705" sldId="271"/>
            <ac:spMk id="38" creationId="{F2AC621C-1908-41E1-0F05-96842C7503F0}"/>
          </ac:spMkLst>
        </pc:spChg>
        <pc:spChg chg="add del mod">
          <ac:chgData name="Aniket Borawake" userId="f2872f486f63fcf4" providerId="LiveId" clId="{F352D878-3047-4A73-989D-9254AAED3B66}" dt="2023-05-14T02:57:48.281" v="1847" actId="478"/>
          <ac:spMkLst>
            <pc:docMk/>
            <pc:sldMk cId="1027258705" sldId="271"/>
            <ac:spMk id="39" creationId="{D41CC7A1-797A-64B1-F9AD-640716983A7D}"/>
          </ac:spMkLst>
        </pc:spChg>
        <pc:spChg chg="add del mod">
          <ac:chgData name="Aniket Borawake" userId="f2872f486f63fcf4" providerId="LiveId" clId="{F352D878-3047-4A73-989D-9254AAED3B66}" dt="2023-05-14T02:57:48.281" v="1847" actId="478"/>
          <ac:spMkLst>
            <pc:docMk/>
            <pc:sldMk cId="1027258705" sldId="271"/>
            <ac:spMk id="40" creationId="{88EC49BA-FEAC-05D6-0032-B5BA69D6610B}"/>
          </ac:spMkLst>
        </pc:spChg>
        <pc:spChg chg="add del mod">
          <ac:chgData name="Aniket Borawake" userId="f2872f486f63fcf4" providerId="LiveId" clId="{F352D878-3047-4A73-989D-9254AAED3B66}" dt="2023-05-14T02:57:48.281" v="1847" actId="478"/>
          <ac:spMkLst>
            <pc:docMk/>
            <pc:sldMk cId="1027258705" sldId="271"/>
            <ac:spMk id="41" creationId="{5C2F33D6-A364-903D-61AB-3D14D65BB995}"/>
          </ac:spMkLst>
        </pc:spChg>
        <pc:spChg chg="add del mod">
          <ac:chgData name="Aniket Borawake" userId="f2872f486f63fcf4" providerId="LiveId" clId="{F352D878-3047-4A73-989D-9254AAED3B66}" dt="2023-05-14T02:57:48.281" v="1847" actId="478"/>
          <ac:spMkLst>
            <pc:docMk/>
            <pc:sldMk cId="1027258705" sldId="271"/>
            <ac:spMk id="42" creationId="{BEFA9D7F-38B5-AC98-1B39-554362705A19}"/>
          </ac:spMkLst>
        </pc:spChg>
        <pc:spChg chg="add del mod">
          <ac:chgData name="Aniket Borawake" userId="f2872f486f63fcf4" providerId="LiveId" clId="{F352D878-3047-4A73-989D-9254AAED3B66}" dt="2023-05-14T02:57:48.281" v="1847" actId="478"/>
          <ac:spMkLst>
            <pc:docMk/>
            <pc:sldMk cId="1027258705" sldId="271"/>
            <ac:spMk id="43" creationId="{A06E435D-5FE7-B507-7428-D920BBC1EC47}"/>
          </ac:spMkLst>
        </pc:spChg>
        <pc:spChg chg="add del mod">
          <ac:chgData name="Aniket Borawake" userId="f2872f486f63fcf4" providerId="LiveId" clId="{F352D878-3047-4A73-989D-9254AAED3B66}" dt="2023-05-14T02:57:48.281" v="1847" actId="478"/>
          <ac:spMkLst>
            <pc:docMk/>
            <pc:sldMk cId="1027258705" sldId="271"/>
            <ac:spMk id="44" creationId="{3D07759A-EE4F-0F49-F8FE-6E6E05AE363D}"/>
          </ac:spMkLst>
        </pc:spChg>
        <pc:spChg chg="add del mod">
          <ac:chgData name="Aniket Borawake" userId="f2872f486f63fcf4" providerId="LiveId" clId="{F352D878-3047-4A73-989D-9254AAED3B66}" dt="2023-05-14T02:57:48.281" v="1847" actId="478"/>
          <ac:spMkLst>
            <pc:docMk/>
            <pc:sldMk cId="1027258705" sldId="271"/>
            <ac:spMk id="45" creationId="{8B582FA0-34E2-9919-2ADF-6A0238315073}"/>
          </ac:spMkLst>
        </pc:spChg>
        <pc:spChg chg="add mod">
          <ac:chgData name="Aniket Borawake" userId="f2872f486f63fcf4" providerId="LiveId" clId="{F352D878-3047-4A73-989D-9254AAED3B66}" dt="2023-05-14T03:05:59.998" v="1976" actId="14100"/>
          <ac:spMkLst>
            <pc:docMk/>
            <pc:sldMk cId="1027258705" sldId="271"/>
            <ac:spMk id="50" creationId="{B2754100-62D6-3E36-6534-2FBF519B9156}"/>
          </ac:spMkLst>
        </pc:spChg>
        <pc:spChg chg="add del mod">
          <ac:chgData name="Aniket Borawake" userId="f2872f486f63fcf4" providerId="LiveId" clId="{F352D878-3047-4A73-989D-9254AAED3B66}" dt="2023-05-14T03:01:16.864" v="1910"/>
          <ac:spMkLst>
            <pc:docMk/>
            <pc:sldMk cId="1027258705" sldId="271"/>
            <ac:spMk id="52" creationId="{85ABBB19-DD71-03A1-0AA7-4606E7CBE273}"/>
          </ac:spMkLst>
        </pc:spChg>
        <pc:spChg chg="add del mod">
          <ac:chgData name="Aniket Borawake" userId="f2872f486f63fcf4" providerId="LiveId" clId="{F352D878-3047-4A73-989D-9254AAED3B66}" dt="2023-05-14T03:01:16.850" v="1908" actId="21"/>
          <ac:spMkLst>
            <pc:docMk/>
            <pc:sldMk cId="1027258705" sldId="271"/>
            <ac:spMk id="53" creationId="{88822192-E2D8-FC8D-4AF2-89CD110A890A}"/>
          </ac:spMkLst>
        </pc:spChg>
        <pc:spChg chg="add mod">
          <ac:chgData name="Aniket Borawake" userId="f2872f486f63fcf4" providerId="LiveId" clId="{F352D878-3047-4A73-989D-9254AAED3B66}" dt="2023-05-14T03:05:59.998" v="1976" actId="14100"/>
          <ac:spMkLst>
            <pc:docMk/>
            <pc:sldMk cId="1027258705" sldId="271"/>
            <ac:spMk id="54" creationId="{5BDE0475-4BE9-832A-8B13-DEB7A15B2A97}"/>
          </ac:spMkLst>
        </pc:spChg>
        <pc:spChg chg="add mod">
          <ac:chgData name="Aniket Borawake" userId="f2872f486f63fcf4" providerId="LiveId" clId="{F352D878-3047-4A73-989D-9254AAED3B66}" dt="2023-05-14T03:05:59.998" v="1976" actId="14100"/>
          <ac:spMkLst>
            <pc:docMk/>
            <pc:sldMk cId="1027258705" sldId="271"/>
            <ac:spMk id="55" creationId="{FE534CED-9E0D-2F9B-471C-E2711BCCB431}"/>
          </ac:spMkLst>
        </pc:spChg>
        <pc:spChg chg="add del mod">
          <ac:chgData name="Aniket Borawake" userId="f2872f486f63fcf4" providerId="LiveId" clId="{F352D878-3047-4A73-989D-9254AAED3B66}" dt="2023-05-14T03:04:21.777" v="1957" actId="21"/>
          <ac:spMkLst>
            <pc:docMk/>
            <pc:sldMk cId="1027258705" sldId="271"/>
            <ac:spMk id="56" creationId="{F502E1AC-0763-DAE2-92A6-297B5D15FB4E}"/>
          </ac:spMkLst>
        </pc:spChg>
        <pc:spChg chg="add mod">
          <ac:chgData name="Aniket Borawake" userId="f2872f486f63fcf4" providerId="LiveId" clId="{F352D878-3047-4A73-989D-9254AAED3B66}" dt="2023-05-14T03:05:59.998" v="1976" actId="14100"/>
          <ac:spMkLst>
            <pc:docMk/>
            <pc:sldMk cId="1027258705" sldId="271"/>
            <ac:spMk id="57" creationId="{20679D0D-AB35-D83A-8314-E80426F73EB5}"/>
          </ac:spMkLst>
        </pc:spChg>
        <pc:spChg chg="add mod">
          <ac:chgData name="Aniket Borawake" userId="f2872f486f63fcf4" providerId="LiveId" clId="{F352D878-3047-4A73-989D-9254AAED3B66}" dt="2023-05-14T03:05:59.998" v="1976" actId="14100"/>
          <ac:spMkLst>
            <pc:docMk/>
            <pc:sldMk cId="1027258705" sldId="271"/>
            <ac:spMk id="58" creationId="{CD42A37D-E0B5-D1E4-AFDB-D50D56CA7F1D}"/>
          </ac:spMkLst>
        </pc:spChg>
        <pc:spChg chg="add mod">
          <ac:chgData name="Aniket Borawake" userId="f2872f486f63fcf4" providerId="LiveId" clId="{F352D878-3047-4A73-989D-9254AAED3B66}" dt="2023-05-14T03:05:59.998" v="1976" actId="14100"/>
          <ac:spMkLst>
            <pc:docMk/>
            <pc:sldMk cId="1027258705" sldId="271"/>
            <ac:spMk id="59" creationId="{BA76C90D-C194-2569-12E2-10DC7072C0DB}"/>
          </ac:spMkLst>
        </pc:spChg>
        <pc:spChg chg="add mod">
          <ac:chgData name="Aniket Borawake" userId="f2872f486f63fcf4" providerId="LiveId" clId="{F352D878-3047-4A73-989D-9254AAED3B66}" dt="2023-05-14T03:05:59.998" v="1976" actId="14100"/>
          <ac:spMkLst>
            <pc:docMk/>
            <pc:sldMk cId="1027258705" sldId="271"/>
            <ac:spMk id="60" creationId="{D9B69F3C-CB0F-1067-24FF-E18B31FE0396}"/>
          </ac:spMkLst>
        </pc:spChg>
        <pc:spChg chg="add mod">
          <ac:chgData name="Aniket Borawake" userId="f2872f486f63fcf4" providerId="LiveId" clId="{F352D878-3047-4A73-989D-9254AAED3B66}" dt="2023-05-14T03:05:59.998" v="1976" actId="14100"/>
          <ac:spMkLst>
            <pc:docMk/>
            <pc:sldMk cId="1027258705" sldId="271"/>
            <ac:spMk id="61" creationId="{70ED64BB-64A9-3DFC-2D0B-34EF710AE69D}"/>
          </ac:spMkLst>
        </pc:spChg>
        <pc:spChg chg="add mod">
          <ac:chgData name="Aniket Borawake" userId="f2872f486f63fcf4" providerId="LiveId" clId="{F352D878-3047-4A73-989D-9254AAED3B66}" dt="2023-05-14T03:05:59.998" v="1976" actId="14100"/>
          <ac:spMkLst>
            <pc:docMk/>
            <pc:sldMk cId="1027258705" sldId="271"/>
            <ac:spMk id="62" creationId="{490265BC-3E88-1A59-0821-1D9D745779CF}"/>
          </ac:spMkLst>
        </pc:spChg>
        <pc:spChg chg="add mod">
          <ac:chgData name="Aniket Borawake" userId="f2872f486f63fcf4" providerId="LiveId" clId="{F352D878-3047-4A73-989D-9254AAED3B66}" dt="2023-05-14T03:06:56.479" v="1984" actId="1076"/>
          <ac:spMkLst>
            <pc:docMk/>
            <pc:sldMk cId="1027258705" sldId="271"/>
            <ac:spMk id="64" creationId="{5E68F622-5E3D-1201-3906-8572EE25F96C}"/>
          </ac:spMkLst>
        </pc:spChg>
        <pc:cxnChg chg="add mod">
          <ac:chgData name="Aniket Borawake" userId="f2872f486f63fcf4" providerId="LiveId" clId="{F352D878-3047-4A73-989D-9254AAED3B66}" dt="2023-05-14T03:05:59.998" v="1976" actId="14100"/>
          <ac:cxnSpMkLst>
            <pc:docMk/>
            <pc:sldMk cId="1027258705" sldId="271"/>
            <ac:cxnSpMk id="47" creationId="{BB4E10C1-6D48-8118-F6B0-67266262CEEC}"/>
          </ac:cxnSpMkLst>
        </pc:cxnChg>
      </pc:sldChg>
      <pc:sldChg chg="addSp delSp modSp new mod">
        <pc:chgData name="Aniket Borawake" userId="f2872f486f63fcf4" providerId="LiveId" clId="{F352D878-3047-4A73-989D-9254AAED3B66}" dt="2023-05-14T13:25:55.238" v="2172" actId="20577"/>
        <pc:sldMkLst>
          <pc:docMk/>
          <pc:sldMk cId="2468273573" sldId="272"/>
        </pc:sldMkLst>
        <pc:spChg chg="add del mod">
          <ac:chgData name="Aniket Borawake" userId="f2872f486f63fcf4" providerId="LiveId" clId="{F352D878-3047-4A73-989D-9254AAED3B66}" dt="2023-05-14T13:20:09.310" v="2099" actId="22"/>
          <ac:spMkLst>
            <pc:docMk/>
            <pc:sldMk cId="2468273573" sldId="272"/>
            <ac:spMk id="3" creationId="{E4EF0DCA-A4EE-3623-03B3-5E16B1DBA09D}"/>
          </ac:spMkLst>
        </pc:spChg>
        <pc:spChg chg="add del mod">
          <ac:chgData name="Aniket Borawake" userId="f2872f486f63fcf4" providerId="LiveId" clId="{F352D878-3047-4A73-989D-9254AAED3B66}" dt="2023-05-14T13:20:05.117" v="2093" actId="11529"/>
          <ac:spMkLst>
            <pc:docMk/>
            <pc:sldMk cId="2468273573" sldId="272"/>
            <ac:spMk id="4" creationId="{3F2769CA-5812-B04D-0BD2-3E2E94AD2761}"/>
          </ac:spMkLst>
        </pc:spChg>
        <pc:spChg chg="add mod">
          <ac:chgData name="Aniket Borawake" userId="f2872f486f63fcf4" providerId="LiveId" clId="{F352D878-3047-4A73-989D-9254AAED3B66}" dt="2023-05-14T13:25:42.942" v="2171" actId="120"/>
          <ac:spMkLst>
            <pc:docMk/>
            <pc:sldMk cId="2468273573" sldId="272"/>
            <ac:spMk id="5" creationId="{56E35157-CAEA-6FD1-28D5-6769C65BDAC3}"/>
          </ac:spMkLst>
        </pc:spChg>
        <pc:spChg chg="add mod">
          <ac:chgData name="Aniket Borawake" userId="f2872f486f63fcf4" providerId="LiveId" clId="{F352D878-3047-4A73-989D-9254AAED3B66}" dt="2023-05-14T13:25:55.238" v="2172" actId="20577"/>
          <ac:spMkLst>
            <pc:docMk/>
            <pc:sldMk cId="2468273573" sldId="272"/>
            <ac:spMk id="6" creationId="{1D46EBA8-6ED6-BF2A-4092-D1296EABF798}"/>
          </ac:spMkLst>
        </pc:spChg>
        <pc:spChg chg="add mod">
          <ac:chgData name="Aniket Borawake" userId="f2872f486f63fcf4" providerId="LiveId" clId="{F352D878-3047-4A73-989D-9254AAED3B66}" dt="2023-05-14T13:22:55.763" v="2140" actId="13926"/>
          <ac:spMkLst>
            <pc:docMk/>
            <pc:sldMk cId="2468273573" sldId="272"/>
            <ac:spMk id="7" creationId="{2B8E5B2F-F915-5143-5584-B9F194676B1F}"/>
          </ac:spMkLst>
        </pc:spChg>
        <pc:spChg chg="add del">
          <ac:chgData name="Aniket Borawake" userId="f2872f486f63fcf4" providerId="LiveId" clId="{F352D878-3047-4A73-989D-9254AAED3B66}" dt="2023-05-14T13:22:23.438" v="2128" actId="22"/>
          <ac:spMkLst>
            <pc:docMk/>
            <pc:sldMk cId="2468273573" sldId="272"/>
            <ac:spMk id="9" creationId="{BC14F379-0940-A0BA-BB60-F1BE530E5BC0}"/>
          </ac:spMkLst>
        </pc:spChg>
        <pc:spChg chg="add mod">
          <ac:chgData name="Aniket Borawake" userId="f2872f486f63fcf4" providerId="LiveId" clId="{F352D878-3047-4A73-989D-9254AAED3B66}" dt="2023-05-14T13:23:01.926" v="2141" actId="13926"/>
          <ac:spMkLst>
            <pc:docMk/>
            <pc:sldMk cId="2468273573" sldId="272"/>
            <ac:spMk id="10" creationId="{B37ECDAE-ED2C-2C82-4531-2479439F320F}"/>
          </ac:spMkLst>
        </pc:spChg>
        <pc:spChg chg="add mod">
          <ac:chgData name="Aniket Borawake" userId="f2872f486f63fcf4" providerId="LiveId" clId="{F352D878-3047-4A73-989D-9254AAED3B66}" dt="2023-05-14T13:23:46.588" v="2157" actId="1076"/>
          <ac:spMkLst>
            <pc:docMk/>
            <pc:sldMk cId="2468273573" sldId="272"/>
            <ac:spMk id="11" creationId="{738D8A17-3C7E-DC38-80BB-49463C05547C}"/>
          </ac:spMkLst>
        </pc:spChg>
        <pc:spChg chg="add del">
          <ac:chgData name="Aniket Borawake" userId="f2872f486f63fcf4" providerId="LiveId" clId="{F352D878-3047-4A73-989D-9254AAED3B66}" dt="2023-05-14T13:24:53.698" v="2165" actId="22"/>
          <ac:spMkLst>
            <pc:docMk/>
            <pc:sldMk cId="2468273573" sldId="272"/>
            <ac:spMk id="18" creationId="{2B37DE8F-E089-6FA2-0196-37C10092D19F}"/>
          </ac:spMkLst>
        </pc:spChg>
        <pc:cxnChg chg="add mod">
          <ac:chgData name="Aniket Borawake" userId="f2872f486f63fcf4" providerId="LiveId" clId="{F352D878-3047-4A73-989D-9254AAED3B66}" dt="2023-05-14T13:24:46.373" v="2163" actId="1076"/>
          <ac:cxnSpMkLst>
            <pc:docMk/>
            <pc:sldMk cId="2468273573" sldId="272"/>
            <ac:cxnSpMk id="13" creationId="{636C4C3D-B374-7F7B-37D2-F7905156FF27}"/>
          </ac:cxnSpMkLst>
        </pc:cxnChg>
      </pc:sldChg>
      <pc:sldChg chg="addSp delSp modSp new del mod">
        <pc:chgData name="Aniket Borawake" userId="f2872f486f63fcf4" providerId="LiveId" clId="{F352D878-3047-4A73-989D-9254AAED3B66}" dt="2023-05-14T13:18:28.109" v="2078" actId="680"/>
        <pc:sldMkLst>
          <pc:docMk/>
          <pc:sldMk cId="2437303269" sldId="273"/>
        </pc:sldMkLst>
        <pc:spChg chg="add del mod">
          <ac:chgData name="Aniket Borawake" userId="f2872f486f63fcf4" providerId="LiveId" clId="{F352D878-3047-4A73-989D-9254AAED3B66}" dt="2023-05-14T13:18:27.871" v="2077" actId="22"/>
          <ac:spMkLst>
            <pc:docMk/>
            <pc:sldMk cId="2437303269" sldId="273"/>
            <ac:spMk id="3" creationId="{4A945407-2D5C-E6C2-9C5B-BE38CE7DD0DB}"/>
          </ac:spMkLst>
        </pc:spChg>
      </pc:sldChg>
      <pc:sldChg chg="addSp delSp modSp new mod">
        <pc:chgData name="Aniket Borawake" userId="f2872f486f63fcf4" providerId="LiveId" clId="{F352D878-3047-4A73-989D-9254AAED3B66}" dt="2023-05-15T02:39:25.921" v="2470" actId="14100"/>
        <pc:sldMkLst>
          <pc:docMk/>
          <pc:sldMk cId="4190346866" sldId="273"/>
        </pc:sldMkLst>
        <pc:spChg chg="del">
          <ac:chgData name="Aniket Borawake" userId="f2872f486f63fcf4" providerId="LiveId" clId="{F352D878-3047-4A73-989D-9254AAED3B66}" dt="2023-05-15T02:38:24.757" v="2457" actId="21"/>
          <ac:spMkLst>
            <pc:docMk/>
            <pc:sldMk cId="4190346866" sldId="273"/>
            <ac:spMk id="2" creationId="{6E1C2628-E23F-3EA2-6D6E-C33CF8851C2E}"/>
          </ac:spMkLst>
        </pc:spChg>
        <pc:spChg chg="del">
          <ac:chgData name="Aniket Borawake" userId="f2872f486f63fcf4" providerId="LiveId" clId="{F352D878-3047-4A73-989D-9254AAED3B66}" dt="2023-05-15T02:38:24.757" v="2457" actId="21"/>
          <ac:spMkLst>
            <pc:docMk/>
            <pc:sldMk cId="4190346866" sldId="273"/>
            <ac:spMk id="3" creationId="{84FE6B00-442B-E921-2FD4-A34256E689B2}"/>
          </ac:spMkLst>
        </pc:spChg>
        <pc:spChg chg="add del mod">
          <ac:chgData name="Aniket Borawake" userId="f2872f486f63fcf4" providerId="LiveId" clId="{F352D878-3047-4A73-989D-9254AAED3B66}" dt="2023-05-14T13:26:57.070" v="2184" actId="21"/>
          <ac:spMkLst>
            <pc:docMk/>
            <pc:sldMk cId="4190346866" sldId="273"/>
            <ac:spMk id="3" creationId="{8BDF4F07-D9B3-E4FA-A25E-7B2627A81EE7}"/>
          </ac:spMkLst>
        </pc:spChg>
        <pc:spChg chg="add mod">
          <ac:chgData name="Aniket Borawake" userId="f2872f486f63fcf4" providerId="LiveId" clId="{F352D878-3047-4A73-989D-9254AAED3B66}" dt="2023-05-15T02:38:57.827" v="2465" actId="1076"/>
          <ac:spMkLst>
            <pc:docMk/>
            <pc:sldMk cId="4190346866" sldId="273"/>
            <ac:spMk id="4" creationId="{EAB2A387-E375-3719-A2BF-EFA3D644939C}"/>
          </ac:spMkLst>
        </pc:spChg>
        <pc:spChg chg="del">
          <ac:chgData name="Aniket Borawake" userId="f2872f486f63fcf4" providerId="LiveId" clId="{F352D878-3047-4A73-989D-9254AAED3B66}" dt="2023-05-15T02:38:24.757" v="2457" actId="21"/>
          <ac:spMkLst>
            <pc:docMk/>
            <pc:sldMk cId="4190346866" sldId="273"/>
            <ac:spMk id="5" creationId="{3B8E4E67-949B-A442-6B03-A6C23AD6617D}"/>
          </ac:spMkLst>
        </pc:spChg>
        <pc:spChg chg="add del mod">
          <ac:chgData name="Aniket Borawake" userId="f2872f486f63fcf4" providerId="LiveId" clId="{F352D878-3047-4A73-989D-9254AAED3B66}" dt="2023-05-14T13:36:39.479" v="2412" actId="21"/>
          <ac:spMkLst>
            <pc:docMk/>
            <pc:sldMk cId="4190346866" sldId="273"/>
            <ac:spMk id="5" creationId="{C3C52143-AD55-840A-7547-A946A94F8A25}"/>
          </ac:spMkLst>
        </pc:spChg>
        <pc:spChg chg="add del mod">
          <ac:chgData name="Aniket Borawake" userId="f2872f486f63fcf4" providerId="LiveId" clId="{F352D878-3047-4A73-989D-9254AAED3B66}" dt="2023-05-14T13:30:02.062" v="2274" actId="21"/>
          <ac:spMkLst>
            <pc:docMk/>
            <pc:sldMk cId="4190346866" sldId="273"/>
            <ac:spMk id="7" creationId="{074615F0-AB83-CC82-2E2A-C7A56C4E2C5F}"/>
          </ac:spMkLst>
        </pc:spChg>
        <pc:spChg chg="add del mod">
          <ac:chgData name="Aniket Borawake" userId="f2872f486f63fcf4" providerId="LiveId" clId="{F352D878-3047-4A73-989D-9254AAED3B66}" dt="2023-05-14T13:29:41.880" v="2267" actId="767"/>
          <ac:spMkLst>
            <pc:docMk/>
            <pc:sldMk cId="4190346866" sldId="273"/>
            <ac:spMk id="8" creationId="{33B7D151-FB54-181D-F326-33AC239AF868}"/>
          </ac:spMkLst>
        </pc:spChg>
        <pc:spChg chg="add del mod">
          <ac:chgData name="Aniket Borawake" userId="f2872f486f63fcf4" providerId="LiveId" clId="{F352D878-3047-4A73-989D-9254AAED3B66}" dt="2023-05-15T02:38:16.111" v="2456" actId="21"/>
          <ac:spMkLst>
            <pc:docMk/>
            <pc:sldMk cId="4190346866" sldId="273"/>
            <ac:spMk id="9" creationId="{865C9A20-4205-307B-44B2-7749AA2CE9D7}"/>
          </ac:spMkLst>
        </pc:spChg>
        <pc:spChg chg="add del mod">
          <ac:chgData name="Aniket Borawake" userId="f2872f486f63fcf4" providerId="LiveId" clId="{F352D878-3047-4A73-989D-9254AAED3B66}" dt="2023-05-15T02:38:16.111" v="2456" actId="21"/>
          <ac:spMkLst>
            <pc:docMk/>
            <pc:sldMk cId="4190346866" sldId="273"/>
            <ac:spMk id="10" creationId="{D2165693-C626-ACFA-BB99-0ED4E28F0DF4}"/>
          </ac:spMkLst>
        </pc:spChg>
        <pc:spChg chg="add mod">
          <ac:chgData name="Aniket Borawake" userId="f2872f486f63fcf4" providerId="LiveId" clId="{F352D878-3047-4A73-989D-9254AAED3B66}" dt="2023-05-14T13:30:25.358" v="2281"/>
          <ac:spMkLst>
            <pc:docMk/>
            <pc:sldMk cId="4190346866" sldId="273"/>
            <ac:spMk id="11" creationId="{59F21652-511B-4BEF-7D59-C9C4B60EDD6A}"/>
          </ac:spMkLst>
        </pc:spChg>
        <pc:spChg chg="add del mod">
          <ac:chgData name="Aniket Borawake" userId="f2872f486f63fcf4" providerId="LiveId" clId="{F352D878-3047-4A73-989D-9254AAED3B66}" dt="2023-05-15T02:38:16.111" v="2456" actId="21"/>
          <ac:spMkLst>
            <pc:docMk/>
            <pc:sldMk cId="4190346866" sldId="273"/>
            <ac:spMk id="12" creationId="{F46A7929-4D3D-E4A5-8BE4-DC408A79491C}"/>
          </ac:spMkLst>
        </pc:spChg>
        <pc:picChg chg="add mod">
          <ac:chgData name="Aniket Borawake" userId="f2872f486f63fcf4" providerId="LiveId" clId="{F352D878-3047-4A73-989D-9254AAED3B66}" dt="2023-05-15T02:39:25.921" v="2470" actId="14100"/>
          <ac:picMkLst>
            <pc:docMk/>
            <pc:sldMk cId="4190346866" sldId="273"/>
            <ac:picMk id="7" creationId="{4C84BC00-1BCA-0A47-8601-2739A3EDE662}"/>
          </ac:picMkLst>
        </pc:picChg>
      </pc:sldChg>
      <pc:sldChg chg="addSp delSp modSp new mod">
        <pc:chgData name="Aniket Borawake" userId="f2872f486f63fcf4" providerId="LiveId" clId="{F352D878-3047-4A73-989D-9254AAED3B66}" dt="2023-05-15T02:49:42.440" v="2620" actId="1076"/>
        <pc:sldMkLst>
          <pc:docMk/>
          <pc:sldMk cId="2336131687" sldId="274"/>
        </pc:sldMkLst>
        <pc:spChg chg="add del mod">
          <ac:chgData name="Aniket Borawake" userId="f2872f486f63fcf4" providerId="LiveId" clId="{F352D878-3047-4A73-989D-9254AAED3B66}" dt="2023-05-14T13:35:15.739" v="2392" actId="21"/>
          <ac:spMkLst>
            <pc:docMk/>
            <pc:sldMk cId="2336131687" sldId="274"/>
            <ac:spMk id="2" creationId="{435B56C4-694A-01F4-7965-A25E0060048F}"/>
          </ac:spMkLst>
        </pc:spChg>
        <pc:spChg chg="add del mod">
          <ac:chgData name="Aniket Borawake" userId="f2872f486f63fcf4" providerId="LiveId" clId="{F352D878-3047-4A73-989D-9254AAED3B66}" dt="2023-05-14T13:35:35.556" v="2394" actId="767"/>
          <ac:spMkLst>
            <pc:docMk/>
            <pc:sldMk cId="2336131687" sldId="274"/>
            <ac:spMk id="3" creationId="{72FC23FF-D16D-66F7-BC81-B27A4320978B}"/>
          </ac:spMkLst>
        </pc:spChg>
        <pc:spChg chg="add del mod">
          <ac:chgData name="Aniket Borawake" userId="f2872f486f63fcf4" providerId="LiveId" clId="{F352D878-3047-4A73-989D-9254AAED3B66}" dt="2023-05-15T02:43:15.056" v="2505" actId="21"/>
          <ac:spMkLst>
            <pc:docMk/>
            <pc:sldMk cId="2336131687" sldId="274"/>
            <ac:spMk id="4" creationId="{4041440F-6779-2F4E-DD25-CB23A866D0F8}"/>
          </ac:spMkLst>
        </pc:spChg>
        <pc:spChg chg="add del mod">
          <ac:chgData name="Aniket Borawake" userId="f2872f486f63fcf4" providerId="LiveId" clId="{F352D878-3047-4A73-989D-9254AAED3B66}" dt="2023-05-15T02:43:15.056" v="2505" actId="21"/>
          <ac:spMkLst>
            <pc:docMk/>
            <pc:sldMk cId="2336131687" sldId="274"/>
            <ac:spMk id="5" creationId="{74358484-F522-6C83-95EF-EC44C24C7E2E}"/>
          </ac:spMkLst>
        </pc:spChg>
        <pc:spChg chg="add mod">
          <ac:chgData name="Aniket Borawake" userId="f2872f486f63fcf4" providerId="LiveId" clId="{F352D878-3047-4A73-989D-9254AAED3B66}" dt="2023-05-15T02:47:03.530" v="2585" actId="1076"/>
          <ac:spMkLst>
            <pc:docMk/>
            <pc:sldMk cId="2336131687" sldId="274"/>
            <ac:spMk id="6" creationId="{414F6349-F23B-4C73-8501-9265ABE04B57}"/>
          </ac:spMkLst>
        </pc:spChg>
        <pc:spChg chg="add del mod">
          <ac:chgData name="Aniket Borawake" userId="f2872f486f63fcf4" providerId="LiveId" clId="{F352D878-3047-4A73-989D-9254AAED3B66}" dt="2023-05-15T02:43:53.463" v="2514" actId="21"/>
          <ac:spMkLst>
            <pc:docMk/>
            <pc:sldMk cId="2336131687" sldId="274"/>
            <ac:spMk id="7" creationId="{BDE135B0-1A60-2BAF-E6F4-520BBD295AC5}"/>
          </ac:spMkLst>
        </pc:spChg>
        <pc:spChg chg="add del mod">
          <ac:chgData name="Aniket Borawake" userId="f2872f486f63fcf4" providerId="LiveId" clId="{F352D878-3047-4A73-989D-9254AAED3B66}" dt="2023-05-14T13:35:59.856" v="2405"/>
          <ac:spMkLst>
            <pc:docMk/>
            <pc:sldMk cId="2336131687" sldId="274"/>
            <ac:spMk id="8" creationId="{3754206E-EEC9-FCB3-E1F9-80174913DDE7}"/>
          </ac:spMkLst>
        </pc:spChg>
        <pc:spChg chg="add mod">
          <ac:chgData name="Aniket Borawake" userId="f2872f486f63fcf4" providerId="LiveId" clId="{F352D878-3047-4A73-989D-9254AAED3B66}" dt="2023-05-15T02:47:07.397" v="2586" actId="1076"/>
          <ac:spMkLst>
            <pc:docMk/>
            <pc:sldMk cId="2336131687" sldId="274"/>
            <ac:spMk id="8" creationId="{70973EBF-9366-782D-20B3-64B6F45904B5}"/>
          </ac:spMkLst>
        </pc:spChg>
        <pc:spChg chg="add del">
          <ac:chgData name="Aniket Borawake" userId="f2872f486f63fcf4" providerId="LiveId" clId="{F352D878-3047-4A73-989D-9254AAED3B66}" dt="2023-05-14T13:39:51.220" v="2447" actId="22"/>
          <ac:spMkLst>
            <pc:docMk/>
            <pc:sldMk cId="2336131687" sldId="274"/>
            <ac:spMk id="10" creationId="{DB56169E-8C00-6370-C53E-7EF6F758FDEC}"/>
          </ac:spMkLst>
        </pc:spChg>
        <pc:picChg chg="add del mod">
          <ac:chgData name="Aniket Borawake" userId="f2872f486f63fcf4" providerId="LiveId" clId="{F352D878-3047-4A73-989D-9254AAED3B66}" dt="2023-05-15T02:45:50.021" v="2530" actId="21"/>
          <ac:picMkLst>
            <pc:docMk/>
            <pc:sldMk cId="2336131687" sldId="274"/>
            <ac:picMk id="3" creationId="{34FA695F-ED09-C659-3D1B-B833F1A6608B}"/>
          </ac:picMkLst>
        </pc:picChg>
        <pc:picChg chg="add del mod">
          <ac:chgData name="Aniket Borawake" userId="f2872f486f63fcf4" providerId="LiveId" clId="{F352D878-3047-4A73-989D-9254AAED3B66}" dt="2023-05-15T02:49:31.994" v="2618" actId="21"/>
          <ac:picMkLst>
            <pc:docMk/>
            <pc:sldMk cId="2336131687" sldId="274"/>
            <ac:picMk id="10" creationId="{873856EB-D4CA-DE18-3834-AC2316CD6E94}"/>
          </ac:picMkLst>
        </pc:picChg>
        <pc:picChg chg="add mod">
          <ac:chgData name="Aniket Borawake" userId="f2872f486f63fcf4" providerId="LiveId" clId="{F352D878-3047-4A73-989D-9254AAED3B66}" dt="2023-05-15T02:49:42.440" v="2620" actId="1076"/>
          <ac:picMkLst>
            <pc:docMk/>
            <pc:sldMk cId="2336131687" sldId="274"/>
            <ac:picMk id="24" creationId="{CDA5173D-0D1B-DF59-6B85-A22B37C538B7}"/>
          </ac:picMkLst>
        </pc:picChg>
        <pc:cxnChg chg="add del mod">
          <ac:chgData name="Aniket Borawake" userId="f2872f486f63fcf4" providerId="LiveId" clId="{F352D878-3047-4A73-989D-9254AAED3B66}" dt="2023-05-15T02:49:31.994" v="2618" actId="21"/>
          <ac:cxnSpMkLst>
            <pc:docMk/>
            <pc:sldMk cId="2336131687" sldId="274"/>
            <ac:cxnSpMk id="12" creationId="{AD4DD2A9-214D-6B78-F6BF-3B751E31277E}"/>
          </ac:cxnSpMkLst>
        </pc:cxnChg>
        <pc:cxnChg chg="add del mod">
          <ac:chgData name="Aniket Borawake" userId="f2872f486f63fcf4" providerId="LiveId" clId="{F352D878-3047-4A73-989D-9254AAED3B66}" dt="2023-05-15T02:49:31.994" v="2618" actId="21"/>
          <ac:cxnSpMkLst>
            <pc:docMk/>
            <pc:sldMk cId="2336131687" sldId="274"/>
            <ac:cxnSpMk id="13" creationId="{831908DA-B224-9A1C-13F9-9BD1251D22D7}"/>
          </ac:cxnSpMkLst>
        </pc:cxnChg>
        <pc:cxnChg chg="add del mod">
          <ac:chgData name="Aniket Borawake" userId="f2872f486f63fcf4" providerId="LiveId" clId="{F352D878-3047-4A73-989D-9254AAED3B66}" dt="2023-05-15T02:49:31.994" v="2618" actId="21"/>
          <ac:cxnSpMkLst>
            <pc:docMk/>
            <pc:sldMk cId="2336131687" sldId="274"/>
            <ac:cxnSpMk id="14" creationId="{CC21E170-E5D9-73E3-AEE9-0644F94957C1}"/>
          </ac:cxnSpMkLst>
        </pc:cxnChg>
        <pc:cxnChg chg="add del mod">
          <ac:chgData name="Aniket Borawake" userId="f2872f486f63fcf4" providerId="LiveId" clId="{F352D878-3047-4A73-989D-9254AAED3B66}" dt="2023-05-15T02:49:31.994" v="2618" actId="21"/>
          <ac:cxnSpMkLst>
            <pc:docMk/>
            <pc:sldMk cId="2336131687" sldId="274"/>
            <ac:cxnSpMk id="15" creationId="{E86A0755-F8E9-9E1A-27ED-EBB9FD90C8CC}"/>
          </ac:cxnSpMkLst>
        </pc:cxnChg>
        <pc:cxnChg chg="add mod">
          <ac:chgData name="Aniket Borawake" userId="f2872f486f63fcf4" providerId="LiveId" clId="{F352D878-3047-4A73-989D-9254AAED3B66}" dt="2023-05-15T02:49:42.440" v="2620" actId="1076"/>
          <ac:cxnSpMkLst>
            <pc:docMk/>
            <pc:sldMk cId="2336131687" sldId="274"/>
            <ac:cxnSpMk id="25" creationId="{5C430E9F-29B3-2D9F-B560-8C880B384411}"/>
          </ac:cxnSpMkLst>
        </pc:cxnChg>
        <pc:cxnChg chg="add mod">
          <ac:chgData name="Aniket Borawake" userId="f2872f486f63fcf4" providerId="LiveId" clId="{F352D878-3047-4A73-989D-9254AAED3B66}" dt="2023-05-15T02:49:42.440" v="2620" actId="1076"/>
          <ac:cxnSpMkLst>
            <pc:docMk/>
            <pc:sldMk cId="2336131687" sldId="274"/>
            <ac:cxnSpMk id="26" creationId="{09FCE681-15CF-9EB2-D843-526B76B01AD1}"/>
          </ac:cxnSpMkLst>
        </pc:cxnChg>
        <pc:cxnChg chg="add mod">
          <ac:chgData name="Aniket Borawake" userId="f2872f486f63fcf4" providerId="LiveId" clId="{F352D878-3047-4A73-989D-9254AAED3B66}" dt="2023-05-15T02:49:42.440" v="2620" actId="1076"/>
          <ac:cxnSpMkLst>
            <pc:docMk/>
            <pc:sldMk cId="2336131687" sldId="274"/>
            <ac:cxnSpMk id="27" creationId="{A9273543-972D-6071-7698-96E18D096790}"/>
          </ac:cxnSpMkLst>
        </pc:cxnChg>
        <pc:cxnChg chg="add mod">
          <ac:chgData name="Aniket Borawake" userId="f2872f486f63fcf4" providerId="LiveId" clId="{F352D878-3047-4A73-989D-9254AAED3B66}" dt="2023-05-15T02:49:42.440" v="2620" actId="1076"/>
          <ac:cxnSpMkLst>
            <pc:docMk/>
            <pc:sldMk cId="2336131687" sldId="274"/>
            <ac:cxnSpMk id="28" creationId="{95D2FA25-E253-D06D-3EEB-9D092224A05B}"/>
          </ac:cxnSpMkLst>
        </pc:cxnChg>
      </pc:sldChg>
      <pc:sldChg chg="addSp delSp modSp new mod">
        <pc:chgData name="Aniket Borawake" userId="f2872f486f63fcf4" providerId="LiveId" clId="{F352D878-3047-4A73-989D-9254AAED3B66}" dt="2023-05-15T02:53:49.398" v="2624" actId="1076"/>
        <pc:sldMkLst>
          <pc:docMk/>
          <pc:sldMk cId="2178487484" sldId="275"/>
        </pc:sldMkLst>
        <pc:spChg chg="add del mod">
          <ac:chgData name="Aniket Borawake" userId="f2872f486f63fcf4" providerId="LiveId" clId="{F352D878-3047-4A73-989D-9254AAED3B66}" dt="2023-05-15T02:40:43.287" v="2481" actId="21"/>
          <ac:spMkLst>
            <pc:docMk/>
            <pc:sldMk cId="2178487484" sldId="275"/>
            <ac:spMk id="2" creationId="{62EB0808-D48F-EDD5-0E4D-2F6F889C07DC}"/>
          </ac:spMkLst>
        </pc:spChg>
        <pc:spChg chg="add del mod">
          <ac:chgData name="Aniket Borawake" userId="f2872f486f63fcf4" providerId="LiveId" clId="{F352D878-3047-4A73-989D-9254AAED3B66}" dt="2023-05-15T02:40:43.287" v="2481" actId="21"/>
          <ac:spMkLst>
            <pc:docMk/>
            <pc:sldMk cId="2178487484" sldId="275"/>
            <ac:spMk id="3" creationId="{1F06B58A-6A7D-D397-E5FE-0C9D4F17131B}"/>
          </ac:spMkLst>
        </pc:spChg>
        <pc:spChg chg="add del mod">
          <ac:chgData name="Aniket Borawake" userId="f2872f486f63fcf4" providerId="LiveId" clId="{F352D878-3047-4A73-989D-9254AAED3B66}" dt="2023-05-15T02:40:43.287" v="2481" actId="21"/>
          <ac:spMkLst>
            <pc:docMk/>
            <pc:sldMk cId="2178487484" sldId="275"/>
            <ac:spMk id="4" creationId="{8789C6B3-DD02-BBB7-5818-D7AA45484B4F}"/>
          </ac:spMkLst>
        </pc:spChg>
        <pc:spChg chg="add del mod">
          <ac:chgData name="Aniket Borawake" userId="f2872f486f63fcf4" providerId="LiveId" clId="{F352D878-3047-4A73-989D-9254AAED3B66}" dt="2023-05-15T02:40:43.287" v="2481" actId="21"/>
          <ac:spMkLst>
            <pc:docMk/>
            <pc:sldMk cId="2178487484" sldId="275"/>
            <ac:spMk id="5" creationId="{1F6942B2-2F0E-7ECE-3420-9C1FE6E3390E}"/>
          </ac:spMkLst>
        </pc:spChg>
        <pc:spChg chg="add mod">
          <ac:chgData name="Aniket Borawake" userId="f2872f486f63fcf4" providerId="LiveId" clId="{F352D878-3047-4A73-989D-9254AAED3B66}" dt="2023-05-15T02:53:49.398" v="2624" actId="1076"/>
          <ac:spMkLst>
            <pc:docMk/>
            <pc:sldMk cId="2178487484" sldId="275"/>
            <ac:spMk id="6" creationId="{DA760538-F4F1-A523-3BC3-72E393AAA436}"/>
          </ac:spMkLst>
        </pc:spChg>
        <pc:spChg chg="add mod">
          <ac:chgData name="Aniket Borawake" userId="f2872f486f63fcf4" providerId="LiveId" clId="{F352D878-3047-4A73-989D-9254AAED3B66}" dt="2023-05-15T02:42:36.099" v="2499" actId="1076"/>
          <ac:spMkLst>
            <pc:docMk/>
            <pc:sldMk cId="2178487484" sldId="275"/>
            <ac:spMk id="11" creationId="{0C256DD7-BF8B-3E65-F6FF-7197AF9F7B8B}"/>
          </ac:spMkLst>
        </pc:spChg>
        <pc:picChg chg="add mod">
          <ac:chgData name="Aniket Borawake" userId="f2872f486f63fcf4" providerId="LiveId" clId="{F352D878-3047-4A73-989D-9254AAED3B66}" dt="2023-05-15T02:53:41.059" v="2623" actId="14100"/>
          <ac:picMkLst>
            <pc:docMk/>
            <pc:sldMk cId="2178487484" sldId="275"/>
            <ac:picMk id="8" creationId="{9C03B857-ED8A-6715-D132-7D71E57ED4AE}"/>
          </ac:picMkLst>
        </pc:picChg>
        <pc:picChg chg="add del mod">
          <ac:chgData name="Aniket Borawake" userId="f2872f486f63fcf4" providerId="LiveId" clId="{F352D878-3047-4A73-989D-9254AAED3B66}" dt="2023-05-15T02:42:07.632" v="2493" actId="21"/>
          <ac:picMkLst>
            <pc:docMk/>
            <pc:sldMk cId="2178487484" sldId="275"/>
            <ac:picMk id="10" creationId="{9C2FE42A-D05E-43DD-BB30-05861A426D1E}"/>
          </ac:picMkLst>
        </pc:picChg>
        <pc:picChg chg="add del mod">
          <ac:chgData name="Aniket Borawake" userId="f2872f486f63fcf4" providerId="LiveId" clId="{F352D878-3047-4A73-989D-9254AAED3B66}" dt="2023-05-15T02:44:46.841" v="2521" actId="21"/>
          <ac:picMkLst>
            <pc:docMk/>
            <pc:sldMk cId="2178487484" sldId="275"/>
            <ac:picMk id="13" creationId="{2CD2B356-1F3F-2DCC-C4C7-B003F8B9A80C}"/>
          </ac:picMkLst>
        </pc:picChg>
        <pc:picChg chg="add del mod">
          <ac:chgData name="Aniket Borawake" userId="f2872f486f63fcf4" providerId="LiveId" clId="{F352D878-3047-4A73-989D-9254AAED3B66}" dt="2023-05-15T02:44:51.018" v="2523" actId="21"/>
          <ac:picMkLst>
            <pc:docMk/>
            <pc:sldMk cId="2178487484" sldId="275"/>
            <ac:picMk id="14" creationId="{038E4699-3AE2-C7CF-8C72-BE737B4D44CC}"/>
          </ac:picMkLst>
        </pc:picChg>
        <pc:picChg chg="add mod">
          <ac:chgData name="Aniket Borawake" userId="f2872f486f63fcf4" providerId="LiveId" clId="{F352D878-3047-4A73-989D-9254AAED3B66}" dt="2023-05-15T02:45:16.703" v="2527" actId="1076"/>
          <ac:picMkLst>
            <pc:docMk/>
            <pc:sldMk cId="2178487484" sldId="275"/>
            <ac:picMk id="16" creationId="{967E9C32-29FC-4799-40CF-C5A12251E664}"/>
          </ac:picMkLst>
        </pc:picChg>
      </pc:sldChg>
      <pc:sldChg chg="addSp delSp modSp new del mod ord">
        <pc:chgData name="Aniket Borawake" userId="f2872f486f63fcf4" providerId="LiveId" clId="{F352D878-3047-4A73-989D-9254AAED3B66}" dt="2023-05-15T02:49:50.171" v="2621" actId="2696"/>
        <pc:sldMkLst>
          <pc:docMk/>
          <pc:sldMk cId="3609812692" sldId="276"/>
        </pc:sldMkLst>
        <pc:spChg chg="add mod">
          <ac:chgData name="Aniket Borawake" userId="f2872f486f63fcf4" providerId="LiveId" clId="{F352D878-3047-4A73-989D-9254AAED3B66}" dt="2023-05-15T02:44:01.324" v="2517" actId="1076"/>
          <ac:spMkLst>
            <pc:docMk/>
            <pc:sldMk cId="3609812692" sldId="276"/>
            <ac:spMk id="2" creationId="{C99968DD-730C-947C-0FE7-FC247CE36819}"/>
          </ac:spMkLst>
        </pc:spChg>
        <pc:picChg chg="add del mod">
          <ac:chgData name="Aniket Borawake" userId="f2872f486f63fcf4" providerId="LiveId" clId="{F352D878-3047-4A73-989D-9254AAED3B66}" dt="2023-05-15T02:45:53.899" v="2531" actId="21"/>
          <ac:picMkLst>
            <pc:docMk/>
            <pc:sldMk cId="3609812692" sldId="276"/>
            <ac:picMk id="4" creationId="{8A5AD031-E3EE-84DD-4A10-F9D58E8FF994}"/>
          </ac:picMkLst>
        </pc:picChg>
      </pc:sldChg>
      <pc:sldChg chg="new del">
        <pc:chgData name="Aniket Borawake" userId="f2872f486f63fcf4" providerId="LiveId" clId="{F352D878-3047-4A73-989D-9254AAED3B66}" dt="2023-05-15T02:49:53.097" v="2622" actId="2696"/>
        <pc:sldMkLst>
          <pc:docMk/>
          <pc:sldMk cId="3945365016" sldId="277"/>
        </pc:sldMkLst>
      </pc:sldChg>
      <pc:sldChg chg="addSp modSp new mod ord">
        <pc:chgData name="Aniket Borawake" userId="f2872f486f63fcf4" providerId="LiveId" clId="{F352D878-3047-4A73-989D-9254AAED3B66}" dt="2023-05-15T02:41:58.975" v="2491" actId="20578"/>
        <pc:sldMkLst>
          <pc:docMk/>
          <pc:sldMk cId="1182903102" sldId="278"/>
        </pc:sldMkLst>
        <pc:spChg chg="add mod">
          <ac:chgData name="Aniket Borawake" userId="f2872f486f63fcf4" providerId="LiveId" clId="{F352D878-3047-4A73-989D-9254AAED3B66}" dt="2023-05-15T02:38:42.841" v="2462" actId="14100"/>
          <ac:spMkLst>
            <pc:docMk/>
            <pc:sldMk cId="1182903102" sldId="278"/>
            <ac:spMk id="2" creationId="{3ECC96FD-75A6-2EB7-C72E-DDE3A8291048}"/>
          </ac:spMkLst>
        </pc:spChg>
        <pc:spChg chg="add mod">
          <ac:chgData name="Aniket Borawake" userId="f2872f486f63fcf4" providerId="LiveId" clId="{F352D878-3047-4A73-989D-9254AAED3B66}" dt="2023-05-15T02:38:48.848" v="2463" actId="1076"/>
          <ac:spMkLst>
            <pc:docMk/>
            <pc:sldMk cId="1182903102" sldId="278"/>
            <ac:spMk id="3" creationId="{67F031D5-BFE9-AD08-246B-3FD7A0040B7B}"/>
          </ac:spMkLst>
        </pc:spChg>
        <pc:spChg chg="add mod">
          <ac:chgData name="Aniket Borawake" userId="f2872f486f63fcf4" providerId="LiveId" clId="{F352D878-3047-4A73-989D-9254AAED3B66}" dt="2023-05-15T02:38:53.019" v="2464" actId="1076"/>
          <ac:spMkLst>
            <pc:docMk/>
            <pc:sldMk cId="1182903102" sldId="278"/>
            <ac:spMk id="4" creationId="{F5CB2914-B44D-51A5-1E50-68325388B327}"/>
          </ac:spMkLst>
        </pc:spChg>
        <pc:picChg chg="add mod">
          <ac:chgData name="Aniket Borawake" userId="f2872f486f63fcf4" providerId="LiveId" clId="{F352D878-3047-4A73-989D-9254AAED3B66}" dt="2023-05-15T02:40:22.923" v="2480" actId="1076"/>
          <ac:picMkLst>
            <pc:docMk/>
            <pc:sldMk cId="1182903102" sldId="278"/>
            <ac:picMk id="6" creationId="{F1105FF6-63FA-40B4-C9F8-2F863CA9AAF2}"/>
          </ac:picMkLst>
        </pc:picChg>
      </pc:sldChg>
      <pc:sldChg chg="addSp delSp modSp new mod">
        <pc:chgData name="Aniket Borawake" userId="f2872f486f63fcf4" providerId="LiveId" clId="{F352D878-3047-4A73-989D-9254AAED3B66}" dt="2023-05-15T14:05:32.724" v="2688" actId="1076"/>
        <pc:sldMkLst>
          <pc:docMk/>
          <pc:sldMk cId="2021294722" sldId="279"/>
        </pc:sldMkLst>
        <pc:spChg chg="add mod">
          <ac:chgData name="Aniket Borawake" userId="f2872f486f63fcf4" providerId="LiveId" clId="{F352D878-3047-4A73-989D-9254AAED3B66}" dt="2023-05-15T14:03:44.228" v="2676" actId="207"/>
          <ac:spMkLst>
            <pc:docMk/>
            <pc:sldMk cId="2021294722" sldId="279"/>
            <ac:spMk id="2" creationId="{AB9CB23E-F45C-438F-EDDC-A53594F6D342}"/>
          </ac:spMkLst>
        </pc:spChg>
        <pc:picChg chg="add del mod">
          <ac:chgData name="Aniket Borawake" userId="f2872f486f63fcf4" providerId="LiveId" clId="{F352D878-3047-4A73-989D-9254AAED3B66}" dt="2023-05-15T14:05:07.088" v="2680" actId="21"/>
          <ac:picMkLst>
            <pc:docMk/>
            <pc:sldMk cId="2021294722" sldId="279"/>
            <ac:picMk id="5" creationId="{E893AA6C-B5BB-26BD-0AC6-6E222DCA141C}"/>
          </ac:picMkLst>
        </pc:picChg>
        <pc:picChg chg="add del mod">
          <ac:chgData name="Aniket Borawake" userId="f2872f486f63fcf4" providerId="LiveId" clId="{F352D878-3047-4A73-989D-9254AAED3B66}" dt="2023-05-15T14:05:17.154" v="2683" actId="21"/>
          <ac:picMkLst>
            <pc:docMk/>
            <pc:sldMk cId="2021294722" sldId="279"/>
            <ac:picMk id="6" creationId="{C1D2EE41-EAB6-4357-6905-652D77CC7A03}"/>
          </ac:picMkLst>
        </pc:picChg>
        <pc:picChg chg="add del mod">
          <ac:chgData name="Aniket Borawake" userId="f2872f486f63fcf4" providerId="LiveId" clId="{F352D878-3047-4A73-989D-9254AAED3B66}" dt="2023-05-15T14:05:19.427" v="2685" actId="21"/>
          <ac:picMkLst>
            <pc:docMk/>
            <pc:sldMk cId="2021294722" sldId="279"/>
            <ac:picMk id="7" creationId="{AB1CA9C8-99E7-080A-3984-C8998BCB3AE0}"/>
          </ac:picMkLst>
        </pc:picChg>
        <pc:picChg chg="add mod">
          <ac:chgData name="Aniket Borawake" userId="f2872f486f63fcf4" providerId="LiveId" clId="{F352D878-3047-4A73-989D-9254AAED3B66}" dt="2023-05-15T14:05:32.724" v="2688" actId="1076"/>
          <ac:picMkLst>
            <pc:docMk/>
            <pc:sldMk cId="2021294722" sldId="279"/>
            <ac:picMk id="9" creationId="{2B9D24E2-3B96-A045-6690-887C61005F59}"/>
          </ac:picMkLst>
        </pc:picChg>
        <pc:cxnChg chg="add mod">
          <ac:chgData name="Aniket Borawake" userId="f2872f486f63fcf4" providerId="LiveId" clId="{F352D878-3047-4A73-989D-9254AAED3B66}" dt="2023-05-15T14:03:55.864" v="2677"/>
          <ac:cxnSpMkLst>
            <pc:docMk/>
            <pc:sldMk cId="2021294722" sldId="279"/>
            <ac:cxnSpMk id="3" creationId="{D7BAACFB-920F-6549-F528-E753E6D1521A}"/>
          </ac:cxnSpMkLst>
        </pc:cxnChg>
      </pc:sldChg>
      <pc:sldChg chg="addSp modSp new mod">
        <pc:chgData name="Aniket Borawake" userId="f2872f486f63fcf4" providerId="LiveId" clId="{F352D878-3047-4A73-989D-9254AAED3B66}" dt="2023-05-15T14:41:38.638" v="2720" actId="1076"/>
        <pc:sldMkLst>
          <pc:docMk/>
          <pc:sldMk cId="3906297857" sldId="280"/>
        </pc:sldMkLst>
        <pc:spChg chg="add mod">
          <ac:chgData name="Aniket Borawake" userId="f2872f486f63fcf4" providerId="LiveId" clId="{F352D878-3047-4A73-989D-9254AAED3B66}" dt="2023-05-15T14:06:30.387" v="2711" actId="255"/>
          <ac:spMkLst>
            <pc:docMk/>
            <pc:sldMk cId="3906297857" sldId="280"/>
            <ac:spMk id="4" creationId="{0941517E-4C41-65CC-B6CD-DAAB3D08BFBD}"/>
          </ac:spMkLst>
        </pc:spChg>
        <pc:picChg chg="add mod">
          <ac:chgData name="Aniket Borawake" userId="f2872f486f63fcf4" providerId="LiveId" clId="{F352D878-3047-4A73-989D-9254AAED3B66}" dt="2023-05-15T14:41:38.638" v="2720" actId="1076"/>
          <ac:picMkLst>
            <pc:docMk/>
            <pc:sldMk cId="3906297857" sldId="280"/>
            <ac:picMk id="3" creationId="{C051DA7B-5093-CFBB-CD66-FDF8E514A05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415454-F0D8-41E1-BDB3-7B702149719A}" type="datetimeFigureOut">
              <a:rPr lang="en-US" smtClean="0"/>
              <a:t>5/16/2023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672602-B9DE-4A54-96CA-3EBEB5D6BD6A}" type="slidenum">
              <a:rPr lang="en-US" smtClean="0"/>
              <a:t>‹#›</a:t>
            </a:fld>
            <a:endParaRPr lang="en-US"/>
          </a:p>
        </p:txBody>
      </p:sp>
    </p:spTree>
    <p:extLst>
      <p:ext uri="{BB962C8B-B14F-4D97-AF65-F5344CB8AC3E}">
        <p14:creationId xmlns:p14="http://schemas.microsoft.com/office/powerpoint/2010/main" val="2203350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764E4-74B1-4735-9A86-8BD39DDA3519}"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D67BE-692C-491F-B92A-A9CC389460E7}" type="slidenum">
              <a:rPr lang="en-US" smtClean="0"/>
              <a:t>‹#›</a:t>
            </a:fld>
            <a:endParaRPr lang="en-US"/>
          </a:p>
        </p:txBody>
      </p:sp>
    </p:spTree>
    <p:extLst>
      <p:ext uri="{BB962C8B-B14F-4D97-AF65-F5344CB8AC3E}">
        <p14:creationId xmlns:p14="http://schemas.microsoft.com/office/powerpoint/2010/main" val="40773911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D67BE-692C-491F-B92A-A9CC389460E7}" type="slidenum">
              <a:rPr lang="en-US" smtClean="0"/>
              <a:t>1</a:t>
            </a:fld>
            <a:endParaRPr lang="en-US"/>
          </a:p>
        </p:txBody>
      </p:sp>
    </p:spTree>
    <p:extLst>
      <p:ext uri="{BB962C8B-B14F-4D97-AF65-F5344CB8AC3E}">
        <p14:creationId xmlns:p14="http://schemas.microsoft.com/office/powerpoint/2010/main" val="348049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D67BE-692C-491F-B92A-A9CC389460E7}" type="slidenum">
              <a:rPr lang="en-US" smtClean="0"/>
              <a:t>8</a:t>
            </a:fld>
            <a:endParaRPr lang="en-US"/>
          </a:p>
        </p:txBody>
      </p:sp>
    </p:spTree>
    <p:extLst>
      <p:ext uri="{BB962C8B-B14F-4D97-AF65-F5344CB8AC3E}">
        <p14:creationId xmlns:p14="http://schemas.microsoft.com/office/powerpoint/2010/main" val="2285691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B97104-0A89-43CA-AB6A-7E55C21543B1}" type="datetime1">
              <a:rPr lang="en-IN" smtClean="0"/>
              <a:t>16-05-2023</a:t>
            </a:fld>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IN"/>
              <a:t>1</a:t>
            </a:r>
          </a:p>
        </p:txBody>
      </p:sp>
      <p:sp>
        <p:nvSpPr>
          <p:cNvPr id="6" name="Slide Number Placeholder 5"/>
          <p:cNvSpPr>
            <a:spLocks noGrp="1"/>
          </p:cNvSpPr>
          <p:nvPr>
            <p:ph type="sldNum" sz="quarter" idx="12"/>
          </p:nvPr>
        </p:nvSpPr>
        <p:spPr>
          <a:xfrm>
            <a:off x="1437664" y="798973"/>
            <a:ext cx="811019" cy="503578"/>
          </a:xfrm>
        </p:spPr>
        <p:txBody>
          <a:bodyPr/>
          <a:lstStyle/>
          <a:p>
            <a:fld id="{1BF3EC46-B39D-45A9-BDDC-D0B59065E9D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638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D2386-1936-4174-B1D6-E68BE875E805}" type="datetime1">
              <a:rPr lang="en-IN" smtClean="0"/>
              <a:t>16-05-2023</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1BF3EC46-B39D-45A9-BDDC-D0B59065E9D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4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5F30-773D-48D0-A7F8-C3142545EE4F}" type="datetime1">
              <a:rPr lang="en-IN" smtClean="0"/>
              <a:t>16-05-2023</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1BF3EC46-B39D-45A9-BDDC-D0B59065E9D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339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FFE-4C7F-41E6-8930-E0B483CED6ED}" type="datetime1">
              <a:rPr lang="en-IN" smtClean="0"/>
              <a:t>16-05-2023</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1BF3EC46-B39D-45A9-BDDC-D0B59065E9D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836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EC83C-8565-481D-B790-E2D233A467D9}" type="datetime1">
              <a:rPr lang="en-IN" smtClean="0"/>
              <a:t>16-05-2023</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1BF3EC46-B39D-45A9-BDDC-D0B59065E9D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34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6F8D80-EDF0-47DC-A948-6E410D87BBF2}" type="datetime1">
              <a:rPr lang="en-IN" smtClean="0"/>
              <a:t>16-05-2023</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1BF3EC46-B39D-45A9-BDDC-D0B59065E9D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32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D5E12-4A8D-4667-8D29-5F348A4B2981}" type="datetime1">
              <a:rPr lang="en-IN" smtClean="0"/>
              <a:t>16-05-2023</a:t>
            </a:fld>
            <a:endParaRPr lang="en-IN"/>
          </a:p>
        </p:txBody>
      </p:sp>
      <p:sp>
        <p:nvSpPr>
          <p:cNvPr id="8" name="Footer Placeholder 7"/>
          <p:cNvSpPr>
            <a:spLocks noGrp="1"/>
          </p:cNvSpPr>
          <p:nvPr>
            <p:ph type="ftr" sz="quarter" idx="11"/>
          </p:nvPr>
        </p:nvSpPr>
        <p:spPr/>
        <p:txBody>
          <a:bodyPr/>
          <a:lstStyle/>
          <a:p>
            <a:r>
              <a:rPr lang="en-IN"/>
              <a:t>1</a:t>
            </a:r>
          </a:p>
        </p:txBody>
      </p:sp>
      <p:sp>
        <p:nvSpPr>
          <p:cNvPr id="9" name="Slide Number Placeholder 8"/>
          <p:cNvSpPr>
            <a:spLocks noGrp="1"/>
          </p:cNvSpPr>
          <p:nvPr>
            <p:ph type="sldNum" sz="quarter" idx="12"/>
          </p:nvPr>
        </p:nvSpPr>
        <p:spPr/>
        <p:txBody>
          <a:bodyPr/>
          <a:lstStyle/>
          <a:p>
            <a:fld id="{1BF3EC46-B39D-45A9-BDDC-D0B59065E9D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452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E0973-1CC1-4F3D-80DF-CFB6DED76ED9}" type="datetime1">
              <a:rPr lang="en-IN" smtClean="0"/>
              <a:t>16-05-2023</a:t>
            </a:fld>
            <a:endParaRPr lang="en-IN"/>
          </a:p>
        </p:txBody>
      </p:sp>
      <p:sp>
        <p:nvSpPr>
          <p:cNvPr id="4" name="Footer Placeholder 3"/>
          <p:cNvSpPr>
            <a:spLocks noGrp="1"/>
          </p:cNvSpPr>
          <p:nvPr>
            <p:ph type="ftr" sz="quarter" idx="11"/>
          </p:nvPr>
        </p:nvSpPr>
        <p:spPr/>
        <p:txBody>
          <a:bodyPr/>
          <a:lstStyle/>
          <a:p>
            <a:r>
              <a:rPr lang="en-IN"/>
              <a:t>1</a:t>
            </a:r>
          </a:p>
        </p:txBody>
      </p:sp>
      <p:sp>
        <p:nvSpPr>
          <p:cNvPr id="5" name="Slide Number Placeholder 4"/>
          <p:cNvSpPr>
            <a:spLocks noGrp="1"/>
          </p:cNvSpPr>
          <p:nvPr>
            <p:ph type="sldNum" sz="quarter" idx="12"/>
          </p:nvPr>
        </p:nvSpPr>
        <p:spPr/>
        <p:txBody>
          <a:bodyPr/>
          <a:lstStyle/>
          <a:p>
            <a:fld id="{1BF3EC46-B39D-45A9-BDDC-D0B59065E9D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098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6FA06-29EC-4F0C-85AE-5390FE35FEFB}" type="datetime1">
              <a:rPr lang="en-IN" smtClean="0"/>
              <a:t>16-05-2023</a:t>
            </a:fld>
            <a:endParaRPr lang="en-IN"/>
          </a:p>
        </p:txBody>
      </p:sp>
      <p:sp>
        <p:nvSpPr>
          <p:cNvPr id="3" name="Footer Placeholder 2"/>
          <p:cNvSpPr>
            <a:spLocks noGrp="1"/>
          </p:cNvSpPr>
          <p:nvPr>
            <p:ph type="ftr" sz="quarter" idx="11"/>
          </p:nvPr>
        </p:nvSpPr>
        <p:spPr/>
        <p:txBody>
          <a:bodyPr/>
          <a:lstStyle/>
          <a:p>
            <a:r>
              <a:rPr lang="en-IN"/>
              <a:t>1</a:t>
            </a:r>
          </a:p>
        </p:txBody>
      </p:sp>
      <p:sp>
        <p:nvSpPr>
          <p:cNvPr id="4" name="Slide Number Placeholder 3"/>
          <p:cNvSpPr>
            <a:spLocks noGrp="1"/>
          </p:cNvSpPr>
          <p:nvPr>
            <p:ph type="sldNum" sz="quarter" idx="12"/>
          </p:nvPr>
        </p:nvSpPr>
        <p:spPr/>
        <p:txBody>
          <a:bodyPr/>
          <a:lstStyle/>
          <a:p>
            <a:fld id="{1BF3EC46-B39D-45A9-BDDC-D0B59065E9D4}" type="slidenum">
              <a:rPr lang="en-IN" smtClean="0"/>
              <a:t>‹#›</a:t>
            </a:fld>
            <a:endParaRPr lang="en-IN"/>
          </a:p>
        </p:txBody>
      </p:sp>
    </p:spTree>
    <p:extLst>
      <p:ext uri="{BB962C8B-B14F-4D97-AF65-F5344CB8AC3E}">
        <p14:creationId xmlns:p14="http://schemas.microsoft.com/office/powerpoint/2010/main" val="230729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53BDAC-503A-4914-B3BE-B7FF8ED6822B}" type="datetime1">
              <a:rPr lang="en-IN" smtClean="0"/>
              <a:t>16-05-2023</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1BF3EC46-B39D-45A9-BDDC-D0B59065E9D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490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8EE7E88-EBD9-4389-91B2-D307C9C6E21D}" type="datetime1">
              <a:rPr lang="en-IN" smtClean="0"/>
              <a:t>16-05-2023</a:t>
            </a:fld>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IN"/>
              <a:t>1</a:t>
            </a:r>
          </a:p>
        </p:txBody>
      </p:sp>
      <p:sp>
        <p:nvSpPr>
          <p:cNvPr id="7" name="Slide Number Placeholder 6"/>
          <p:cNvSpPr>
            <a:spLocks noGrp="1"/>
          </p:cNvSpPr>
          <p:nvPr>
            <p:ph type="sldNum" sz="quarter" idx="12"/>
          </p:nvPr>
        </p:nvSpPr>
        <p:spPr/>
        <p:txBody>
          <a:bodyPr/>
          <a:lstStyle/>
          <a:p>
            <a:fld id="{1BF3EC46-B39D-45A9-BDDC-D0B59065E9D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379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C81563-EACA-4C52-9517-22A7B2E5EB44}" type="datetime1">
              <a:rPr lang="en-IN" smtClean="0"/>
              <a:t>16-05-2023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1</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F3EC46-B39D-45A9-BDDC-D0B59065E9D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396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data-structures/linked-list/" TargetMode="External"/><Relationship Id="rId2" Type="http://schemas.openxmlformats.org/officeDocument/2006/relationships/hyperlink" Target="https://www.programiz.com/cpp-programmin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8175" y="235176"/>
            <a:ext cx="9603275" cy="1049235"/>
          </a:xfrm>
        </p:spPr>
        <p:txBody>
          <a:bodyPr>
            <a:normAutofit fontScale="90000"/>
          </a:bodyPr>
          <a:lstStyle/>
          <a:p>
            <a:pPr algn="ctr"/>
            <a:r>
              <a:rPr lang="en-US" b="1" u="sng" dirty="0"/>
              <a:t>SANJIVANI   COLLEGE   OF   ENGINEERING</a:t>
            </a:r>
            <a:br>
              <a:rPr lang="en-US" b="1" u="sng" dirty="0"/>
            </a:br>
            <a:br>
              <a:rPr lang="en-US" b="1" u="sng" dirty="0"/>
            </a:br>
            <a:r>
              <a:rPr lang="en-US" b="1" u="sng" dirty="0"/>
              <a:t>TOPIC :  AN   AUCTION   SYSTEM</a:t>
            </a:r>
            <a:br>
              <a:rPr lang="en-US" dirty="0"/>
            </a:br>
            <a:endParaRPr lang="en-US" dirty="0"/>
          </a:p>
        </p:txBody>
      </p:sp>
      <p:sp>
        <p:nvSpPr>
          <p:cNvPr id="3" name="Content Placeholder 2"/>
          <p:cNvSpPr>
            <a:spLocks noGrp="1"/>
          </p:cNvSpPr>
          <p:nvPr>
            <p:ph idx="1"/>
          </p:nvPr>
        </p:nvSpPr>
        <p:spPr>
          <a:xfrm>
            <a:off x="1210039" y="2231393"/>
            <a:ext cx="9603275" cy="3450613"/>
          </a:xfrm>
        </p:spPr>
        <p:txBody>
          <a:bodyPr>
            <a:normAutofit/>
          </a:bodyPr>
          <a:lstStyle/>
          <a:p>
            <a:pPr algn="ctr"/>
            <a:r>
              <a:rPr lang="en-US" dirty="0"/>
              <a:t>CIA  4  ACTIVITY – PROJECT</a:t>
            </a:r>
          </a:p>
          <a:p>
            <a:pPr marL="0" indent="0" algn="ctr">
              <a:buNone/>
            </a:pPr>
            <a:r>
              <a:rPr lang="en-US" b="1" u="sng" dirty="0"/>
              <a:t>GROUP MEMBERS : </a:t>
            </a:r>
          </a:p>
          <a:p>
            <a:pPr marL="457200" indent="-457200" algn="ctr">
              <a:buFont typeface="+mj-lt"/>
              <a:buAutoNum type="arabicPeriod"/>
            </a:pPr>
            <a:r>
              <a:rPr lang="en-US" dirty="0"/>
              <a:t>  26_Aniket Borawake</a:t>
            </a:r>
          </a:p>
          <a:p>
            <a:pPr marL="457200" indent="-457200" algn="ctr">
              <a:buFont typeface="+mj-lt"/>
              <a:buAutoNum type="arabicPeriod"/>
            </a:pPr>
            <a:r>
              <a:rPr lang="en-US" dirty="0"/>
              <a:t>34_Rushikesh </a:t>
            </a:r>
            <a:r>
              <a:rPr lang="en-US" dirty="0" err="1"/>
              <a:t>Chobhe</a:t>
            </a:r>
            <a:endParaRPr lang="en-US" dirty="0"/>
          </a:p>
          <a:p>
            <a:pPr marL="457200" indent="-457200" algn="ctr">
              <a:buFont typeface="+mj-lt"/>
              <a:buAutoNum type="arabicPeriod"/>
            </a:pPr>
            <a:r>
              <a:rPr lang="en-US" dirty="0"/>
              <a:t> 37_Yashraj </a:t>
            </a:r>
            <a:r>
              <a:rPr lang="en-US" dirty="0" err="1"/>
              <a:t>Darandale</a:t>
            </a:r>
            <a:endParaRPr lang="en-US" dirty="0"/>
          </a:p>
          <a:p>
            <a:pPr marL="0" indent="0" algn="ctr">
              <a:buNone/>
            </a:pPr>
            <a:r>
              <a:rPr lang="en-US" u="sng" dirty="0"/>
              <a:t> </a:t>
            </a:r>
          </a:p>
        </p:txBody>
      </p:sp>
      <p:graphicFrame>
        <p:nvGraphicFramePr>
          <p:cNvPr id="6" name="Table 5"/>
          <p:cNvGraphicFramePr>
            <a:graphicFrameLocks noGrp="1"/>
          </p:cNvGraphicFramePr>
          <p:nvPr>
            <p:extLst>
              <p:ext uri="{D42A27DB-BD31-4B8C-83A1-F6EECF244321}">
                <p14:modId xmlns:p14="http://schemas.microsoft.com/office/powerpoint/2010/main" val="9774898"/>
              </p:ext>
            </p:extLst>
          </p:nvPr>
        </p:nvGraphicFramePr>
        <p:xfrm>
          <a:off x="9057736" y="4735902"/>
          <a:ext cx="3008701" cy="1585535"/>
        </p:xfrm>
        <a:graphic>
          <a:graphicData uri="http://schemas.openxmlformats.org/drawingml/2006/table">
            <a:tbl>
              <a:tblPr firstRow="1" bandRow="1">
                <a:tableStyleId>{2D5ABB26-0587-4C30-8999-92F81FD0307C}</a:tableStyleId>
              </a:tblPr>
              <a:tblGrid>
                <a:gridCol w="3008701">
                  <a:extLst>
                    <a:ext uri="{9D8B030D-6E8A-4147-A177-3AD203B41FA5}">
                      <a16:colId xmlns:a16="http://schemas.microsoft.com/office/drawing/2014/main" val="20000"/>
                    </a:ext>
                  </a:extLst>
                </a:gridCol>
              </a:tblGrid>
              <a:tr h="158553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Guided By      :  </a:t>
                      </a:r>
                      <a:r>
                        <a:rPr lang="en-US" dirty="0" err="1"/>
                        <a:t>Dr.P.SaiPrasad</a:t>
                      </a:r>
                      <a:r>
                        <a:rPr lang="en-US" dirty="0"/>
                        <a:t> </a:t>
                      </a:r>
                    </a:p>
                    <a:p>
                      <a:pPr marL="0" indent="0" algn="r">
                        <a:buNone/>
                      </a:pPr>
                      <a:r>
                        <a:rPr lang="en-US" dirty="0" err="1"/>
                        <a:t>Prof.V.N.Nirgude</a:t>
                      </a:r>
                      <a:r>
                        <a:rPr lang="en-US" dirty="0"/>
                        <a:t> </a:t>
                      </a:r>
                    </a:p>
                    <a:p>
                      <a:pPr marL="0" indent="0" algn="r">
                        <a:buNone/>
                      </a:pPr>
                      <a:r>
                        <a:rPr lang="en-US" dirty="0" err="1"/>
                        <a:t>Prof.P.M.Dhanarao</a:t>
                      </a:r>
                      <a:endParaRPr lang="en-US" dirty="0"/>
                    </a:p>
                    <a:p>
                      <a:pPr marL="0" indent="0" algn="r">
                        <a:buNone/>
                      </a:pPr>
                      <a:r>
                        <a:rPr lang="en-US" dirty="0" err="1"/>
                        <a:t>Prof.P.N.Kalavadekar</a:t>
                      </a:r>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a:xfrm>
            <a:off x="5448875" y="6250868"/>
            <a:ext cx="811019" cy="503578"/>
          </a:xfrm>
        </p:spPr>
        <p:txBody>
          <a:bodyPr/>
          <a:lstStyle/>
          <a:p>
            <a:fld id="{1BF3EC46-B39D-45A9-BDDC-D0B59065E9D4}" type="slidenum">
              <a:rPr lang="en-IN" smtClean="0">
                <a:solidFill>
                  <a:schemeClr val="bg1"/>
                </a:solidFill>
              </a:rPr>
              <a:t>1</a:t>
            </a:fld>
            <a:endParaRPr lang="en-IN" dirty="0">
              <a:solidFill>
                <a:schemeClr val="bg1"/>
              </a:solidFill>
            </a:endParaRPr>
          </a:p>
        </p:txBody>
      </p:sp>
    </p:spTree>
    <p:extLst>
      <p:ext uri="{BB962C8B-B14F-4D97-AF65-F5344CB8AC3E}">
        <p14:creationId xmlns:p14="http://schemas.microsoft.com/office/powerpoint/2010/main" val="173126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1753F2-AF11-BA56-21BF-0D9AF36A8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427" y="833700"/>
            <a:ext cx="8557404" cy="5190600"/>
          </a:xfrm>
          <a:prstGeom prst="rect">
            <a:avLst/>
          </a:prstGeom>
        </p:spPr>
      </p:pic>
      <p:sp>
        <p:nvSpPr>
          <p:cNvPr id="6" name="TextBox 5">
            <a:extLst>
              <a:ext uri="{FF2B5EF4-FFF2-40B4-BE49-F238E27FC236}">
                <a16:creationId xmlns:a16="http://schemas.microsoft.com/office/drawing/2014/main" id="{21088E8A-635A-0938-8621-6E0B23C8FD42}"/>
              </a:ext>
            </a:extLst>
          </p:cNvPr>
          <p:cNvSpPr txBox="1"/>
          <p:nvPr/>
        </p:nvSpPr>
        <p:spPr>
          <a:xfrm>
            <a:off x="3717985" y="0"/>
            <a:ext cx="3956180" cy="707886"/>
          </a:xfrm>
          <a:prstGeom prst="rect">
            <a:avLst/>
          </a:prstGeom>
          <a:noFill/>
        </p:spPr>
        <p:txBody>
          <a:bodyPr wrap="square" rtlCol="0">
            <a:spAutoFit/>
          </a:bodyPr>
          <a:lstStyle/>
          <a:p>
            <a:pPr algn="ctr"/>
            <a:r>
              <a:rPr lang="en-IN" sz="4000" dirty="0">
                <a:solidFill>
                  <a:schemeClr val="accent5">
                    <a:lumMod val="50000"/>
                  </a:schemeClr>
                </a:solidFill>
              </a:rPr>
              <a:t>FLOWCHART</a:t>
            </a:r>
          </a:p>
        </p:txBody>
      </p:sp>
      <p:sp>
        <p:nvSpPr>
          <p:cNvPr id="4" name="Slide Number Placeholder 3"/>
          <p:cNvSpPr>
            <a:spLocks noGrp="1"/>
          </p:cNvSpPr>
          <p:nvPr>
            <p:ph type="sldNum" sz="quarter" idx="12"/>
          </p:nvPr>
        </p:nvSpPr>
        <p:spPr>
          <a:xfrm>
            <a:off x="5290565" y="6263894"/>
            <a:ext cx="811019" cy="503578"/>
          </a:xfrm>
        </p:spPr>
        <p:txBody>
          <a:bodyPr/>
          <a:lstStyle/>
          <a:p>
            <a:fld id="{1BF3EC46-B39D-45A9-BDDC-D0B59065E9D4}" type="slidenum">
              <a:rPr lang="en-IN" smtClean="0">
                <a:solidFill>
                  <a:schemeClr val="bg1"/>
                </a:solidFill>
              </a:rPr>
              <a:t>10</a:t>
            </a:fld>
            <a:endParaRPr lang="en-IN" dirty="0">
              <a:solidFill>
                <a:schemeClr val="bg1"/>
              </a:solidFill>
            </a:endParaRPr>
          </a:p>
        </p:txBody>
      </p:sp>
    </p:spTree>
    <p:extLst>
      <p:ext uri="{BB962C8B-B14F-4D97-AF65-F5344CB8AC3E}">
        <p14:creationId xmlns:p14="http://schemas.microsoft.com/office/powerpoint/2010/main" val="113804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a:extLst>
              <a:ext uri="{FF2B5EF4-FFF2-40B4-BE49-F238E27FC236}">
                <a16:creationId xmlns:a16="http://schemas.microsoft.com/office/drawing/2014/main" id="{5BAB8039-CBF1-5321-5504-ED6B952B4495}"/>
              </a:ext>
            </a:extLst>
          </p:cNvPr>
          <p:cNvSpPr>
            <a:spLocks noGrp="1"/>
          </p:cNvSpPr>
          <p:nvPr/>
        </p:nvSpPr>
        <p:spPr>
          <a:xfrm>
            <a:off x="0" y="140487"/>
            <a:ext cx="10109028" cy="73241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3200" b="1" kern="1200">
                <a:solidFill>
                  <a:schemeClr val="tx1"/>
                </a:solidFill>
                <a:latin typeface="+mj-lt"/>
                <a:ea typeface="Arial Unicode MS" panose="020B0604020202020204" charset="-122"/>
                <a:cs typeface="+mj-cs"/>
              </a:defRPr>
            </a:lvl1pPr>
            <a:lvl2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2pPr>
            <a:lvl3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3pPr>
            <a:lvl4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4pPr>
            <a:lvl5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5pPr>
            <a:lvl6pPr marL="4572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6pPr>
            <a:lvl7pPr marL="9144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7pPr>
            <a:lvl8pPr marL="13716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8pPr>
            <a:lvl9pPr marL="18288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9pPr>
          </a:lstStyle>
          <a:p>
            <a:pPr algn="ctr" eaLnBrk="1" hangingPunct="1"/>
            <a:r>
              <a:rPr lang="en-IN" altLang="en-IN" sz="4000" b="0" dirty="0">
                <a:solidFill>
                  <a:schemeClr val="accent4">
                    <a:lumMod val="50000"/>
                  </a:schemeClr>
                </a:solidFill>
              </a:rPr>
              <a:t>ALGORITHM</a:t>
            </a:r>
            <a:endParaRPr lang="en-US" altLang="en-IN" sz="4000" b="0" dirty="0">
              <a:solidFill>
                <a:schemeClr val="accent4">
                  <a:lumMod val="50000"/>
                </a:schemeClr>
              </a:solidFill>
            </a:endParaRPr>
          </a:p>
        </p:txBody>
      </p:sp>
      <p:sp>
        <p:nvSpPr>
          <p:cNvPr id="33" name="Text Box 5">
            <a:extLst>
              <a:ext uri="{FF2B5EF4-FFF2-40B4-BE49-F238E27FC236}">
                <a16:creationId xmlns:a16="http://schemas.microsoft.com/office/drawing/2014/main" id="{96785144-FB4B-67F2-A782-836F0BF0B64C}"/>
              </a:ext>
            </a:extLst>
          </p:cNvPr>
          <p:cNvSpPr txBox="1"/>
          <p:nvPr/>
        </p:nvSpPr>
        <p:spPr>
          <a:xfrm>
            <a:off x="1201615" y="1740533"/>
            <a:ext cx="3135435" cy="646331"/>
          </a:xfrm>
          <a:prstGeom prst="rect">
            <a:avLst/>
          </a:prstGeom>
          <a:noFill/>
        </p:spPr>
        <p:txBody>
          <a:bodyPr wrap="square" rtlCol="0">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a:lstStyle>
          <a:p>
            <a:r>
              <a:rPr lang="en-GB" b="1" u="sng" dirty="0">
                <a:sym typeface="+mn-ea"/>
              </a:rPr>
              <a:t>Initialize </a:t>
            </a:r>
            <a:r>
              <a:rPr lang="en-GB" b="1" dirty="0">
                <a:sym typeface="+mn-ea"/>
              </a:rPr>
              <a:t>the linked list with a null head</a:t>
            </a:r>
          </a:p>
        </p:txBody>
      </p:sp>
      <p:sp>
        <p:nvSpPr>
          <p:cNvPr id="34" name="Text Box 7">
            <a:extLst>
              <a:ext uri="{FF2B5EF4-FFF2-40B4-BE49-F238E27FC236}">
                <a16:creationId xmlns:a16="http://schemas.microsoft.com/office/drawing/2014/main" id="{AD7BA3F9-BFCD-DA6C-C1B6-8B30B979ECF9}"/>
              </a:ext>
            </a:extLst>
          </p:cNvPr>
          <p:cNvSpPr txBox="1"/>
          <p:nvPr/>
        </p:nvSpPr>
        <p:spPr>
          <a:xfrm>
            <a:off x="1125357" y="4164876"/>
            <a:ext cx="5719943" cy="1200329"/>
          </a:xfrm>
          <a:prstGeom prst="rect">
            <a:avLst/>
          </a:prstGeom>
          <a:noFill/>
        </p:spPr>
        <p:txBody>
          <a:bodyPr wrap="square" rtlCol="0">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a:lstStyle>
          <a:p>
            <a:r>
              <a:rPr lang="en-GB" b="1" u="sng" dirty="0">
                <a:sym typeface="+mn-ea"/>
              </a:rPr>
              <a:t> Remove a bid :</a:t>
            </a:r>
            <a:endParaRPr lang="en-IN" altLang="en-US" b="1" dirty="0"/>
          </a:p>
          <a:p>
            <a:pPr marL="400050" indent="-400050">
              <a:buFont typeface="+mj-lt"/>
              <a:buAutoNum type="romanUcPeriod"/>
            </a:pPr>
            <a:r>
              <a:rPr lang="en-IN" altLang="en-US" b="1" dirty="0"/>
              <a:t>locate the node </a:t>
            </a:r>
            <a:r>
              <a:rPr lang="en-IN" altLang="en-US" b="1" dirty="0" err="1"/>
              <a:t>contiainnig</a:t>
            </a:r>
            <a:r>
              <a:rPr lang="en-IN" altLang="en-US" b="1" dirty="0"/>
              <a:t> bid info.</a:t>
            </a:r>
          </a:p>
          <a:p>
            <a:pPr marL="400050" indent="-400050">
              <a:buFont typeface="+mj-lt"/>
              <a:buAutoNum type="romanUcPeriod"/>
            </a:pPr>
            <a:r>
              <a:rPr lang="en-IN" altLang="en-US" b="1" dirty="0"/>
              <a:t>update the </a:t>
            </a:r>
            <a:r>
              <a:rPr lang="en-IN" altLang="en-US" b="1" dirty="0" err="1"/>
              <a:t>ptrs</a:t>
            </a:r>
            <a:r>
              <a:rPr lang="en-IN" altLang="en-US" b="1" dirty="0"/>
              <a:t> of </a:t>
            </a:r>
            <a:r>
              <a:rPr lang="en-IN" altLang="en-US" b="1" dirty="0" err="1"/>
              <a:t>prev</a:t>
            </a:r>
            <a:r>
              <a:rPr lang="en-IN" altLang="en-US" b="1" dirty="0"/>
              <a:t> and next node</a:t>
            </a:r>
          </a:p>
          <a:p>
            <a:pPr>
              <a:buFont typeface="+mj-lt"/>
            </a:pPr>
            <a:r>
              <a:rPr lang="en-IN" altLang="en-US" b="1" dirty="0"/>
              <a:t>        to bypass the node to be removed.</a:t>
            </a:r>
          </a:p>
        </p:txBody>
      </p:sp>
      <p:sp>
        <p:nvSpPr>
          <p:cNvPr id="35" name="Text Box 8">
            <a:extLst>
              <a:ext uri="{FF2B5EF4-FFF2-40B4-BE49-F238E27FC236}">
                <a16:creationId xmlns:a16="http://schemas.microsoft.com/office/drawing/2014/main" id="{ADCCC4A6-2505-49D8-020C-8AED4C5E1C40}"/>
              </a:ext>
            </a:extLst>
          </p:cNvPr>
          <p:cNvSpPr txBox="1"/>
          <p:nvPr/>
        </p:nvSpPr>
        <p:spPr>
          <a:xfrm>
            <a:off x="1120820" y="2578645"/>
            <a:ext cx="5873705" cy="1200329"/>
          </a:xfrm>
          <a:prstGeom prst="rect">
            <a:avLst/>
          </a:prstGeom>
          <a:noFill/>
        </p:spPr>
        <p:txBody>
          <a:bodyPr wrap="square" rtlCol="0">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a:lstStyle>
          <a:p>
            <a:r>
              <a:rPr lang="en-GB" b="1" u="sng" dirty="0">
                <a:sym typeface="+mn-ea"/>
              </a:rPr>
              <a:t>Add a bid :</a:t>
            </a:r>
            <a:endParaRPr lang="en-IN" altLang="en-US" b="1" dirty="0"/>
          </a:p>
          <a:p>
            <a:pPr marL="400050" indent="-400050">
              <a:buFont typeface="+mj-lt"/>
              <a:buAutoNum type="romanUcPeriod"/>
            </a:pPr>
            <a:r>
              <a:rPr lang="en-IN" altLang="en-US" b="1" dirty="0"/>
              <a:t>Create new node with bid info.</a:t>
            </a:r>
          </a:p>
          <a:p>
            <a:pPr marL="400050" indent="-400050">
              <a:buFont typeface="+mj-lt"/>
              <a:buAutoNum type="romanUcPeriod"/>
            </a:pPr>
            <a:r>
              <a:rPr lang="en-IN" altLang="en-US" b="1" dirty="0"/>
              <a:t>Update </a:t>
            </a:r>
            <a:r>
              <a:rPr lang="en-IN" altLang="en-US" b="1" dirty="0" err="1"/>
              <a:t>ptrs</a:t>
            </a:r>
            <a:r>
              <a:rPr lang="en-IN" altLang="en-US" b="1" dirty="0"/>
              <a:t> of </a:t>
            </a:r>
            <a:r>
              <a:rPr lang="en-IN" altLang="en-US" b="1" dirty="0" err="1"/>
              <a:t>prev</a:t>
            </a:r>
            <a:r>
              <a:rPr lang="en-IN" altLang="en-US" b="1" dirty="0"/>
              <a:t> and new nodes</a:t>
            </a:r>
          </a:p>
          <a:p>
            <a:pPr marL="400050" indent="-400050">
              <a:buFont typeface="+mj-lt"/>
              <a:buAutoNum type="romanUcPeriod"/>
            </a:pPr>
            <a:r>
              <a:rPr lang="en-IN" altLang="en-US" b="1" dirty="0"/>
              <a:t>update the </a:t>
            </a:r>
            <a:r>
              <a:rPr lang="en-GB" altLang="en-US" b="1" dirty="0"/>
              <a:t>head</a:t>
            </a:r>
            <a:r>
              <a:rPr lang="en-IN" altLang="en-US" b="1" dirty="0"/>
              <a:t> of the list</a:t>
            </a:r>
          </a:p>
        </p:txBody>
      </p:sp>
      <p:sp>
        <p:nvSpPr>
          <p:cNvPr id="36" name="Text Box 9">
            <a:extLst>
              <a:ext uri="{FF2B5EF4-FFF2-40B4-BE49-F238E27FC236}">
                <a16:creationId xmlns:a16="http://schemas.microsoft.com/office/drawing/2014/main" id="{D2C69B7C-5FCD-082A-BE25-406F6B3C91CB}"/>
              </a:ext>
            </a:extLst>
          </p:cNvPr>
          <p:cNvSpPr txBox="1"/>
          <p:nvPr/>
        </p:nvSpPr>
        <p:spPr>
          <a:xfrm>
            <a:off x="6994525" y="1117449"/>
            <a:ext cx="4480034" cy="923330"/>
          </a:xfrm>
          <a:prstGeom prst="rect">
            <a:avLst/>
          </a:prstGeom>
          <a:noFill/>
        </p:spPr>
        <p:txBody>
          <a:bodyPr wrap="square" rtlCol="0">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a:lstStyle>
          <a:p>
            <a:r>
              <a:rPr lang="en-GB" b="1" u="sng" dirty="0">
                <a:sym typeface="+mn-ea"/>
              </a:rPr>
              <a:t>Retrieve bids</a:t>
            </a:r>
            <a:r>
              <a:rPr lang="en-GB" b="1" dirty="0">
                <a:sym typeface="+mn-ea"/>
              </a:rPr>
              <a:t>:</a:t>
            </a:r>
          </a:p>
          <a:p>
            <a:pPr marL="400050" indent="-400050">
              <a:buFont typeface="+mj-lt"/>
              <a:buAutoNum type="romanUcPeriod"/>
            </a:pPr>
            <a:r>
              <a:rPr lang="en-IN" altLang="en-US" b="1" dirty="0"/>
              <a:t>Traverse the linked list.</a:t>
            </a:r>
          </a:p>
          <a:p>
            <a:pPr marL="400050" indent="-400050">
              <a:buFont typeface="+mj-lt"/>
              <a:buAutoNum type="romanUcPeriod"/>
            </a:pPr>
            <a:r>
              <a:rPr lang="en-IN" altLang="en-US" b="1" dirty="0"/>
              <a:t>display bid details stored in each node.</a:t>
            </a:r>
          </a:p>
        </p:txBody>
      </p:sp>
      <p:sp>
        <p:nvSpPr>
          <p:cNvPr id="37" name="Text Box 10">
            <a:extLst>
              <a:ext uri="{FF2B5EF4-FFF2-40B4-BE49-F238E27FC236}">
                <a16:creationId xmlns:a16="http://schemas.microsoft.com/office/drawing/2014/main" id="{C3FF8218-9622-DB8E-4F0D-B7EBDA852914}"/>
              </a:ext>
            </a:extLst>
          </p:cNvPr>
          <p:cNvSpPr txBox="1"/>
          <p:nvPr/>
        </p:nvSpPr>
        <p:spPr>
          <a:xfrm>
            <a:off x="7030605" y="2578644"/>
            <a:ext cx="4929620" cy="2031127"/>
          </a:xfrm>
          <a:prstGeom prst="rect">
            <a:avLst/>
          </a:prstGeom>
          <a:noFill/>
        </p:spPr>
        <p:txBody>
          <a:bodyPr wrap="square" rtlCol="0">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a:lstStyle>
          <a:p>
            <a:r>
              <a:rPr lang="en-GB" b="1" u="sng" dirty="0">
                <a:sym typeface="+mn-ea"/>
              </a:rPr>
              <a:t>Sort bids</a:t>
            </a:r>
            <a:r>
              <a:rPr lang="en-GB" b="1" dirty="0">
                <a:sym typeface="+mn-ea"/>
              </a:rPr>
              <a:t>:</a:t>
            </a:r>
          </a:p>
          <a:p>
            <a:pPr marL="400050" indent="-400050">
              <a:buFont typeface="+mj-lt"/>
              <a:buAutoNum type="romanUcPeriod"/>
            </a:pPr>
            <a:r>
              <a:rPr lang="en-IN" altLang="en-GB" b="1" dirty="0">
                <a:solidFill>
                  <a:schemeClr val="tx1"/>
                </a:solidFill>
              </a:rPr>
              <a:t>Traverse the linkedlist.</a:t>
            </a:r>
          </a:p>
          <a:p>
            <a:pPr marL="400050" indent="-400050">
              <a:buFont typeface="+mj-lt"/>
              <a:buAutoNum type="romanUcPeriod"/>
            </a:pPr>
            <a:r>
              <a:rPr lang="en-IN" altLang="en-GB" b="1" dirty="0">
                <a:solidFill>
                  <a:schemeClr val="tx1"/>
                </a:solidFill>
              </a:rPr>
              <a:t>compare bid details into concencative nodes.</a:t>
            </a:r>
          </a:p>
          <a:p>
            <a:pPr marL="400050" indent="-400050">
              <a:buFont typeface="+mj-lt"/>
              <a:buAutoNum type="romanUcPeriod"/>
            </a:pPr>
            <a:r>
              <a:rPr lang="en-IN" altLang="en-GB" b="1" dirty="0">
                <a:solidFill>
                  <a:schemeClr val="tx1"/>
                </a:solidFill>
              </a:rPr>
              <a:t>If the bid details of current node are greater than the next nodethe swap the nodes.</a:t>
            </a:r>
          </a:p>
          <a:p>
            <a:pPr marL="400050" indent="-400050"/>
            <a:endParaRPr lang="en-GB" b="1" dirty="0">
              <a:solidFill>
                <a:schemeClr val="tx1"/>
              </a:solidFill>
            </a:endParaRPr>
          </a:p>
          <a:p>
            <a:endParaRPr lang="en-US" b="1" dirty="0"/>
          </a:p>
        </p:txBody>
      </p:sp>
      <p:cxnSp>
        <p:nvCxnSpPr>
          <p:cNvPr id="47" name="Straight Connector 46">
            <a:extLst>
              <a:ext uri="{FF2B5EF4-FFF2-40B4-BE49-F238E27FC236}">
                <a16:creationId xmlns:a16="http://schemas.microsoft.com/office/drawing/2014/main" id="{BB4E10C1-6D48-8118-F6B0-67266262CEEC}"/>
              </a:ext>
            </a:extLst>
          </p:cNvPr>
          <p:cNvCxnSpPr>
            <a:cxnSpLocks/>
          </p:cNvCxnSpPr>
          <p:nvPr/>
        </p:nvCxnSpPr>
        <p:spPr>
          <a:xfrm flipH="1">
            <a:off x="0" y="858679"/>
            <a:ext cx="12192000" cy="35876"/>
          </a:xfrm>
          <a:prstGeom prst="line">
            <a:avLst/>
          </a:prstGeom>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B2754100-62D6-3E36-6534-2FBF519B9156}"/>
              </a:ext>
            </a:extLst>
          </p:cNvPr>
          <p:cNvSpPr txBox="1"/>
          <p:nvPr/>
        </p:nvSpPr>
        <p:spPr>
          <a:xfrm>
            <a:off x="1230018" y="1111209"/>
            <a:ext cx="2172831" cy="369332"/>
          </a:xfrm>
          <a:prstGeom prst="rect">
            <a:avLst/>
          </a:prstGeom>
          <a:noFill/>
        </p:spPr>
        <p:txBody>
          <a:bodyPr wrap="square" rtlCol="0">
            <a:spAutoFit/>
          </a:bodyPr>
          <a:lstStyle/>
          <a:p>
            <a:r>
              <a:rPr lang="en-IN" b="1" u="sng" dirty="0"/>
              <a:t>Start :</a:t>
            </a:r>
          </a:p>
        </p:txBody>
      </p:sp>
      <p:sp>
        <p:nvSpPr>
          <p:cNvPr id="54" name="Text Box 11">
            <a:extLst>
              <a:ext uri="{FF2B5EF4-FFF2-40B4-BE49-F238E27FC236}">
                <a16:creationId xmlns:a16="http://schemas.microsoft.com/office/drawing/2014/main" id="{5BDE0475-4BE9-832A-8B13-DEB7A15B2A97}"/>
              </a:ext>
            </a:extLst>
          </p:cNvPr>
          <p:cNvSpPr txBox="1"/>
          <p:nvPr/>
        </p:nvSpPr>
        <p:spPr>
          <a:xfrm>
            <a:off x="7030605" y="4240439"/>
            <a:ext cx="2780146" cy="369332"/>
          </a:xfrm>
          <a:prstGeom prst="rect">
            <a:avLst/>
          </a:prstGeom>
          <a:noFill/>
        </p:spPr>
        <p:txBody>
          <a:bodyPr wrap="square" rtlCol="0">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a:lstStyle>
          <a:p>
            <a:r>
              <a:rPr lang="en-IN" altLang="en-US" b="1" u="sng" dirty="0"/>
              <a:t>Stop</a:t>
            </a:r>
          </a:p>
        </p:txBody>
      </p:sp>
      <p:sp>
        <p:nvSpPr>
          <p:cNvPr id="55" name="Oval 54">
            <a:extLst>
              <a:ext uri="{FF2B5EF4-FFF2-40B4-BE49-F238E27FC236}">
                <a16:creationId xmlns:a16="http://schemas.microsoft.com/office/drawing/2014/main" id="{FE534CED-9E0D-2F9B-471C-E2711BCCB431}"/>
              </a:ext>
            </a:extLst>
          </p:cNvPr>
          <p:cNvSpPr/>
          <p:nvPr/>
        </p:nvSpPr>
        <p:spPr>
          <a:xfrm>
            <a:off x="689859" y="1098708"/>
            <a:ext cx="451872" cy="3846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1</a:t>
            </a:r>
          </a:p>
        </p:txBody>
      </p:sp>
      <p:sp>
        <p:nvSpPr>
          <p:cNvPr id="57" name="Oval 56">
            <a:extLst>
              <a:ext uri="{FF2B5EF4-FFF2-40B4-BE49-F238E27FC236}">
                <a16:creationId xmlns:a16="http://schemas.microsoft.com/office/drawing/2014/main" id="{20679D0D-AB35-D83A-8314-E80426F73EB5}"/>
              </a:ext>
            </a:extLst>
          </p:cNvPr>
          <p:cNvSpPr/>
          <p:nvPr/>
        </p:nvSpPr>
        <p:spPr>
          <a:xfrm>
            <a:off x="6512768" y="2741136"/>
            <a:ext cx="451872" cy="3846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5</a:t>
            </a:r>
          </a:p>
        </p:txBody>
      </p:sp>
      <p:sp>
        <p:nvSpPr>
          <p:cNvPr id="58" name="Oval 57">
            <a:extLst>
              <a:ext uri="{FF2B5EF4-FFF2-40B4-BE49-F238E27FC236}">
                <a16:creationId xmlns:a16="http://schemas.microsoft.com/office/drawing/2014/main" id="{CD42A37D-E0B5-D1E4-AFDB-D50D56CA7F1D}"/>
              </a:ext>
            </a:extLst>
          </p:cNvPr>
          <p:cNvSpPr/>
          <p:nvPr/>
        </p:nvSpPr>
        <p:spPr>
          <a:xfrm>
            <a:off x="6512769" y="1109976"/>
            <a:ext cx="451872" cy="3846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4</a:t>
            </a:r>
          </a:p>
        </p:txBody>
      </p:sp>
      <p:sp>
        <p:nvSpPr>
          <p:cNvPr id="59" name="Oval 58">
            <a:extLst>
              <a:ext uri="{FF2B5EF4-FFF2-40B4-BE49-F238E27FC236}">
                <a16:creationId xmlns:a16="http://schemas.microsoft.com/office/drawing/2014/main" id="{BA76C90D-C194-2569-12E2-10DC7072C0DB}"/>
              </a:ext>
            </a:extLst>
          </p:cNvPr>
          <p:cNvSpPr/>
          <p:nvPr/>
        </p:nvSpPr>
        <p:spPr>
          <a:xfrm>
            <a:off x="678687" y="2743207"/>
            <a:ext cx="451872" cy="3846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a:t>
            </a:r>
          </a:p>
        </p:txBody>
      </p:sp>
      <p:sp>
        <p:nvSpPr>
          <p:cNvPr id="60" name="Oval 59">
            <a:extLst>
              <a:ext uri="{FF2B5EF4-FFF2-40B4-BE49-F238E27FC236}">
                <a16:creationId xmlns:a16="http://schemas.microsoft.com/office/drawing/2014/main" id="{D9B69F3C-CB0F-1067-24FF-E18B31FE0396}"/>
              </a:ext>
            </a:extLst>
          </p:cNvPr>
          <p:cNvSpPr/>
          <p:nvPr/>
        </p:nvSpPr>
        <p:spPr>
          <a:xfrm>
            <a:off x="708591" y="4240440"/>
            <a:ext cx="451872" cy="3846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3</a:t>
            </a:r>
          </a:p>
        </p:txBody>
      </p:sp>
      <p:sp>
        <p:nvSpPr>
          <p:cNvPr id="61" name="Text Box 11">
            <a:extLst>
              <a:ext uri="{FF2B5EF4-FFF2-40B4-BE49-F238E27FC236}">
                <a16:creationId xmlns:a16="http://schemas.microsoft.com/office/drawing/2014/main" id="{70ED64BB-64A9-3DFC-2D0B-34EF710AE69D}"/>
              </a:ext>
            </a:extLst>
          </p:cNvPr>
          <p:cNvSpPr txBox="1"/>
          <p:nvPr/>
        </p:nvSpPr>
        <p:spPr>
          <a:xfrm>
            <a:off x="5656596" y="4926563"/>
            <a:ext cx="2769957" cy="360975"/>
          </a:xfrm>
          <a:prstGeom prst="rect">
            <a:avLst/>
          </a:prstGeom>
          <a:noFill/>
        </p:spPr>
        <p:txBody>
          <a:bodyPr wrap="square" rtlCol="0">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a:lstStyle>
          <a:p>
            <a:endParaRPr lang="en-IN" altLang="en-US" b="1" u="sng" dirty="0"/>
          </a:p>
        </p:txBody>
      </p:sp>
      <p:sp>
        <p:nvSpPr>
          <p:cNvPr id="62" name="Text Box 11">
            <a:extLst>
              <a:ext uri="{FF2B5EF4-FFF2-40B4-BE49-F238E27FC236}">
                <a16:creationId xmlns:a16="http://schemas.microsoft.com/office/drawing/2014/main" id="{490265BC-3E88-1A59-0821-1D9D745779CF}"/>
              </a:ext>
            </a:extLst>
          </p:cNvPr>
          <p:cNvSpPr txBox="1"/>
          <p:nvPr/>
        </p:nvSpPr>
        <p:spPr>
          <a:xfrm>
            <a:off x="5808996" y="5078963"/>
            <a:ext cx="2769957" cy="360975"/>
          </a:xfrm>
          <a:prstGeom prst="rect">
            <a:avLst/>
          </a:prstGeom>
          <a:noFill/>
        </p:spPr>
        <p:txBody>
          <a:bodyPr wrap="square" rtlCol="0">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a:lstStyle>
          <a:p>
            <a:endParaRPr lang="en-IN" altLang="en-US" b="1" u="sng" dirty="0"/>
          </a:p>
        </p:txBody>
      </p:sp>
      <p:sp>
        <p:nvSpPr>
          <p:cNvPr id="64" name="Oval 63">
            <a:extLst>
              <a:ext uri="{FF2B5EF4-FFF2-40B4-BE49-F238E27FC236}">
                <a16:creationId xmlns:a16="http://schemas.microsoft.com/office/drawing/2014/main" id="{5E68F622-5E3D-1201-3906-8572EE25F96C}"/>
              </a:ext>
            </a:extLst>
          </p:cNvPr>
          <p:cNvSpPr/>
          <p:nvPr/>
        </p:nvSpPr>
        <p:spPr>
          <a:xfrm>
            <a:off x="6542653" y="4251371"/>
            <a:ext cx="451872" cy="3846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6</a:t>
            </a:r>
          </a:p>
        </p:txBody>
      </p:sp>
      <p:sp>
        <p:nvSpPr>
          <p:cNvPr id="3" name="Slide Number Placeholder 2"/>
          <p:cNvSpPr>
            <a:spLocks noGrp="1"/>
          </p:cNvSpPr>
          <p:nvPr>
            <p:ph type="sldNum" sz="quarter" idx="12"/>
          </p:nvPr>
        </p:nvSpPr>
        <p:spPr>
          <a:xfrm>
            <a:off x="5131538" y="6261005"/>
            <a:ext cx="811019" cy="503578"/>
          </a:xfrm>
        </p:spPr>
        <p:txBody>
          <a:bodyPr/>
          <a:lstStyle/>
          <a:p>
            <a:fld id="{1BF3EC46-B39D-45A9-BDDC-D0B59065E9D4}" type="slidenum">
              <a:rPr lang="en-IN" smtClean="0">
                <a:solidFill>
                  <a:schemeClr val="bg1"/>
                </a:solidFill>
              </a:rPr>
              <a:pPr/>
              <a:t>11</a:t>
            </a:fld>
            <a:endParaRPr lang="en-IN" dirty="0">
              <a:solidFill>
                <a:schemeClr val="bg1"/>
              </a:solidFill>
            </a:endParaRPr>
          </a:p>
        </p:txBody>
      </p:sp>
    </p:spTree>
    <p:extLst>
      <p:ext uri="{BB962C8B-B14F-4D97-AF65-F5344CB8AC3E}">
        <p14:creationId xmlns:p14="http://schemas.microsoft.com/office/powerpoint/2010/main" val="102725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C53520-3332-6001-EA88-ACCA07B66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00" y="878320"/>
            <a:ext cx="3858163" cy="5072418"/>
          </a:xfrm>
          <a:prstGeom prst="rect">
            <a:avLst/>
          </a:prstGeom>
        </p:spPr>
      </p:pic>
      <p:pic>
        <p:nvPicPr>
          <p:cNvPr id="5" name="Picture 4">
            <a:extLst>
              <a:ext uri="{FF2B5EF4-FFF2-40B4-BE49-F238E27FC236}">
                <a16:creationId xmlns:a16="http://schemas.microsoft.com/office/drawing/2014/main" id="{1915E87E-206A-3D42-BBA7-B075BFC82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618" y="878320"/>
            <a:ext cx="3795570" cy="5072418"/>
          </a:xfrm>
          <a:prstGeom prst="rect">
            <a:avLst/>
          </a:prstGeom>
        </p:spPr>
      </p:pic>
      <p:pic>
        <p:nvPicPr>
          <p:cNvPr id="7" name="Picture 6">
            <a:extLst>
              <a:ext uri="{FF2B5EF4-FFF2-40B4-BE49-F238E27FC236}">
                <a16:creationId xmlns:a16="http://schemas.microsoft.com/office/drawing/2014/main" id="{03FA6D63-FB88-A1F0-2E8D-AE39AA733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8383" y="878320"/>
            <a:ext cx="4056717" cy="5072418"/>
          </a:xfrm>
          <a:prstGeom prst="rect">
            <a:avLst/>
          </a:prstGeom>
        </p:spPr>
      </p:pic>
      <p:sp>
        <p:nvSpPr>
          <p:cNvPr id="10" name="TextBox 9">
            <a:extLst>
              <a:ext uri="{FF2B5EF4-FFF2-40B4-BE49-F238E27FC236}">
                <a16:creationId xmlns:a16="http://schemas.microsoft.com/office/drawing/2014/main" id="{6C7903DC-3705-6E6B-A9DC-FA4BBE21D9F5}"/>
              </a:ext>
            </a:extLst>
          </p:cNvPr>
          <p:cNvSpPr txBox="1"/>
          <p:nvPr/>
        </p:nvSpPr>
        <p:spPr>
          <a:xfrm>
            <a:off x="3381555" y="0"/>
            <a:ext cx="4068147" cy="707886"/>
          </a:xfrm>
          <a:prstGeom prst="rect">
            <a:avLst/>
          </a:prstGeom>
          <a:noFill/>
        </p:spPr>
        <p:txBody>
          <a:bodyPr wrap="square" rtlCol="0">
            <a:spAutoFit/>
          </a:bodyPr>
          <a:lstStyle/>
          <a:p>
            <a:pPr algn="ctr"/>
            <a:r>
              <a:rPr lang="en-IN" altLang="en-GB" sz="4000" dirty="0">
                <a:solidFill>
                  <a:schemeClr val="accent4">
                    <a:lumMod val="50000"/>
                  </a:schemeClr>
                </a:solidFill>
                <a:sym typeface="+mn-ea"/>
              </a:rPr>
              <a:t>Snapshots</a:t>
            </a:r>
            <a:endParaRPr lang="en-IN" sz="4000" dirty="0">
              <a:solidFill>
                <a:schemeClr val="accent4">
                  <a:lumMod val="50000"/>
                </a:schemeClr>
              </a:solidFill>
            </a:endParaRPr>
          </a:p>
        </p:txBody>
      </p:sp>
      <p:cxnSp>
        <p:nvCxnSpPr>
          <p:cNvPr id="12" name="Straight Connector 11">
            <a:extLst>
              <a:ext uri="{FF2B5EF4-FFF2-40B4-BE49-F238E27FC236}">
                <a16:creationId xmlns:a16="http://schemas.microsoft.com/office/drawing/2014/main" id="{5B9AA7DF-D318-626C-2F1D-FF2E1628352C}"/>
              </a:ext>
            </a:extLst>
          </p:cNvPr>
          <p:cNvCxnSpPr>
            <a:cxnSpLocks/>
          </p:cNvCxnSpPr>
          <p:nvPr/>
        </p:nvCxnSpPr>
        <p:spPr>
          <a:xfrm flipH="1">
            <a:off x="0" y="793102"/>
            <a:ext cx="12192000" cy="0"/>
          </a:xfrm>
          <a:prstGeom prst="line">
            <a:avLst/>
          </a:prstGeom>
        </p:spPr>
        <p:style>
          <a:lnRef idx="3">
            <a:schemeClr val="dk1"/>
          </a:lnRef>
          <a:fillRef idx="0">
            <a:schemeClr val="dk1"/>
          </a:fillRef>
          <a:effectRef idx="2">
            <a:schemeClr val="dk1"/>
          </a:effectRef>
          <a:fontRef idx="minor">
            <a:schemeClr val="tx1"/>
          </a:fontRef>
        </p:style>
      </p:cxnSp>
      <p:sp>
        <p:nvSpPr>
          <p:cNvPr id="4" name="Slide Number Placeholder 3"/>
          <p:cNvSpPr>
            <a:spLocks noGrp="1"/>
          </p:cNvSpPr>
          <p:nvPr>
            <p:ph type="sldNum" sz="quarter" idx="12"/>
          </p:nvPr>
        </p:nvSpPr>
        <p:spPr>
          <a:xfrm>
            <a:off x="5284981" y="6293999"/>
            <a:ext cx="811019" cy="503578"/>
          </a:xfrm>
        </p:spPr>
        <p:txBody>
          <a:bodyPr/>
          <a:lstStyle/>
          <a:p>
            <a:fld id="{1BF3EC46-B39D-45A9-BDDC-D0B59065E9D4}" type="slidenum">
              <a:rPr lang="en-IN" smtClean="0">
                <a:solidFill>
                  <a:schemeClr val="bg1"/>
                </a:solidFill>
              </a:rPr>
              <a:t>12</a:t>
            </a:fld>
            <a:endParaRPr lang="en-IN" dirty="0">
              <a:solidFill>
                <a:schemeClr val="bg1"/>
              </a:solidFill>
            </a:endParaRPr>
          </a:p>
        </p:txBody>
      </p:sp>
    </p:spTree>
    <p:extLst>
      <p:ext uri="{BB962C8B-B14F-4D97-AF65-F5344CB8AC3E}">
        <p14:creationId xmlns:p14="http://schemas.microsoft.com/office/powerpoint/2010/main" val="118639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47D18A-0F25-A8C4-7696-9B511B512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32" y="974786"/>
            <a:ext cx="5543340" cy="4982204"/>
          </a:xfrm>
          <a:prstGeom prst="rect">
            <a:avLst/>
          </a:prstGeom>
        </p:spPr>
      </p:pic>
      <p:pic>
        <p:nvPicPr>
          <p:cNvPr id="5" name="Picture 4">
            <a:extLst>
              <a:ext uri="{FF2B5EF4-FFF2-40B4-BE49-F238E27FC236}">
                <a16:creationId xmlns:a16="http://schemas.microsoft.com/office/drawing/2014/main" id="{02714ADA-E19A-DA6E-26AF-7A4076A95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381" y="974787"/>
            <a:ext cx="5406466" cy="4986814"/>
          </a:xfrm>
          <a:prstGeom prst="rect">
            <a:avLst/>
          </a:prstGeom>
        </p:spPr>
      </p:pic>
      <p:sp>
        <p:nvSpPr>
          <p:cNvPr id="6" name="TextBox 5">
            <a:extLst>
              <a:ext uri="{FF2B5EF4-FFF2-40B4-BE49-F238E27FC236}">
                <a16:creationId xmlns:a16="http://schemas.microsoft.com/office/drawing/2014/main" id="{5B0BBCE7-A12A-B40E-C2F2-5F34EDF129D3}"/>
              </a:ext>
            </a:extLst>
          </p:cNvPr>
          <p:cNvSpPr txBox="1"/>
          <p:nvPr/>
        </p:nvSpPr>
        <p:spPr>
          <a:xfrm>
            <a:off x="7938062" y="141957"/>
            <a:ext cx="2752530" cy="646331"/>
          </a:xfrm>
          <a:prstGeom prst="rect">
            <a:avLst/>
          </a:prstGeom>
          <a:noFill/>
        </p:spPr>
        <p:txBody>
          <a:bodyPr wrap="square" rtlCol="0">
            <a:spAutoFit/>
          </a:bodyPr>
          <a:lstStyle/>
          <a:p>
            <a:r>
              <a:rPr lang="en-IN" sz="3600" dirty="0">
                <a:solidFill>
                  <a:schemeClr val="accent4">
                    <a:lumMod val="50000"/>
                  </a:schemeClr>
                </a:solidFill>
              </a:rPr>
              <a:t>Winner</a:t>
            </a:r>
          </a:p>
        </p:txBody>
      </p:sp>
      <p:sp>
        <p:nvSpPr>
          <p:cNvPr id="7" name="TextBox 6">
            <a:extLst>
              <a:ext uri="{FF2B5EF4-FFF2-40B4-BE49-F238E27FC236}">
                <a16:creationId xmlns:a16="http://schemas.microsoft.com/office/drawing/2014/main" id="{4B9F4A49-E744-DF1E-CE62-6072B778F2B8}"/>
              </a:ext>
            </a:extLst>
          </p:cNvPr>
          <p:cNvSpPr txBox="1"/>
          <p:nvPr/>
        </p:nvSpPr>
        <p:spPr>
          <a:xfrm>
            <a:off x="1093618" y="203513"/>
            <a:ext cx="4310743" cy="584775"/>
          </a:xfrm>
          <a:prstGeom prst="rect">
            <a:avLst/>
          </a:prstGeom>
          <a:noFill/>
        </p:spPr>
        <p:txBody>
          <a:bodyPr wrap="square" rtlCol="0">
            <a:spAutoFit/>
          </a:bodyPr>
          <a:lstStyle/>
          <a:p>
            <a:r>
              <a:rPr lang="en-IN" sz="3200" dirty="0">
                <a:solidFill>
                  <a:schemeClr val="accent4">
                    <a:lumMod val="50000"/>
                  </a:schemeClr>
                </a:solidFill>
              </a:rPr>
              <a:t>Display Auctions</a:t>
            </a:r>
          </a:p>
        </p:txBody>
      </p:sp>
      <p:sp>
        <p:nvSpPr>
          <p:cNvPr id="4" name="Slide Number Placeholder 3"/>
          <p:cNvSpPr>
            <a:spLocks noGrp="1"/>
          </p:cNvSpPr>
          <p:nvPr>
            <p:ph type="sldNum" sz="quarter" idx="12"/>
          </p:nvPr>
        </p:nvSpPr>
        <p:spPr>
          <a:xfrm>
            <a:off x="5215962" y="6349080"/>
            <a:ext cx="811019" cy="503578"/>
          </a:xfrm>
        </p:spPr>
        <p:txBody>
          <a:bodyPr/>
          <a:lstStyle/>
          <a:p>
            <a:fld id="{1BF3EC46-B39D-45A9-BDDC-D0B59065E9D4}" type="slidenum">
              <a:rPr lang="en-IN" smtClean="0">
                <a:solidFill>
                  <a:schemeClr val="bg1"/>
                </a:solidFill>
              </a:rPr>
              <a:t>13</a:t>
            </a:fld>
            <a:endParaRPr lang="en-IN" dirty="0">
              <a:solidFill>
                <a:schemeClr val="bg1"/>
              </a:solidFill>
            </a:endParaRPr>
          </a:p>
        </p:txBody>
      </p:sp>
    </p:spTree>
    <p:extLst>
      <p:ext uri="{BB962C8B-B14F-4D97-AF65-F5344CB8AC3E}">
        <p14:creationId xmlns:p14="http://schemas.microsoft.com/office/powerpoint/2010/main" val="24451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E35157-CAEA-6FD1-28D5-6769C65BDAC3}"/>
              </a:ext>
            </a:extLst>
          </p:cNvPr>
          <p:cNvSpPr/>
          <p:nvPr/>
        </p:nvSpPr>
        <p:spPr>
          <a:xfrm>
            <a:off x="1063689" y="1791478"/>
            <a:ext cx="3732245" cy="36762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Create table for auctions</a:t>
            </a:r>
          </a:p>
          <a:p>
            <a:r>
              <a:rPr lang="en-US" dirty="0">
                <a:solidFill>
                  <a:schemeClr val="tx1"/>
                </a:solidFill>
              </a:rPr>
              <a:t>CREATE TABLE auctions (</a:t>
            </a:r>
          </a:p>
          <a:p>
            <a:r>
              <a:rPr lang="en-US" dirty="0">
                <a:solidFill>
                  <a:schemeClr val="tx1"/>
                </a:solidFill>
              </a:rPr>
              <a:t>  id INT PRIMARY KEY,</a:t>
            </a:r>
          </a:p>
          <a:p>
            <a:r>
              <a:rPr lang="en-US" dirty="0">
                <a:solidFill>
                  <a:schemeClr val="tx1"/>
                </a:solidFill>
              </a:rPr>
              <a:t>  </a:t>
            </a:r>
            <a:r>
              <a:rPr lang="en-US" dirty="0" err="1">
                <a:solidFill>
                  <a:schemeClr val="tx1"/>
                </a:solidFill>
              </a:rPr>
              <a:t>item_name</a:t>
            </a:r>
            <a:r>
              <a:rPr lang="en-US" dirty="0">
                <a:solidFill>
                  <a:schemeClr val="tx1"/>
                </a:solidFill>
              </a:rPr>
              <a:t> VARCHAR(255),</a:t>
            </a:r>
          </a:p>
          <a:p>
            <a:r>
              <a:rPr lang="en-US" dirty="0">
                <a:solidFill>
                  <a:schemeClr val="tx1"/>
                </a:solidFill>
              </a:rPr>
              <a:t>  </a:t>
            </a:r>
            <a:r>
              <a:rPr lang="en-US" dirty="0" err="1">
                <a:solidFill>
                  <a:schemeClr val="tx1"/>
                </a:solidFill>
              </a:rPr>
              <a:t>starting_price</a:t>
            </a:r>
            <a:r>
              <a:rPr lang="en-US" dirty="0">
                <a:solidFill>
                  <a:schemeClr val="tx1"/>
                </a:solidFill>
              </a:rPr>
              <a:t> DECIMAL(10, 2),</a:t>
            </a:r>
          </a:p>
          <a:p>
            <a:r>
              <a:rPr lang="en-US" dirty="0" err="1">
                <a:solidFill>
                  <a:schemeClr val="tx1"/>
                </a:solidFill>
              </a:rPr>
              <a:t>highest_bid</a:t>
            </a:r>
            <a:r>
              <a:rPr lang="en-US" dirty="0">
                <a:solidFill>
                  <a:schemeClr val="tx1"/>
                </a:solidFill>
              </a:rPr>
              <a:t> DECIMAL(10, 2),</a:t>
            </a:r>
          </a:p>
          <a:p>
            <a:r>
              <a:rPr lang="en-US" dirty="0">
                <a:solidFill>
                  <a:schemeClr val="tx1"/>
                </a:solidFill>
              </a:rPr>
              <a:t>  </a:t>
            </a:r>
            <a:r>
              <a:rPr lang="en-US" dirty="0" err="1">
                <a:solidFill>
                  <a:schemeClr val="tx1"/>
                </a:solidFill>
              </a:rPr>
              <a:t>highest_bidder</a:t>
            </a:r>
            <a:r>
              <a:rPr lang="en-US" dirty="0">
                <a:solidFill>
                  <a:schemeClr val="tx1"/>
                </a:solidFill>
              </a:rPr>
              <a:t> VARCHAR(255)</a:t>
            </a:r>
          </a:p>
          <a:p>
            <a:r>
              <a:rPr lang="en-US" dirty="0">
                <a:solidFill>
                  <a:schemeClr val="tx1"/>
                </a:solidFill>
              </a:rPr>
              <a:t>);</a:t>
            </a:r>
          </a:p>
        </p:txBody>
      </p:sp>
      <p:sp>
        <p:nvSpPr>
          <p:cNvPr id="6" name="Rectangle 5">
            <a:extLst>
              <a:ext uri="{FF2B5EF4-FFF2-40B4-BE49-F238E27FC236}">
                <a16:creationId xmlns:a16="http://schemas.microsoft.com/office/drawing/2014/main" id="{1D46EBA8-6ED6-BF2A-4092-D1296EABF798}"/>
              </a:ext>
            </a:extLst>
          </p:cNvPr>
          <p:cNvSpPr/>
          <p:nvPr/>
        </p:nvSpPr>
        <p:spPr>
          <a:xfrm>
            <a:off x="5937379" y="1791478"/>
            <a:ext cx="3732245" cy="36762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Create table for bids</a:t>
            </a:r>
          </a:p>
          <a:p>
            <a:r>
              <a:rPr lang="en-US" dirty="0">
                <a:solidFill>
                  <a:schemeClr val="tx1"/>
                </a:solidFill>
              </a:rPr>
              <a:t>CREATE TABLE bids (</a:t>
            </a:r>
          </a:p>
          <a:p>
            <a:r>
              <a:rPr lang="en-US" dirty="0">
                <a:solidFill>
                  <a:schemeClr val="tx1"/>
                </a:solidFill>
              </a:rPr>
              <a:t>  id INT PRIMARY KEY,</a:t>
            </a:r>
          </a:p>
          <a:p>
            <a:r>
              <a:rPr lang="en-US" dirty="0">
                <a:solidFill>
                  <a:schemeClr val="tx1"/>
                </a:solidFill>
              </a:rPr>
              <a:t>  </a:t>
            </a:r>
            <a:r>
              <a:rPr lang="en-US" dirty="0" err="1">
                <a:solidFill>
                  <a:schemeClr val="tx1"/>
                </a:solidFill>
              </a:rPr>
              <a:t>auction_id</a:t>
            </a:r>
            <a:r>
              <a:rPr lang="en-US" dirty="0">
                <a:solidFill>
                  <a:schemeClr val="tx1"/>
                </a:solidFill>
              </a:rPr>
              <a:t> INT,</a:t>
            </a:r>
          </a:p>
          <a:p>
            <a:r>
              <a:rPr lang="en-US" dirty="0">
                <a:solidFill>
                  <a:schemeClr val="tx1"/>
                </a:solidFill>
              </a:rPr>
              <a:t>  </a:t>
            </a:r>
            <a:r>
              <a:rPr lang="en-US" dirty="0" err="1">
                <a:solidFill>
                  <a:schemeClr val="tx1"/>
                </a:solidFill>
              </a:rPr>
              <a:t>bidder_name</a:t>
            </a:r>
            <a:r>
              <a:rPr lang="en-US" dirty="0">
                <a:solidFill>
                  <a:schemeClr val="tx1"/>
                </a:solidFill>
              </a:rPr>
              <a:t> VARCHAR(255),</a:t>
            </a:r>
          </a:p>
          <a:p>
            <a:r>
              <a:rPr lang="en-US" dirty="0">
                <a:solidFill>
                  <a:schemeClr val="tx1"/>
                </a:solidFill>
              </a:rPr>
              <a:t>  </a:t>
            </a:r>
            <a:r>
              <a:rPr lang="en-US" dirty="0" err="1">
                <a:solidFill>
                  <a:schemeClr val="tx1"/>
                </a:solidFill>
              </a:rPr>
              <a:t>bid_amount</a:t>
            </a:r>
            <a:r>
              <a:rPr lang="en-US" dirty="0">
                <a:solidFill>
                  <a:schemeClr val="tx1"/>
                </a:solidFill>
              </a:rPr>
              <a:t> DECIMAL(10, 2),</a:t>
            </a:r>
          </a:p>
          <a:p>
            <a:r>
              <a:rPr lang="en-US" dirty="0">
                <a:solidFill>
                  <a:schemeClr val="tx1"/>
                </a:solidFill>
              </a:rPr>
              <a:t>FOREIGN KEY (</a:t>
            </a:r>
            <a:r>
              <a:rPr lang="en-US" dirty="0" err="1">
                <a:solidFill>
                  <a:schemeClr val="tx1"/>
                </a:solidFill>
              </a:rPr>
              <a:t>auction_id</a:t>
            </a:r>
            <a:r>
              <a:rPr lang="en-US" dirty="0">
                <a:solidFill>
                  <a:schemeClr val="tx1"/>
                </a:solidFill>
              </a:rPr>
              <a:t>) REFERENCES auctions(id)</a:t>
            </a:r>
          </a:p>
          <a:p>
            <a:r>
              <a:rPr lang="en-US" dirty="0">
                <a:solidFill>
                  <a:schemeClr val="tx1"/>
                </a:solidFill>
              </a:rPr>
              <a:t>);</a:t>
            </a:r>
          </a:p>
          <a:p>
            <a:endParaRPr lang="en-IN" dirty="0">
              <a:solidFill>
                <a:schemeClr val="tx1"/>
              </a:solidFill>
            </a:endParaRPr>
          </a:p>
        </p:txBody>
      </p:sp>
      <p:sp>
        <p:nvSpPr>
          <p:cNvPr id="7" name="TextBox 6">
            <a:extLst>
              <a:ext uri="{FF2B5EF4-FFF2-40B4-BE49-F238E27FC236}">
                <a16:creationId xmlns:a16="http://schemas.microsoft.com/office/drawing/2014/main" id="{2B8E5B2F-F915-5143-5584-B9F194676B1F}"/>
              </a:ext>
            </a:extLst>
          </p:cNvPr>
          <p:cNvSpPr txBox="1"/>
          <p:nvPr/>
        </p:nvSpPr>
        <p:spPr>
          <a:xfrm>
            <a:off x="2369887" y="1387005"/>
            <a:ext cx="1464906" cy="369332"/>
          </a:xfrm>
          <a:prstGeom prst="rect">
            <a:avLst/>
          </a:prstGeom>
          <a:noFill/>
        </p:spPr>
        <p:txBody>
          <a:bodyPr wrap="square" rtlCol="0">
            <a:spAutoFit/>
          </a:bodyPr>
          <a:lstStyle/>
          <a:p>
            <a:r>
              <a:rPr lang="en-IN" dirty="0">
                <a:highlight>
                  <a:srgbClr val="00FF00"/>
                </a:highlight>
              </a:rPr>
              <a:t>Table 1</a:t>
            </a:r>
          </a:p>
        </p:txBody>
      </p:sp>
      <p:sp>
        <p:nvSpPr>
          <p:cNvPr id="10" name="TextBox 9">
            <a:extLst>
              <a:ext uri="{FF2B5EF4-FFF2-40B4-BE49-F238E27FC236}">
                <a16:creationId xmlns:a16="http://schemas.microsoft.com/office/drawing/2014/main" id="{B37ECDAE-ED2C-2C82-4531-2479439F320F}"/>
              </a:ext>
            </a:extLst>
          </p:cNvPr>
          <p:cNvSpPr txBox="1"/>
          <p:nvPr/>
        </p:nvSpPr>
        <p:spPr>
          <a:xfrm>
            <a:off x="7221894" y="1390260"/>
            <a:ext cx="1866122" cy="369332"/>
          </a:xfrm>
          <a:prstGeom prst="rect">
            <a:avLst/>
          </a:prstGeom>
          <a:noFill/>
        </p:spPr>
        <p:txBody>
          <a:bodyPr wrap="square" rtlCol="0">
            <a:spAutoFit/>
          </a:bodyPr>
          <a:lstStyle/>
          <a:p>
            <a:r>
              <a:rPr lang="en-IN" dirty="0">
                <a:highlight>
                  <a:srgbClr val="00FF00"/>
                </a:highlight>
              </a:rPr>
              <a:t>Table 2</a:t>
            </a:r>
          </a:p>
        </p:txBody>
      </p:sp>
      <p:sp>
        <p:nvSpPr>
          <p:cNvPr id="11" name="TextBox 10">
            <a:extLst>
              <a:ext uri="{FF2B5EF4-FFF2-40B4-BE49-F238E27FC236}">
                <a16:creationId xmlns:a16="http://schemas.microsoft.com/office/drawing/2014/main" id="{738D8A17-3C7E-DC38-80BB-49463C05547C}"/>
              </a:ext>
            </a:extLst>
          </p:cNvPr>
          <p:cNvSpPr txBox="1"/>
          <p:nvPr/>
        </p:nvSpPr>
        <p:spPr>
          <a:xfrm>
            <a:off x="4795934" y="117430"/>
            <a:ext cx="2995127" cy="707886"/>
          </a:xfrm>
          <a:prstGeom prst="rect">
            <a:avLst/>
          </a:prstGeom>
          <a:noFill/>
        </p:spPr>
        <p:txBody>
          <a:bodyPr wrap="square" rtlCol="0">
            <a:spAutoFit/>
          </a:bodyPr>
          <a:lstStyle/>
          <a:p>
            <a:r>
              <a:rPr lang="en-IN" sz="4000" dirty="0">
                <a:solidFill>
                  <a:schemeClr val="accent5">
                    <a:lumMod val="50000"/>
                  </a:schemeClr>
                </a:solidFill>
              </a:rPr>
              <a:t>MY SQL</a:t>
            </a:r>
          </a:p>
        </p:txBody>
      </p:sp>
      <p:cxnSp>
        <p:nvCxnSpPr>
          <p:cNvPr id="13" name="Straight Connector 12">
            <a:extLst>
              <a:ext uri="{FF2B5EF4-FFF2-40B4-BE49-F238E27FC236}">
                <a16:creationId xmlns:a16="http://schemas.microsoft.com/office/drawing/2014/main" id="{636C4C3D-B374-7F7B-37D2-F7905156FF27}"/>
              </a:ext>
            </a:extLst>
          </p:cNvPr>
          <p:cNvCxnSpPr>
            <a:cxnSpLocks/>
          </p:cNvCxnSpPr>
          <p:nvPr/>
        </p:nvCxnSpPr>
        <p:spPr>
          <a:xfrm flipV="1">
            <a:off x="0" y="825316"/>
            <a:ext cx="12192000" cy="38469"/>
          </a:xfrm>
          <a:prstGeom prst="line">
            <a:avLst/>
          </a:prstGeom>
        </p:spPr>
        <p:style>
          <a:lnRef idx="3">
            <a:schemeClr val="dk1"/>
          </a:lnRef>
          <a:fillRef idx="0">
            <a:schemeClr val="dk1"/>
          </a:fillRef>
          <a:effectRef idx="2">
            <a:schemeClr val="dk1"/>
          </a:effectRef>
          <a:fontRef idx="minor">
            <a:schemeClr val="tx1"/>
          </a:fontRef>
        </p:style>
      </p:cxnSp>
      <p:sp>
        <p:nvSpPr>
          <p:cNvPr id="3" name="Slide Number Placeholder 2"/>
          <p:cNvSpPr>
            <a:spLocks noGrp="1"/>
          </p:cNvSpPr>
          <p:nvPr>
            <p:ph type="sldNum" sz="quarter" idx="12"/>
          </p:nvPr>
        </p:nvSpPr>
        <p:spPr>
          <a:xfrm>
            <a:off x="5531869" y="6354422"/>
            <a:ext cx="811019" cy="503578"/>
          </a:xfrm>
        </p:spPr>
        <p:txBody>
          <a:bodyPr/>
          <a:lstStyle/>
          <a:p>
            <a:fld id="{1BF3EC46-B39D-45A9-BDDC-D0B59065E9D4}" type="slidenum">
              <a:rPr lang="en-IN" smtClean="0">
                <a:solidFill>
                  <a:schemeClr val="bg1"/>
                </a:solidFill>
              </a:rPr>
              <a:t>14</a:t>
            </a:fld>
            <a:endParaRPr lang="en-IN" dirty="0">
              <a:solidFill>
                <a:schemeClr val="bg1"/>
              </a:solidFill>
            </a:endParaRPr>
          </a:p>
        </p:txBody>
      </p:sp>
    </p:spTree>
    <p:extLst>
      <p:ext uri="{BB962C8B-B14F-4D97-AF65-F5344CB8AC3E}">
        <p14:creationId xmlns:p14="http://schemas.microsoft.com/office/powerpoint/2010/main" val="246827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B2A387-E375-3719-A2BF-EFA3D644939C}"/>
              </a:ext>
            </a:extLst>
          </p:cNvPr>
          <p:cNvSpPr/>
          <p:nvPr/>
        </p:nvSpPr>
        <p:spPr>
          <a:xfrm>
            <a:off x="242597" y="767944"/>
            <a:ext cx="11374016" cy="118498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Insert a new auction</a:t>
            </a:r>
          </a:p>
          <a:p>
            <a:pPr algn="ctr"/>
            <a:r>
              <a:rPr lang="en-US" dirty="0">
                <a:solidFill>
                  <a:schemeClr val="tx1"/>
                </a:solidFill>
              </a:rPr>
              <a:t>INSERT INTO auctions (id, </a:t>
            </a:r>
            <a:r>
              <a:rPr lang="en-US" dirty="0" err="1">
                <a:solidFill>
                  <a:schemeClr val="tx1"/>
                </a:solidFill>
              </a:rPr>
              <a:t>item_name</a:t>
            </a:r>
            <a:r>
              <a:rPr lang="en-US" dirty="0">
                <a:solidFill>
                  <a:schemeClr val="tx1"/>
                </a:solidFill>
              </a:rPr>
              <a:t>, </a:t>
            </a:r>
            <a:r>
              <a:rPr lang="en-US" dirty="0" err="1">
                <a:solidFill>
                  <a:schemeClr val="tx1"/>
                </a:solidFill>
              </a:rPr>
              <a:t>starting_price</a:t>
            </a:r>
            <a:r>
              <a:rPr lang="en-US" dirty="0">
                <a:solidFill>
                  <a:schemeClr val="tx1"/>
                </a:solidFill>
              </a:rPr>
              <a:t>, </a:t>
            </a:r>
            <a:r>
              <a:rPr lang="en-US" dirty="0" err="1">
                <a:solidFill>
                  <a:schemeClr val="tx1"/>
                </a:solidFill>
              </a:rPr>
              <a:t>highest_bid</a:t>
            </a:r>
            <a:r>
              <a:rPr lang="en-US" dirty="0">
                <a:solidFill>
                  <a:schemeClr val="tx1"/>
                </a:solidFill>
              </a:rPr>
              <a:t>, </a:t>
            </a:r>
            <a:r>
              <a:rPr lang="en-US" dirty="0" err="1">
                <a:solidFill>
                  <a:schemeClr val="tx1"/>
                </a:solidFill>
              </a:rPr>
              <a:t>highest_bidder</a:t>
            </a:r>
            <a:r>
              <a:rPr lang="en-US" dirty="0">
                <a:solidFill>
                  <a:schemeClr val="tx1"/>
                </a:solidFill>
              </a:rPr>
              <a:t>)</a:t>
            </a:r>
          </a:p>
          <a:p>
            <a:pPr algn="ctr"/>
            <a:r>
              <a:rPr lang="en-US" dirty="0">
                <a:solidFill>
                  <a:schemeClr val="tx1"/>
                </a:solidFill>
              </a:rPr>
              <a:t>VALUES (1, ‘car', 50000.00, 0.00, NULL);</a:t>
            </a:r>
            <a:endParaRPr lang="en-IN" dirty="0">
              <a:solidFill>
                <a:schemeClr val="tx1"/>
              </a:solidFill>
            </a:endParaRPr>
          </a:p>
        </p:txBody>
      </p:sp>
      <p:sp>
        <p:nvSpPr>
          <p:cNvPr id="11" name="TextBox 10">
            <a:extLst>
              <a:ext uri="{FF2B5EF4-FFF2-40B4-BE49-F238E27FC236}">
                <a16:creationId xmlns:a16="http://schemas.microsoft.com/office/drawing/2014/main" id="{59F21652-511B-4BEF-7D59-C9C4B60EDD6A}"/>
              </a:ext>
            </a:extLst>
          </p:cNvPr>
          <p:cNvSpPr txBox="1"/>
          <p:nvPr/>
        </p:nvSpPr>
        <p:spPr>
          <a:xfrm>
            <a:off x="242597" y="2833501"/>
            <a:ext cx="11047444" cy="369332"/>
          </a:xfrm>
          <a:prstGeom prst="rect">
            <a:avLst/>
          </a:prstGeom>
          <a:noFill/>
        </p:spPr>
        <p:txBody>
          <a:bodyPr wrap="square">
            <a:spAutoFit/>
          </a:bodyPr>
          <a:lstStyle/>
          <a:p>
            <a:endParaRPr lang="en-IN" dirty="0"/>
          </a:p>
        </p:txBody>
      </p:sp>
      <p:pic>
        <p:nvPicPr>
          <p:cNvPr id="7" name="Picture 6">
            <a:extLst>
              <a:ext uri="{FF2B5EF4-FFF2-40B4-BE49-F238E27FC236}">
                <a16:creationId xmlns:a16="http://schemas.microsoft.com/office/drawing/2014/main" id="{4C84BC00-1BCA-0A47-8601-2739A3EDE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3" y="2609735"/>
            <a:ext cx="9144000" cy="2046241"/>
          </a:xfrm>
          <a:prstGeom prst="rect">
            <a:avLst/>
          </a:prstGeom>
        </p:spPr>
      </p:pic>
      <p:sp>
        <p:nvSpPr>
          <p:cNvPr id="3" name="Slide Number Placeholder 2"/>
          <p:cNvSpPr>
            <a:spLocks noGrp="1"/>
          </p:cNvSpPr>
          <p:nvPr>
            <p:ph type="sldNum" sz="quarter" idx="12"/>
          </p:nvPr>
        </p:nvSpPr>
        <p:spPr>
          <a:xfrm>
            <a:off x="5426123" y="6138724"/>
            <a:ext cx="811019" cy="503578"/>
          </a:xfrm>
        </p:spPr>
        <p:txBody>
          <a:bodyPr/>
          <a:lstStyle/>
          <a:p>
            <a:fld id="{1BF3EC46-B39D-45A9-BDDC-D0B59065E9D4}" type="slidenum">
              <a:rPr lang="en-IN" smtClean="0">
                <a:solidFill>
                  <a:schemeClr val="bg1"/>
                </a:solidFill>
              </a:rPr>
              <a:t>15</a:t>
            </a:fld>
            <a:endParaRPr lang="en-IN" dirty="0">
              <a:solidFill>
                <a:schemeClr val="bg1"/>
              </a:solidFill>
            </a:endParaRPr>
          </a:p>
        </p:txBody>
      </p:sp>
    </p:spTree>
    <p:extLst>
      <p:ext uri="{BB962C8B-B14F-4D97-AF65-F5344CB8AC3E}">
        <p14:creationId xmlns:p14="http://schemas.microsoft.com/office/powerpoint/2010/main" val="4190346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CC96FD-75A6-2EB7-C72E-DDE3A8291048}"/>
              </a:ext>
            </a:extLst>
          </p:cNvPr>
          <p:cNvSpPr/>
          <p:nvPr/>
        </p:nvSpPr>
        <p:spPr>
          <a:xfrm>
            <a:off x="261257" y="0"/>
            <a:ext cx="11374016" cy="118498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Insert a new bid</a:t>
            </a:r>
          </a:p>
          <a:p>
            <a:pPr algn="ctr"/>
            <a:r>
              <a:rPr lang="en-US" dirty="0">
                <a:solidFill>
                  <a:schemeClr val="tx1"/>
                </a:solidFill>
              </a:rPr>
              <a:t>INSERT INTO bids (id, </a:t>
            </a:r>
            <a:r>
              <a:rPr lang="en-US" dirty="0" err="1">
                <a:solidFill>
                  <a:schemeClr val="tx1"/>
                </a:solidFill>
              </a:rPr>
              <a:t>auction_id</a:t>
            </a:r>
            <a:r>
              <a:rPr lang="en-US" dirty="0">
                <a:solidFill>
                  <a:schemeClr val="tx1"/>
                </a:solidFill>
              </a:rPr>
              <a:t>, </a:t>
            </a:r>
            <a:r>
              <a:rPr lang="en-US" dirty="0" err="1">
                <a:solidFill>
                  <a:schemeClr val="tx1"/>
                </a:solidFill>
              </a:rPr>
              <a:t>bidder_name</a:t>
            </a:r>
            <a:r>
              <a:rPr lang="en-US" dirty="0">
                <a:solidFill>
                  <a:schemeClr val="tx1"/>
                </a:solidFill>
              </a:rPr>
              <a:t>, </a:t>
            </a:r>
            <a:r>
              <a:rPr lang="en-US" dirty="0" err="1">
                <a:solidFill>
                  <a:schemeClr val="tx1"/>
                </a:solidFill>
              </a:rPr>
              <a:t>bid_amount</a:t>
            </a:r>
            <a:r>
              <a:rPr lang="en-US" dirty="0">
                <a:solidFill>
                  <a:schemeClr val="tx1"/>
                </a:solidFill>
              </a:rPr>
              <a:t>, </a:t>
            </a:r>
            <a:r>
              <a:rPr lang="en-US" dirty="0" err="1">
                <a:solidFill>
                  <a:schemeClr val="tx1"/>
                </a:solidFill>
              </a:rPr>
              <a:t>bid_time</a:t>
            </a:r>
            <a:r>
              <a:rPr lang="en-US" dirty="0">
                <a:solidFill>
                  <a:schemeClr val="tx1"/>
                </a:solidFill>
              </a:rPr>
              <a:t>)</a:t>
            </a:r>
          </a:p>
          <a:p>
            <a:pPr algn="ctr"/>
            <a:r>
              <a:rPr lang="en-US" dirty="0">
                <a:solidFill>
                  <a:schemeClr val="tx1"/>
                </a:solidFill>
              </a:rPr>
              <a:t>VALUES (1, 1, ‘Aniket', 60000.00, '2023-06-05 12:00:00');</a:t>
            </a:r>
          </a:p>
        </p:txBody>
      </p:sp>
      <p:sp>
        <p:nvSpPr>
          <p:cNvPr id="3" name="Rectangle 2">
            <a:extLst>
              <a:ext uri="{FF2B5EF4-FFF2-40B4-BE49-F238E27FC236}">
                <a16:creationId xmlns:a16="http://schemas.microsoft.com/office/drawing/2014/main" id="{67F031D5-BFE9-AD08-246B-3FD7A0040B7B}"/>
              </a:ext>
            </a:extLst>
          </p:cNvPr>
          <p:cNvSpPr/>
          <p:nvPr/>
        </p:nvSpPr>
        <p:spPr>
          <a:xfrm>
            <a:off x="261257" y="1184988"/>
            <a:ext cx="11374016" cy="118498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Insert a new bid</a:t>
            </a:r>
          </a:p>
          <a:p>
            <a:pPr algn="ctr"/>
            <a:r>
              <a:rPr lang="en-US" dirty="0">
                <a:solidFill>
                  <a:schemeClr val="tx1"/>
                </a:solidFill>
              </a:rPr>
              <a:t>INSERT INTO bids (id, </a:t>
            </a:r>
            <a:r>
              <a:rPr lang="en-US" dirty="0" err="1">
                <a:solidFill>
                  <a:schemeClr val="tx1"/>
                </a:solidFill>
              </a:rPr>
              <a:t>auction_id</a:t>
            </a:r>
            <a:r>
              <a:rPr lang="en-US" dirty="0">
                <a:solidFill>
                  <a:schemeClr val="tx1"/>
                </a:solidFill>
              </a:rPr>
              <a:t>, </a:t>
            </a:r>
            <a:r>
              <a:rPr lang="en-US" dirty="0" err="1">
                <a:solidFill>
                  <a:schemeClr val="tx1"/>
                </a:solidFill>
              </a:rPr>
              <a:t>bidder_name</a:t>
            </a:r>
            <a:r>
              <a:rPr lang="en-US" dirty="0">
                <a:solidFill>
                  <a:schemeClr val="tx1"/>
                </a:solidFill>
              </a:rPr>
              <a:t>, </a:t>
            </a:r>
            <a:r>
              <a:rPr lang="en-US" dirty="0" err="1">
                <a:solidFill>
                  <a:schemeClr val="tx1"/>
                </a:solidFill>
              </a:rPr>
              <a:t>bid_amount</a:t>
            </a:r>
            <a:r>
              <a:rPr lang="en-US" dirty="0">
                <a:solidFill>
                  <a:schemeClr val="tx1"/>
                </a:solidFill>
              </a:rPr>
              <a:t>, </a:t>
            </a:r>
            <a:r>
              <a:rPr lang="en-US" dirty="0" err="1">
                <a:solidFill>
                  <a:schemeClr val="tx1"/>
                </a:solidFill>
              </a:rPr>
              <a:t>bid_time</a:t>
            </a:r>
            <a:r>
              <a:rPr lang="en-US" dirty="0">
                <a:solidFill>
                  <a:schemeClr val="tx1"/>
                </a:solidFill>
              </a:rPr>
              <a:t>)</a:t>
            </a:r>
          </a:p>
          <a:p>
            <a:pPr algn="ctr"/>
            <a:r>
              <a:rPr lang="en-US" dirty="0">
                <a:solidFill>
                  <a:schemeClr val="tx1"/>
                </a:solidFill>
              </a:rPr>
              <a:t>VALUES (2, 1, ‘</a:t>
            </a:r>
            <a:r>
              <a:rPr lang="en-US" dirty="0" err="1">
                <a:solidFill>
                  <a:schemeClr val="tx1"/>
                </a:solidFill>
              </a:rPr>
              <a:t>Yashraj</a:t>
            </a:r>
            <a:r>
              <a:rPr lang="en-US" dirty="0">
                <a:solidFill>
                  <a:schemeClr val="tx1"/>
                </a:solidFill>
              </a:rPr>
              <a:t>’, 65000.00, '2023-06-05 12:00:00');</a:t>
            </a:r>
          </a:p>
        </p:txBody>
      </p:sp>
      <p:sp>
        <p:nvSpPr>
          <p:cNvPr id="4" name="Rectangle 3">
            <a:extLst>
              <a:ext uri="{FF2B5EF4-FFF2-40B4-BE49-F238E27FC236}">
                <a16:creationId xmlns:a16="http://schemas.microsoft.com/office/drawing/2014/main" id="{F5CB2914-B44D-51A5-1E50-68325388B327}"/>
              </a:ext>
            </a:extLst>
          </p:cNvPr>
          <p:cNvSpPr/>
          <p:nvPr/>
        </p:nvSpPr>
        <p:spPr>
          <a:xfrm>
            <a:off x="261257" y="2369976"/>
            <a:ext cx="11374016" cy="118498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Insert a new bid</a:t>
            </a:r>
          </a:p>
          <a:p>
            <a:pPr algn="ctr"/>
            <a:r>
              <a:rPr lang="en-US" dirty="0">
                <a:solidFill>
                  <a:schemeClr val="tx1"/>
                </a:solidFill>
              </a:rPr>
              <a:t>INSERT INTO bids (id, </a:t>
            </a:r>
            <a:r>
              <a:rPr lang="en-US" dirty="0" err="1">
                <a:solidFill>
                  <a:schemeClr val="tx1"/>
                </a:solidFill>
              </a:rPr>
              <a:t>auction_id</a:t>
            </a:r>
            <a:r>
              <a:rPr lang="en-US" dirty="0">
                <a:solidFill>
                  <a:schemeClr val="tx1"/>
                </a:solidFill>
              </a:rPr>
              <a:t>, </a:t>
            </a:r>
            <a:r>
              <a:rPr lang="en-US" dirty="0" err="1">
                <a:solidFill>
                  <a:schemeClr val="tx1"/>
                </a:solidFill>
              </a:rPr>
              <a:t>bidder_name</a:t>
            </a:r>
            <a:r>
              <a:rPr lang="en-US" dirty="0">
                <a:solidFill>
                  <a:schemeClr val="tx1"/>
                </a:solidFill>
              </a:rPr>
              <a:t>, </a:t>
            </a:r>
            <a:r>
              <a:rPr lang="en-US" dirty="0" err="1">
                <a:solidFill>
                  <a:schemeClr val="tx1"/>
                </a:solidFill>
              </a:rPr>
              <a:t>bid_amount</a:t>
            </a:r>
            <a:r>
              <a:rPr lang="en-US" dirty="0">
                <a:solidFill>
                  <a:schemeClr val="tx1"/>
                </a:solidFill>
              </a:rPr>
              <a:t>, </a:t>
            </a:r>
            <a:r>
              <a:rPr lang="en-US" dirty="0" err="1">
                <a:solidFill>
                  <a:schemeClr val="tx1"/>
                </a:solidFill>
              </a:rPr>
              <a:t>bid_time</a:t>
            </a:r>
            <a:r>
              <a:rPr lang="en-US" dirty="0">
                <a:solidFill>
                  <a:schemeClr val="tx1"/>
                </a:solidFill>
              </a:rPr>
              <a:t>)</a:t>
            </a:r>
          </a:p>
          <a:p>
            <a:pPr algn="ctr"/>
            <a:r>
              <a:rPr lang="en-US" dirty="0">
                <a:solidFill>
                  <a:schemeClr val="tx1"/>
                </a:solidFill>
              </a:rPr>
              <a:t>VALUES (3, 1, </a:t>
            </a:r>
            <a:r>
              <a:rPr lang="en-US" dirty="0" err="1">
                <a:solidFill>
                  <a:schemeClr val="tx1"/>
                </a:solidFill>
              </a:rPr>
              <a:t>Rushikesh</a:t>
            </a:r>
            <a:r>
              <a:rPr lang="en-US" dirty="0">
                <a:solidFill>
                  <a:schemeClr val="tx1"/>
                </a:solidFill>
              </a:rPr>
              <a:t>’, 70000.00, '2023-06-05 12:00:00');</a:t>
            </a:r>
          </a:p>
        </p:txBody>
      </p:sp>
      <p:pic>
        <p:nvPicPr>
          <p:cNvPr id="6" name="Picture 5">
            <a:extLst>
              <a:ext uri="{FF2B5EF4-FFF2-40B4-BE49-F238E27FC236}">
                <a16:creationId xmlns:a16="http://schemas.microsoft.com/office/drawing/2014/main" id="{F1105FF6-63FA-40B4-C9F8-2F863CA9A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722" y="3621471"/>
            <a:ext cx="10418556" cy="2460896"/>
          </a:xfrm>
          <a:prstGeom prst="rect">
            <a:avLst/>
          </a:prstGeom>
        </p:spPr>
      </p:pic>
      <p:sp>
        <p:nvSpPr>
          <p:cNvPr id="7" name="Slide Number Placeholder 6"/>
          <p:cNvSpPr>
            <a:spLocks noGrp="1"/>
          </p:cNvSpPr>
          <p:nvPr>
            <p:ph type="sldNum" sz="quarter" idx="12"/>
          </p:nvPr>
        </p:nvSpPr>
        <p:spPr>
          <a:xfrm>
            <a:off x="5353985" y="6148874"/>
            <a:ext cx="811019" cy="503578"/>
          </a:xfrm>
        </p:spPr>
        <p:txBody>
          <a:bodyPr/>
          <a:lstStyle/>
          <a:p>
            <a:fld id="{1BF3EC46-B39D-45A9-BDDC-D0B59065E9D4}" type="slidenum">
              <a:rPr lang="en-IN" smtClean="0">
                <a:solidFill>
                  <a:schemeClr val="bg1"/>
                </a:solidFill>
              </a:rPr>
              <a:t>16</a:t>
            </a:fld>
            <a:endParaRPr lang="en-IN" dirty="0">
              <a:solidFill>
                <a:schemeClr val="bg1"/>
              </a:solidFill>
            </a:endParaRPr>
          </a:p>
        </p:txBody>
      </p:sp>
    </p:spTree>
    <p:extLst>
      <p:ext uri="{BB962C8B-B14F-4D97-AF65-F5344CB8AC3E}">
        <p14:creationId xmlns:p14="http://schemas.microsoft.com/office/powerpoint/2010/main" val="118290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760538-F4F1-A523-3BC3-72E393AAA436}"/>
              </a:ext>
            </a:extLst>
          </p:cNvPr>
          <p:cNvSpPr/>
          <p:nvPr/>
        </p:nvSpPr>
        <p:spPr>
          <a:xfrm>
            <a:off x="359227" y="93305"/>
            <a:ext cx="11473545" cy="11352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Get the highest bid for an auction</a:t>
            </a:r>
          </a:p>
          <a:p>
            <a:pPr algn="ctr"/>
            <a:r>
              <a:rPr lang="en-US" dirty="0">
                <a:solidFill>
                  <a:schemeClr val="tx1"/>
                </a:solidFill>
              </a:rPr>
              <a:t>SELECT MAX(</a:t>
            </a:r>
            <a:r>
              <a:rPr lang="en-US" dirty="0" err="1">
                <a:solidFill>
                  <a:schemeClr val="tx1"/>
                </a:solidFill>
              </a:rPr>
              <a:t>bid_amount</a:t>
            </a:r>
            <a:r>
              <a:rPr lang="en-US" dirty="0">
                <a:solidFill>
                  <a:schemeClr val="tx1"/>
                </a:solidFill>
              </a:rPr>
              <a:t>) FROM bids WHERE </a:t>
            </a:r>
            <a:r>
              <a:rPr lang="en-US" dirty="0" err="1">
                <a:solidFill>
                  <a:schemeClr val="tx1"/>
                </a:solidFill>
              </a:rPr>
              <a:t>auction_id</a:t>
            </a:r>
            <a:r>
              <a:rPr lang="en-US" dirty="0">
                <a:solidFill>
                  <a:schemeClr val="tx1"/>
                </a:solidFill>
              </a:rPr>
              <a:t> = 1;</a:t>
            </a:r>
            <a:endParaRPr lang="en-IN" dirty="0">
              <a:solidFill>
                <a:schemeClr val="tx1"/>
              </a:solidFill>
            </a:endParaRPr>
          </a:p>
        </p:txBody>
      </p:sp>
      <p:pic>
        <p:nvPicPr>
          <p:cNvPr id="8" name="Picture 7">
            <a:extLst>
              <a:ext uri="{FF2B5EF4-FFF2-40B4-BE49-F238E27FC236}">
                <a16:creationId xmlns:a16="http://schemas.microsoft.com/office/drawing/2014/main" id="{9C03B857-ED8A-6715-D132-7D71E57E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62" y="1265851"/>
            <a:ext cx="8489790" cy="1607978"/>
          </a:xfrm>
          <a:prstGeom prst="rect">
            <a:avLst/>
          </a:prstGeom>
        </p:spPr>
      </p:pic>
      <p:sp>
        <p:nvSpPr>
          <p:cNvPr id="11" name="Rectangle 10">
            <a:extLst>
              <a:ext uri="{FF2B5EF4-FFF2-40B4-BE49-F238E27FC236}">
                <a16:creationId xmlns:a16="http://schemas.microsoft.com/office/drawing/2014/main" id="{0C256DD7-BF8B-3E65-F6FF-7197AF9F7B8B}"/>
              </a:ext>
            </a:extLst>
          </p:cNvPr>
          <p:cNvSpPr/>
          <p:nvPr/>
        </p:nvSpPr>
        <p:spPr>
          <a:xfrm>
            <a:off x="261255" y="2975914"/>
            <a:ext cx="11473545" cy="139648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Get the bidder who made the highest bid for an auction</a:t>
            </a:r>
          </a:p>
          <a:p>
            <a:pPr algn="ctr"/>
            <a:r>
              <a:rPr lang="en-US" dirty="0">
                <a:solidFill>
                  <a:schemeClr val="tx1"/>
                </a:solidFill>
              </a:rPr>
              <a:t>SELECT </a:t>
            </a:r>
            <a:r>
              <a:rPr lang="en-US" dirty="0" err="1">
                <a:solidFill>
                  <a:schemeClr val="tx1"/>
                </a:solidFill>
              </a:rPr>
              <a:t>bidder_name</a:t>
            </a:r>
            <a:r>
              <a:rPr lang="en-US" dirty="0">
                <a:solidFill>
                  <a:schemeClr val="tx1"/>
                </a:solidFill>
              </a:rPr>
              <a:t> FROM bids WHERE </a:t>
            </a:r>
            <a:r>
              <a:rPr lang="en-US" dirty="0" err="1">
                <a:solidFill>
                  <a:schemeClr val="tx1"/>
                </a:solidFill>
              </a:rPr>
              <a:t>auction_id</a:t>
            </a:r>
            <a:r>
              <a:rPr lang="en-US" dirty="0">
                <a:solidFill>
                  <a:schemeClr val="tx1"/>
                </a:solidFill>
              </a:rPr>
              <a:t> = 1 AND </a:t>
            </a:r>
            <a:r>
              <a:rPr lang="en-US" dirty="0" err="1">
                <a:solidFill>
                  <a:schemeClr val="tx1"/>
                </a:solidFill>
              </a:rPr>
              <a:t>bid_amount</a:t>
            </a:r>
            <a:r>
              <a:rPr lang="en-US" dirty="0">
                <a:solidFill>
                  <a:schemeClr val="tx1"/>
                </a:solidFill>
              </a:rPr>
              <a:t> = (</a:t>
            </a:r>
          </a:p>
          <a:p>
            <a:pPr algn="ctr"/>
            <a:r>
              <a:rPr lang="en-US" dirty="0">
                <a:solidFill>
                  <a:schemeClr val="tx1"/>
                </a:solidFill>
              </a:rPr>
              <a:t>  SELECT MAX(</a:t>
            </a:r>
            <a:r>
              <a:rPr lang="en-US" dirty="0" err="1">
                <a:solidFill>
                  <a:schemeClr val="tx1"/>
                </a:solidFill>
              </a:rPr>
              <a:t>bid_amount</a:t>
            </a:r>
            <a:r>
              <a:rPr lang="en-US" dirty="0">
                <a:solidFill>
                  <a:schemeClr val="tx1"/>
                </a:solidFill>
              </a:rPr>
              <a:t>) FROM bids WHERE </a:t>
            </a:r>
            <a:r>
              <a:rPr lang="en-US" dirty="0" err="1">
                <a:solidFill>
                  <a:schemeClr val="tx1"/>
                </a:solidFill>
              </a:rPr>
              <a:t>auction_id</a:t>
            </a:r>
            <a:r>
              <a:rPr lang="en-US" dirty="0">
                <a:solidFill>
                  <a:schemeClr val="tx1"/>
                </a:solidFill>
              </a:rPr>
              <a:t> = 1 );</a:t>
            </a:r>
          </a:p>
        </p:txBody>
      </p:sp>
      <p:pic>
        <p:nvPicPr>
          <p:cNvPr id="16" name="Picture 15">
            <a:extLst>
              <a:ext uri="{FF2B5EF4-FFF2-40B4-BE49-F238E27FC236}">
                <a16:creationId xmlns:a16="http://schemas.microsoft.com/office/drawing/2014/main" id="{967E9C32-29FC-4799-40CF-C5A12251E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739" y="4372396"/>
            <a:ext cx="7702332" cy="1767464"/>
          </a:xfrm>
          <a:prstGeom prst="rect">
            <a:avLst/>
          </a:prstGeom>
        </p:spPr>
      </p:pic>
      <p:sp>
        <p:nvSpPr>
          <p:cNvPr id="3" name="Slide Number Placeholder 2"/>
          <p:cNvSpPr>
            <a:spLocks noGrp="1"/>
          </p:cNvSpPr>
          <p:nvPr>
            <p:ph type="sldNum" sz="quarter" idx="12"/>
          </p:nvPr>
        </p:nvSpPr>
        <p:spPr>
          <a:xfrm>
            <a:off x="5106338" y="6233615"/>
            <a:ext cx="811019" cy="503578"/>
          </a:xfrm>
        </p:spPr>
        <p:txBody>
          <a:bodyPr/>
          <a:lstStyle/>
          <a:p>
            <a:fld id="{1BF3EC46-B39D-45A9-BDDC-D0B59065E9D4}" type="slidenum">
              <a:rPr lang="en-IN" smtClean="0">
                <a:solidFill>
                  <a:schemeClr val="bg1"/>
                </a:solidFill>
              </a:rPr>
              <a:pPr/>
              <a:t>17</a:t>
            </a:fld>
            <a:endParaRPr lang="en-IN" dirty="0">
              <a:solidFill>
                <a:schemeClr val="bg1"/>
              </a:solidFill>
            </a:endParaRPr>
          </a:p>
        </p:txBody>
      </p:sp>
    </p:spTree>
    <p:extLst>
      <p:ext uri="{BB962C8B-B14F-4D97-AF65-F5344CB8AC3E}">
        <p14:creationId xmlns:p14="http://schemas.microsoft.com/office/powerpoint/2010/main" val="217848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4F6349-F23B-4C73-8501-9265ABE04B57}"/>
              </a:ext>
            </a:extLst>
          </p:cNvPr>
          <p:cNvSpPr/>
          <p:nvPr/>
        </p:nvSpPr>
        <p:spPr>
          <a:xfrm>
            <a:off x="359227" y="190445"/>
            <a:ext cx="11473545" cy="11196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Update the highest bid and highest bidder for an auction</a:t>
            </a:r>
          </a:p>
          <a:p>
            <a:pPr algn="ctr"/>
            <a:r>
              <a:rPr lang="en-US" dirty="0">
                <a:solidFill>
                  <a:schemeClr val="tx1"/>
                </a:solidFill>
              </a:rPr>
              <a:t>UPDATE auctions SET </a:t>
            </a:r>
            <a:r>
              <a:rPr lang="en-US" dirty="0" err="1">
                <a:solidFill>
                  <a:schemeClr val="tx1"/>
                </a:solidFill>
              </a:rPr>
              <a:t>highest_bid</a:t>
            </a:r>
            <a:r>
              <a:rPr lang="en-US" dirty="0">
                <a:solidFill>
                  <a:schemeClr val="tx1"/>
                </a:solidFill>
              </a:rPr>
              <a:t> = 70000, </a:t>
            </a:r>
            <a:r>
              <a:rPr lang="en-US" dirty="0" err="1">
                <a:solidFill>
                  <a:schemeClr val="tx1"/>
                </a:solidFill>
              </a:rPr>
              <a:t>highest_bidder</a:t>
            </a:r>
            <a:r>
              <a:rPr lang="en-US" dirty="0">
                <a:solidFill>
                  <a:schemeClr val="tx1"/>
                </a:solidFill>
              </a:rPr>
              <a:t> = ‘</a:t>
            </a:r>
            <a:r>
              <a:rPr lang="en-US" dirty="0" err="1">
                <a:solidFill>
                  <a:schemeClr val="tx1"/>
                </a:solidFill>
              </a:rPr>
              <a:t>Rushikesh</a:t>
            </a:r>
            <a:r>
              <a:rPr lang="en-US" dirty="0">
                <a:solidFill>
                  <a:schemeClr val="tx1"/>
                </a:solidFill>
              </a:rPr>
              <a:t>' WHERE id = 1;</a:t>
            </a:r>
            <a:endParaRPr lang="en-IN" dirty="0">
              <a:solidFill>
                <a:schemeClr val="tx1"/>
              </a:solidFill>
            </a:endParaRPr>
          </a:p>
        </p:txBody>
      </p:sp>
      <p:sp>
        <p:nvSpPr>
          <p:cNvPr id="8" name="Rectangle 7">
            <a:extLst>
              <a:ext uri="{FF2B5EF4-FFF2-40B4-BE49-F238E27FC236}">
                <a16:creationId xmlns:a16="http://schemas.microsoft.com/office/drawing/2014/main" id="{70973EBF-9366-782D-20B3-64B6F45904B5}"/>
              </a:ext>
            </a:extLst>
          </p:cNvPr>
          <p:cNvSpPr/>
          <p:nvPr/>
        </p:nvSpPr>
        <p:spPr>
          <a:xfrm>
            <a:off x="359227" y="1478070"/>
            <a:ext cx="11473545" cy="11196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b="1" dirty="0">
                <a:solidFill>
                  <a:schemeClr val="tx1"/>
                </a:solidFill>
              </a:rPr>
              <a:t>-- Get all bids for an auction</a:t>
            </a:r>
          </a:p>
          <a:p>
            <a:pPr algn="ctr"/>
            <a:r>
              <a:rPr lang="en-US" dirty="0">
                <a:solidFill>
                  <a:schemeClr val="tx1"/>
                </a:solidFill>
              </a:rPr>
              <a:t>SELECT * FROM bids WHERE </a:t>
            </a:r>
            <a:r>
              <a:rPr lang="en-US" dirty="0" err="1">
                <a:solidFill>
                  <a:schemeClr val="tx1"/>
                </a:solidFill>
              </a:rPr>
              <a:t>auction_id</a:t>
            </a:r>
            <a:r>
              <a:rPr lang="en-US" dirty="0">
                <a:solidFill>
                  <a:schemeClr val="tx1"/>
                </a:solidFill>
              </a:rPr>
              <a:t> = 1;</a:t>
            </a:r>
            <a:endParaRPr lang="en-IN" dirty="0">
              <a:solidFill>
                <a:schemeClr val="tx1"/>
              </a:solidFill>
            </a:endParaRPr>
          </a:p>
        </p:txBody>
      </p:sp>
      <p:pic>
        <p:nvPicPr>
          <p:cNvPr id="24" name="Picture 23">
            <a:extLst>
              <a:ext uri="{FF2B5EF4-FFF2-40B4-BE49-F238E27FC236}">
                <a16:creationId xmlns:a16="http://schemas.microsoft.com/office/drawing/2014/main" id="{CDA5173D-0D1B-DF59-6B85-A22B37C53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90" y="3216637"/>
            <a:ext cx="10508039" cy="1788660"/>
          </a:xfrm>
          <a:prstGeom prst="rect">
            <a:avLst/>
          </a:prstGeom>
        </p:spPr>
      </p:pic>
      <p:cxnSp>
        <p:nvCxnSpPr>
          <p:cNvPr id="25" name="Straight Connector 24">
            <a:extLst>
              <a:ext uri="{FF2B5EF4-FFF2-40B4-BE49-F238E27FC236}">
                <a16:creationId xmlns:a16="http://schemas.microsoft.com/office/drawing/2014/main" id="{5C430E9F-29B3-2D9F-B560-8C880B384411}"/>
              </a:ext>
            </a:extLst>
          </p:cNvPr>
          <p:cNvCxnSpPr>
            <a:cxnSpLocks/>
          </p:cNvCxnSpPr>
          <p:nvPr/>
        </p:nvCxnSpPr>
        <p:spPr>
          <a:xfrm>
            <a:off x="515515" y="2966557"/>
            <a:ext cx="0" cy="2413373"/>
          </a:xfrm>
          <a:prstGeom prst="line">
            <a:avLst/>
          </a:prstGeom>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09FCE681-15CF-9EB2-D843-526B76B01AD1}"/>
              </a:ext>
            </a:extLst>
          </p:cNvPr>
          <p:cNvCxnSpPr>
            <a:cxnSpLocks/>
          </p:cNvCxnSpPr>
          <p:nvPr/>
        </p:nvCxnSpPr>
        <p:spPr>
          <a:xfrm>
            <a:off x="515515" y="5379930"/>
            <a:ext cx="11179629" cy="0"/>
          </a:xfrm>
          <a:prstGeom prst="line">
            <a:avLst/>
          </a:prstGeom>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A9273543-972D-6071-7698-96E18D096790}"/>
              </a:ext>
            </a:extLst>
          </p:cNvPr>
          <p:cNvCxnSpPr>
            <a:cxnSpLocks/>
          </p:cNvCxnSpPr>
          <p:nvPr/>
        </p:nvCxnSpPr>
        <p:spPr>
          <a:xfrm>
            <a:off x="515515" y="2966557"/>
            <a:ext cx="11160968" cy="0"/>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5D2FA25-E253-D06D-3EEB-9D092224A05B}"/>
              </a:ext>
            </a:extLst>
          </p:cNvPr>
          <p:cNvCxnSpPr>
            <a:cxnSpLocks/>
          </p:cNvCxnSpPr>
          <p:nvPr/>
        </p:nvCxnSpPr>
        <p:spPr>
          <a:xfrm>
            <a:off x="11676483" y="2966557"/>
            <a:ext cx="18661" cy="2413373"/>
          </a:xfrm>
          <a:prstGeom prst="line">
            <a:avLst/>
          </a:prstGeom>
          <a:ln/>
        </p:spPr>
        <p:style>
          <a:lnRef idx="3">
            <a:schemeClr val="dk1"/>
          </a:lnRef>
          <a:fillRef idx="0">
            <a:schemeClr val="dk1"/>
          </a:fillRef>
          <a:effectRef idx="2">
            <a:schemeClr val="dk1"/>
          </a:effectRef>
          <a:fontRef idx="minor">
            <a:schemeClr val="tx1"/>
          </a:fontRef>
        </p:style>
      </p:cxnSp>
      <p:sp>
        <p:nvSpPr>
          <p:cNvPr id="3" name="Slide Number Placeholder 2"/>
          <p:cNvSpPr>
            <a:spLocks noGrp="1"/>
          </p:cNvSpPr>
          <p:nvPr>
            <p:ph type="sldNum" sz="quarter" idx="12"/>
          </p:nvPr>
        </p:nvSpPr>
        <p:spPr>
          <a:xfrm>
            <a:off x="5397117" y="6268121"/>
            <a:ext cx="811019" cy="503578"/>
          </a:xfrm>
        </p:spPr>
        <p:txBody>
          <a:bodyPr/>
          <a:lstStyle/>
          <a:p>
            <a:fld id="{1BF3EC46-B39D-45A9-BDDC-D0B59065E9D4}" type="slidenum">
              <a:rPr lang="en-IN" smtClean="0">
                <a:solidFill>
                  <a:schemeClr val="bg1"/>
                </a:solidFill>
              </a:rPr>
              <a:t>18</a:t>
            </a:fld>
            <a:endParaRPr lang="en-IN" dirty="0">
              <a:solidFill>
                <a:schemeClr val="bg1"/>
              </a:solidFill>
            </a:endParaRPr>
          </a:p>
        </p:txBody>
      </p:sp>
    </p:spTree>
    <p:extLst>
      <p:ext uri="{BB962C8B-B14F-4D97-AF65-F5344CB8AC3E}">
        <p14:creationId xmlns:p14="http://schemas.microsoft.com/office/powerpoint/2010/main" val="2336131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8814" y="163900"/>
            <a:ext cx="2018582" cy="523220"/>
          </a:xfrm>
          <a:prstGeom prst="rect">
            <a:avLst/>
          </a:prstGeom>
          <a:noFill/>
        </p:spPr>
        <p:txBody>
          <a:bodyPr wrap="square" rtlCol="0">
            <a:spAutoFit/>
          </a:bodyPr>
          <a:lstStyle/>
          <a:p>
            <a:pPr algn="ctr"/>
            <a:r>
              <a:rPr lang="en-US" sz="2800" dirty="0"/>
              <a:t>UNIX</a:t>
            </a:r>
          </a:p>
        </p:txBody>
      </p:sp>
      <p:sp>
        <p:nvSpPr>
          <p:cNvPr id="4" name="TextBox 3"/>
          <p:cNvSpPr txBox="1"/>
          <p:nvPr/>
        </p:nvSpPr>
        <p:spPr>
          <a:xfrm>
            <a:off x="362309" y="992038"/>
            <a:ext cx="11516265"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Unix is a multi-user, multi-tasking and open source operating system. Unix acts as an interface between the application software and hardware. You can find Unix operating system mostly in servers, and also in many areas such as smartphones, cars, home appliances etc.</a:t>
            </a:r>
          </a:p>
          <a:p>
            <a:endParaRPr lang="en-US" dirty="0"/>
          </a:p>
          <a:p>
            <a:pPr marL="285750" indent="-285750">
              <a:buFont typeface="Wingdings" panose="05000000000000000000" pitchFamily="2" charset="2"/>
              <a:buChar char="Ø"/>
            </a:pPr>
            <a:r>
              <a:rPr lang="en-US" dirty="0"/>
              <a:t>Some Basic commands in </a:t>
            </a:r>
            <a:r>
              <a:rPr lang="en-US" dirty="0" err="1"/>
              <a:t>unix</a:t>
            </a:r>
            <a:r>
              <a:rPr lang="en-US" dirty="0"/>
              <a:t> are: </a:t>
            </a:r>
          </a:p>
          <a:p>
            <a:endParaRPr lang="en-US" dirty="0"/>
          </a:p>
        </p:txBody>
      </p:sp>
      <p:cxnSp>
        <p:nvCxnSpPr>
          <p:cNvPr id="6" name="Straight Connector 5"/>
          <p:cNvCxnSpPr/>
          <p:nvPr/>
        </p:nvCxnSpPr>
        <p:spPr>
          <a:xfrm flipV="1">
            <a:off x="362309" y="826638"/>
            <a:ext cx="11507638" cy="8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50586179"/>
              </p:ext>
            </p:extLst>
          </p:nvPr>
        </p:nvGraphicFramePr>
        <p:xfrm>
          <a:off x="427487" y="2664443"/>
          <a:ext cx="10847238" cy="2590800"/>
        </p:xfrm>
        <a:graphic>
          <a:graphicData uri="http://schemas.openxmlformats.org/drawingml/2006/table">
            <a:tbl>
              <a:tblPr firstRow="1" bandRow="1">
                <a:tableStyleId>{2D5ABB26-0587-4C30-8999-92F81FD0307C}</a:tableStyleId>
              </a:tblPr>
              <a:tblGrid>
                <a:gridCol w="5423619">
                  <a:extLst>
                    <a:ext uri="{9D8B030D-6E8A-4147-A177-3AD203B41FA5}">
                      <a16:colId xmlns:a16="http://schemas.microsoft.com/office/drawing/2014/main" val="20000"/>
                    </a:ext>
                  </a:extLst>
                </a:gridCol>
                <a:gridCol w="5423619">
                  <a:extLst>
                    <a:ext uri="{9D8B030D-6E8A-4147-A177-3AD203B41FA5}">
                      <a16:colId xmlns:a16="http://schemas.microsoft.com/office/drawing/2014/main" val="20001"/>
                    </a:ext>
                  </a:extLst>
                </a:gridCol>
              </a:tblGrid>
              <a:tr h="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47464504"/>
              </p:ext>
            </p:extLst>
          </p:nvPr>
        </p:nvGraphicFramePr>
        <p:xfrm>
          <a:off x="531004" y="2746364"/>
          <a:ext cx="11149162" cy="2921000"/>
        </p:xfrm>
        <a:graphic>
          <a:graphicData uri="http://schemas.openxmlformats.org/drawingml/2006/table">
            <a:tbl>
              <a:tblPr firstRow="1" bandRow="1">
                <a:tableStyleId>{9D7B26C5-4107-4FEC-AEDC-1716B250A1EF}</a:tableStyleId>
              </a:tblPr>
              <a:tblGrid>
                <a:gridCol w="5574581">
                  <a:extLst>
                    <a:ext uri="{9D8B030D-6E8A-4147-A177-3AD203B41FA5}">
                      <a16:colId xmlns:a16="http://schemas.microsoft.com/office/drawing/2014/main" val="20000"/>
                    </a:ext>
                  </a:extLst>
                </a:gridCol>
                <a:gridCol w="5574581">
                  <a:extLst>
                    <a:ext uri="{9D8B030D-6E8A-4147-A177-3AD203B41FA5}">
                      <a16:colId xmlns:a16="http://schemas.microsoft.com/office/drawing/2014/main" val="20001"/>
                    </a:ext>
                  </a:extLst>
                </a:gridCol>
              </a:tblGrid>
              <a:tr h="0">
                <a:tc>
                  <a:txBody>
                    <a:bodyPr/>
                    <a:lstStyle/>
                    <a:p>
                      <a:r>
                        <a:rPr lang="en-US" b="1" dirty="0"/>
                        <a:t>echo</a:t>
                      </a:r>
                    </a:p>
                  </a:txBody>
                  <a:tcPr/>
                </a:tc>
                <a:tc>
                  <a:txBody>
                    <a:bodyPr/>
                    <a:lstStyle/>
                    <a:p>
                      <a:r>
                        <a:rPr lang="en-US" b="1" dirty="0"/>
                        <a:t>Displays</a:t>
                      </a:r>
                      <a:r>
                        <a:rPr lang="en-US" b="1" baseline="0" dirty="0"/>
                        <a:t> a line of text</a:t>
                      </a:r>
                      <a:endParaRPr lang="en-US" b="1" dirty="0"/>
                    </a:p>
                  </a:txBody>
                  <a:tcPr/>
                </a:tc>
                <a:extLst>
                  <a:ext uri="{0D108BD9-81ED-4DB2-BD59-A6C34878D82A}">
                    <a16:rowId xmlns:a16="http://schemas.microsoft.com/office/drawing/2014/main" val="10000"/>
                  </a:ext>
                </a:extLst>
              </a:tr>
              <a:tr h="592129">
                <a:tc>
                  <a:txBody>
                    <a:bodyPr/>
                    <a:lstStyle/>
                    <a:p>
                      <a:r>
                        <a:rPr lang="en-US" b="1" dirty="0"/>
                        <a:t>read</a:t>
                      </a:r>
                    </a:p>
                  </a:txBody>
                  <a:tcPr/>
                </a:tc>
                <a:tc>
                  <a:txBody>
                    <a:bodyPr/>
                    <a:lstStyle/>
                    <a:p>
                      <a:r>
                        <a:rPr lang="en-US" sz="2000" b="1" i="0" kern="1200" dirty="0">
                          <a:solidFill>
                            <a:schemeClr val="tx1"/>
                          </a:solidFill>
                          <a:effectLst/>
                          <a:latin typeface="+mn-lt"/>
                          <a:ea typeface="+mn-ea"/>
                          <a:cs typeface="+mn-cs"/>
                        </a:rPr>
                        <a:t>assigns the values of each field in the input line</a:t>
                      </a:r>
                      <a:endParaRPr lang="en-US" sz="2000" b="1" dirty="0"/>
                    </a:p>
                  </a:txBody>
                  <a:tcPr/>
                </a:tc>
                <a:extLst>
                  <a:ext uri="{0D108BD9-81ED-4DB2-BD59-A6C34878D82A}">
                    <a16:rowId xmlns:a16="http://schemas.microsoft.com/office/drawing/2014/main" val="10001"/>
                  </a:ext>
                </a:extLst>
              </a:tr>
              <a:tr h="370840">
                <a:tc>
                  <a:txBody>
                    <a:bodyPr/>
                    <a:lstStyle/>
                    <a:p>
                      <a:r>
                        <a:rPr lang="en-US" b="1" dirty="0" err="1"/>
                        <a:t>ls</a:t>
                      </a:r>
                      <a:endParaRPr lang="en-US" b="1" dirty="0"/>
                    </a:p>
                  </a:txBody>
                  <a:tcPr/>
                </a:tc>
                <a:tc>
                  <a:txBody>
                    <a:bodyPr/>
                    <a:lstStyle/>
                    <a:p>
                      <a:r>
                        <a:rPr lang="en-US" b="1" dirty="0"/>
                        <a:t>Lists</a:t>
                      </a:r>
                      <a:r>
                        <a:rPr lang="en-US" b="1" baseline="0" dirty="0"/>
                        <a:t> files in the current directory</a:t>
                      </a:r>
                      <a:endParaRPr lang="en-US" b="1" dirty="0"/>
                    </a:p>
                  </a:txBody>
                  <a:tcPr/>
                </a:tc>
                <a:extLst>
                  <a:ext uri="{0D108BD9-81ED-4DB2-BD59-A6C34878D82A}">
                    <a16:rowId xmlns:a16="http://schemas.microsoft.com/office/drawing/2014/main" val="10002"/>
                  </a:ext>
                </a:extLst>
              </a:tr>
              <a:tr h="370840">
                <a:tc>
                  <a:txBody>
                    <a:bodyPr/>
                    <a:lstStyle/>
                    <a:p>
                      <a:r>
                        <a:rPr lang="en-US" b="1" dirty="0" err="1"/>
                        <a:t>rm</a:t>
                      </a:r>
                      <a:endParaRPr lang="en-US" b="1" dirty="0"/>
                    </a:p>
                  </a:txBody>
                  <a:tcPr/>
                </a:tc>
                <a:tc>
                  <a:txBody>
                    <a:bodyPr/>
                    <a:lstStyle/>
                    <a:p>
                      <a:r>
                        <a:rPr lang="en-US" b="1" dirty="0"/>
                        <a:t>Remove</a:t>
                      </a:r>
                      <a:r>
                        <a:rPr lang="en-US" b="1" baseline="0" dirty="0"/>
                        <a:t> or delete file</a:t>
                      </a:r>
                      <a:endParaRPr lang="en-US" b="1" dirty="0"/>
                    </a:p>
                  </a:txBody>
                  <a:tcPr/>
                </a:tc>
                <a:extLst>
                  <a:ext uri="{0D108BD9-81ED-4DB2-BD59-A6C34878D82A}">
                    <a16:rowId xmlns:a16="http://schemas.microsoft.com/office/drawing/2014/main" val="10003"/>
                  </a:ext>
                </a:extLst>
              </a:tr>
              <a:tr h="370840">
                <a:tc>
                  <a:txBody>
                    <a:bodyPr/>
                    <a:lstStyle/>
                    <a:p>
                      <a:r>
                        <a:rPr lang="en-US" b="1" dirty="0"/>
                        <a:t>mv</a:t>
                      </a:r>
                    </a:p>
                  </a:txBody>
                  <a:tcPr/>
                </a:tc>
                <a:tc>
                  <a:txBody>
                    <a:bodyPr/>
                    <a:lstStyle/>
                    <a:p>
                      <a:r>
                        <a:rPr lang="en-US" b="1" dirty="0"/>
                        <a:t>Move o</a:t>
                      </a:r>
                      <a:r>
                        <a:rPr lang="en-US" b="1" baseline="0" dirty="0"/>
                        <a:t> rename files</a:t>
                      </a:r>
                      <a:endParaRPr lang="en-US" b="1" dirty="0"/>
                    </a:p>
                  </a:txBody>
                  <a:tcPr/>
                </a:tc>
                <a:extLst>
                  <a:ext uri="{0D108BD9-81ED-4DB2-BD59-A6C34878D82A}">
                    <a16:rowId xmlns:a16="http://schemas.microsoft.com/office/drawing/2014/main" val="10004"/>
                  </a:ext>
                </a:extLst>
              </a:tr>
              <a:tr h="370840">
                <a:tc>
                  <a:txBody>
                    <a:bodyPr/>
                    <a:lstStyle/>
                    <a:p>
                      <a:r>
                        <a:rPr lang="en-US" b="1" dirty="0" err="1"/>
                        <a:t>mkdir</a:t>
                      </a:r>
                      <a:endParaRPr lang="en-US" b="1" dirty="0"/>
                    </a:p>
                  </a:txBody>
                  <a:tcPr/>
                </a:tc>
                <a:tc>
                  <a:txBody>
                    <a:bodyPr/>
                    <a:lstStyle/>
                    <a:p>
                      <a:r>
                        <a:rPr lang="en-US" b="1" dirty="0"/>
                        <a:t>Make a</a:t>
                      </a:r>
                      <a:r>
                        <a:rPr lang="en-US" b="1" baseline="0" dirty="0"/>
                        <a:t> directory</a:t>
                      </a:r>
                      <a:endParaRPr lang="en-US" b="1" dirty="0"/>
                    </a:p>
                  </a:txBody>
                  <a:tcPr/>
                </a:tc>
                <a:extLst>
                  <a:ext uri="{0D108BD9-81ED-4DB2-BD59-A6C34878D82A}">
                    <a16:rowId xmlns:a16="http://schemas.microsoft.com/office/drawing/2014/main" val="10005"/>
                  </a:ext>
                </a:extLst>
              </a:tr>
              <a:tr h="370840">
                <a:tc>
                  <a:txBody>
                    <a:bodyPr/>
                    <a:lstStyle/>
                    <a:p>
                      <a:r>
                        <a:rPr lang="en-US" b="1" dirty="0"/>
                        <a:t>cd</a:t>
                      </a:r>
                    </a:p>
                  </a:txBody>
                  <a:tcPr/>
                </a:tc>
                <a:tc>
                  <a:txBody>
                    <a:bodyPr/>
                    <a:lstStyle/>
                    <a:p>
                      <a:r>
                        <a:rPr lang="en-US" b="1" dirty="0"/>
                        <a:t>Change  </a:t>
                      </a:r>
                      <a:r>
                        <a:rPr lang="en-US" b="1"/>
                        <a:t>current working directory</a:t>
                      </a:r>
                      <a:endParaRPr lang="en-US" b="1" dirty="0"/>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a:xfrm>
            <a:off x="5572595" y="6190520"/>
            <a:ext cx="811019" cy="503578"/>
          </a:xfrm>
        </p:spPr>
        <p:txBody>
          <a:bodyPr/>
          <a:lstStyle/>
          <a:p>
            <a:fld id="{1BF3EC46-B39D-45A9-BDDC-D0B59065E9D4}" type="slidenum">
              <a:rPr lang="en-IN" smtClean="0">
                <a:solidFill>
                  <a:schemeClr val="bg1"/>
                </a:solidFill>
              </a:rPr>
              <a:t>19</a:t>
            </a:fld>
            <a:endParaRPr lang="en-IN" dirty="0">
              <a:solidFill>
                <a:schemeClr val="bg1"/>
              </a:solidFill>
            </a:endParaRPr>
          </a:p>
        </p:txBody>
      </p:sp>
    </p:spTree>
    <p:extLst>
      <p:ext uri="{BB962C8B-B14F-4D97-AF65-F5344CB8AC3E}">
        <p14:creationId xmlns:p14="http://schemas.microsoft.com/office/powerpoint/2010/main" val="105806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10BB3B-934E-6920-5571-BB124A063C06}"/>
              </a:ext>
            </a:extLst>
          </p:cNvPr>
          <p:cNvSpPr txBox="1"/>
          <p:nvPr/>
        </p:nvSpPr>
        <p:spPr>
          <a:xfrm>
            <a:off x="4236097" y="311717"/>
            <a:ext cx="6783355" cy="830997"/>
          </a:xfrm>
          <a:prstGeom prst="rect">
            <a:avLst/>
          </a:prstGeom>
          <a:noFill/>
        </p:spPr>
        <p:txBody>
          <a:bodyPr wrap="square" rtlCol="0">
            <a:spAutoFit/>
          </a:bodyPr>
          <a:lstStyle/>
          <a:p>
            <a:r>
              <a:rPr lang="en-IN" sz="4800" dirty="0">
                <a:solidFill>
                  <a:schemeClr val="accent4">
                    <a:lumMod val="50000"/>
                  </a:schemeClr>
                </a:solidFill>
              </a:rPr>
              <a:t>CONTENTS</a:t>
            </a:r>
          </a:p>
        </p:txBody>
      </p:sp>
      <p:cxnSp>
        <p:nvCxnSpPr>
          <p:cNvPr id="4" name="Straight Connector 3">
            <a:extLst>
              <a:ext uri="{FF2B5EF4-FFF2-40B4-BE49-F238E27FC236}">
                <a16:creationId xmlns:a16="http://schemas.microsoft.com/office/drawing/2014/main" id="{58DAEFFD-F14A-CD85-A4AB-6F6EB91BC4B1}"/>
              </a:ext>
            </a:extLst>
          </p:cNvPr>
          <p:cNvCxnSpPr/>
          <p:nvPr/>
        </p:nvCxnSpPr>
        <p:spPr>
          <a:xfrm>
            <a:off x="0" y="114271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6EA4E8DE-83FA-9B5F-DE66-8F07C905B64B}"/>
              </a:ext>
            </a:extLst>
          </p:cNvPr>
          <p:cNvSpPr txBox="1"/>
          <p:nvPr/>
        </p:nvSpPr>
        <p:spPr>
          <a:xfrm>
            <a:off x="1008099" y="1467859"/>
            <a:ext cx="9554547" cy="4431983"/>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 Problem Statement</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 Software Requirement</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 System Architecture</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 Flow chart</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 Algorithm</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Snapshots</a:t>
            </a:r>
          </a:p>
          <a:p>
            <a:pPr marL="342900" indent="-342900">
              <a:buFont typeface="Wingdings" panose="05000000000000000000" pitchFamily="2" charset="2"/>
              <a:buChar char="Ø"/>
            </a:pPr>
            <a:r>
              <a:rPr lang="en-IN" sz="2400" dirty="0" err="1">
                <a:latin typeface="Arial" panose="020B0604020202020204" pitchFamily="34" charset="0"/>
                <a:cs typeface="Arial" panose="020B0604020202020204" pitchFamily="34" charset="0"/>
              </a:rPr>
              <a:t>MySql</a:t>
            </a: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Unix</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Shell Script</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Conclusion</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 Reference</a:t>
            </a:r>
          </a:p>
          <a:p>
            <a:pPr marL="342900" indent="-342900">
              <a:buAutoNum type="arabicPeriod"/>
            </a:pPr>
            <a:endParaRPr lang="en-IN" dirty="0"/>
          </a:p>
        </p:txBody>
      </p:sp>
      <p:sp>
        <p:nvSpPr>
          <p:cNvPr id="6" name="Slide Number Placeholder 5"/>
          <p:cNvSpPr>
            <a:spLocks noGrp="1"/>
          </p:cNvSpPr>
          <p:nvPr>
            <p:ph type="sldNum" sz="quarter" idx="12"/>
          </p:nvPr>
        </p:nvSpPr>
        <p:spPr>
          <a:xfrm>
            <a:off x="5379864" y="6224988"/>
            <a:ext cx="811019" cy="503578"/>
          </a:xfrm>
        </p:spPr>
        <p:txBody>
          <a:bodyPr/>
          <a:lstStyle/>
          <a:p>
            <a:fld id="{1BF3EC46-B39D-45A9-BDDC-D0B59065E9D4}" type="slidenum">
              <a:rPr lang="en-IN" smtClean="0">
                <a:solidFill>
                  <a:schemeClr val="bg1"/>
                </a:solidFill>
              </a:rPr>
              <a:t>2</a:t>
            </a:fld>
            <a:endParaRPr lang="en-IN" dirty="0">
              <a:solidFill>
                <a:schemeClr val="bg1"/>
              </a:solidFill>
            </a:endParaRPr>
          </a:p>
        </p:txBody>
      </p:sp>
    </p:spTree>
    <p:extLst>
      <p:ext uri="{BB962C8B-B14F-4D97-AF65-F5344CB8AC3E}">
        <p14:creationId xmlns:p14="http://schemas.microsoft.com/office/powerpoint/2010/main" val="2063761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1616" y="86264"/>
            <a:ext cx="3666227" cy="523220"/>
          </a:xfrm>
          <a:prstGeom prst="rect">
            <a:avLst/>
          </a:prstGeom>
          <a:noFill/>
        </p:spPr>
        <p:txBody>
          <a:bodyPr wrap="square" rtlCol="0">
            <a:spAutoFit/>
          </a:bodyPr>
          <a:lstStyle/>
          <a:p>
            <a:r>
              <a:rPr lang="en-US" sz="2800" u="sng" dirty="0"/>
              <a:t>SHELL SCRIPT</a:t>
            </a:r>
          </a:p>
        </p:txBody>
      </p:sp>
      <p:cxnSp>
        <p:nvCxnSpPr>
          <p:cNvPr id="4" name="Straight Connector 3"/>
          <p:cNvCxnSpPr/>
          <p:nvPr/>
        </p:nvCxnSpPr>
        <p:spPr>
          <a:xfrm flipV="1">
            <a:off x="612475" y="609484"/>
            <a:ext cx="11119449" cy="86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41539" y="762115"/>
            <a:ext cx="11490385" cy="5632311"/>
          </a:xfrm>
          <a:prstGeom prst="rect">
            <a:avLst/>
          </a:prstGeom>
          <a:noFill/>
        </p:spPr>
        <p:txBody>
          <a:bodyPr wrap="square" rtlCol="0">
            <a:spAutoFit/>
          </a:bodyPr>
          <a:lstStyle/>
          <a:p>
            <a:endParaRPr lang="en-US" dirty="0"/>
          </a:p>
          <a:p>
            <a:r>
              <a:rPr lang="en-US" dirty="0"/>
              <a:t>A shell script is a computer program designed to be run by the Unix/Linux shell which could be one of the following:</a:t>
            </a:r>
          </a:p>
          <a:p>
            <a:pPr marL="285750" indent="-285750">
              <a:buFont typeface="Arial" panose="020B0604020202020204" pitchFamily="34" charset="0"/>
              <a:buChar char="•"/>
            </a:pPr>
            <a:r>
              <a:rPr lang="en-US" dirty="0"/>
              <a:t>The Bourne Shell</a:t>
            </a:r>
          </a:p>
          <a:p>
            <a:pPr marL="285750" indent="-285750">
              <a:buFont typeface="Arial" panose="020B0604020202020204" pitchFamily="34" charset="0"/>
              <a:buChar char="•"/>
            </a:pPr>
            <a:r>
              <a:rPr lang="en-US" dirty="0"/>
              <a:t>The C Shell</a:t>
            </a:r>
          </a:p>
          <a:p>
            <a:pPr marL="285750" indent="-285750">
              <a:buFont typeface="Arial" panose="020B0604020202020204" pitchFamily="34" charset="0"/>
              <a:buChar char="•"/>
            </a:pPr>
            <a:r>
              <a:rPr lang="en-US" dirty="0"/>
              <a:t>The </a:t>
            </a:r>
            <a:r>
              <a:rPr lang="en-US" dirty="0" err="1"/>
              <a:t>Korn</a:t>
            </a:r>
            <a:r>
              <a:rPr lang="en-US" dirty="0"/>
              <a:t> Shell</a:t>
            </a:r>
          </a:p>
          <a:p>
            <a:pPr marL="285750" indent="-285750">
              <a:buFont typeface="Arial" panose="020B0604020202020204" pitchFamily="34" charset="0"/>
              <a:buChar char="•"/>
            </a:pPr>
            <a:r>
              <a:rPr lang="en-US" dirty="0"/>
              <a:t>The GNU Bourne-Again Shell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EXAMPLE :  Multiplication of 2 numbers</a:t>
            </a:r>
          </a:p>
          <a:p>
            <a:r>
              <a:rPr lang="en-US" dirty="0">
                <a:solidFill>
                  <a:srgbClr val="00B050"/>
                </a:solidFill>
              </a:rPr>
              <a:t>echo " Multiplication of two numbers in shell script”          </a:t>
            </a:r>
          </a:p>
          <a:p>
            <a:r>
              <a:rPr lang="en-US" dirty="0">
                <a:solidFill>
                  <a:srgbClr val="00B050"/>
                </a:solidFill>
              </a:rPr>
              <a:t>read -p "Enter a number greater than zero: " var1</a:t>
            </a:r>
          </a:p>
          <a:p>
            <a:r>
              <a:rPr lang="en-US" dirty="0">
                <a:solidFill>
                  <a:srgbClr val="00B050"/>
                </a:solidFill>
              </a:rPr>
              <a:t>read -p "Enter another number greater than zero: " var2</a:t>
            </a:r>
          </a:p>
          <a:p>
            <a:r>
              <a:rPr lang="en-US" dirty="0">
                <a:solidFill>
                  <a:srgbClr val="00B050"/>
                </a:solidFill>
              </a:rPr>
              <a:t>read -p "Press any key to see the answer"</a:t>
            </a:r>
          </a:p>
          <a:p>
            <a:r>
              <a:rPr lang="en-US" dirty="0">
                <a:solidFill>
                  <a:srgbClr val="00B050"/>
                </a:solidFill>
              </a:rPr>
              <a:t>echo  "The result is: "</a:t>
            </a:r>
          </a:p>
          <a:p>
            <a:r>
              <a:rPr lang="en-US" dirty="0">
                <a:solidFill>
                  <a:srgbClr val="00B050"/>
                </a:solidFill>
              </a:rPr>
              <a:t>let result=$var1*$var2</a:t>
            </a:r>
          </a:p>
          <a:p>
            <a:r>
              <a:rPr lang="en-US" dirty="0">
                <a:solidFill>
                  <a:srgbClr val="00B050"/>
                </a:solidFill>
              </a:rPr>
              <a:t>echo $result</a:t>
            </a:r>
          </a:p>
          <a:p>
            <a:endParaRPr lang="en-US" dirty="0"/>
          </a:p>
          <a:p>
            <a:pPr marL="285750" indent="-285750">
              <a:buFont typeface="Arial" panose="020B0604020202020204" pitchFamily="34" charset="0"/>
              <a:buChar char="•"/>
            </a:pPr>
            <a:endParaRPr lang="en-US" dirty="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65559284"/>
              </p:ext>
            </p:extLst>
          </p:nvPr>
        </p:nvGraphicFramePr>
        <p:xfrm>
          <a:off x="6344729" y="2893523"/>
          <a:ext cx="5221378" cy="2774032"/>
        </p:xfrm>
        <a:graphic>
          <a:graphicData uri="http://schemas.openxmlformats.org/drawingml/2006/table">
            <a:tbl>
              <a:tblPr firstRow="1" bandRow="1">
                <a:tableStyleId>{2D5ABB26-0587-4C30-8999-92F81FD0307C}</a:tableStyleId>
              </a:tblPr>
              <a:tblGrid>
                <a:gridCol w="5221378">
                  <a:extLst>
                    <a:ext uri="{9D8B030D-6E8A-4147-A177-3AD203B41FA5}">
                      <a16:colId xmlns:a16="http://schemas.microsoft.com/office/drawing/2014/main" val="20000"/>
                    </a:ext>
                  </a:extLst>
                </a:gridCol>
              </a:tblGrid>
              <a:tr h="2774032">
                <a:tc>
                  <a:txBody>
                    <a:bodyPr/>
                    <a:lstStyle/>
                    <a:p>
                      <a:r>
                        <a:rPr lang="en-US" dirty="0"/>
                        <a:t>OUTPUT :</a:t>
                      </a:r>
                      <a:r>
                        <a:rPr lang="en-US" baseline="0" dirty="0"/>
                        <a:t> </a:t>
                      </a:r>
                    </a:p>
                    <a:p>
                      <a:r>
                        <a:rPr lang="en-US" sz="1800" dirty="0">
                          <a:solidFill>
                            <a:srgbClr val="00B050"/>
                          </a:solidFill>
                        </a:rPr>
                        <a:t>Multiplication of two numbers in shell script</a:t>
                      </a:r>
                    </a:p>
                    <a:p>
                      <a:r>
                        <a:rPr lang="en-US" sz="1800" dirty="0">
                          <a:solidFill>
                            <a:srgbClr val="00B050"/>
                          </a:solidFill>
                        </a:rPr>
                        <a:t>Enter a number greater than zero: 5</a:t>
                      </a:r>
                    </a:p>
                    <a:p>
                      <a:r>
                        <a:rPr lang="en-US" sz="1800" dirty="0">
                          <a:solidFill>
                            <a:srgbClr val="00B050"/>
                          </a:solidFill>
                        </a:rPr>
                        <a:t>Enter another number greater than zero: 5</a:t>
                      </a:r>
                    </a:p>
                    <a:p>
                      <a:r>
                        <a:rPr lang="en-US" sz="1800" dirty="0">
                          <a:solidFill>
                            <a:srgbClr val="00B050"/>
                          </a:solidFill>
                        </a:rPr>
                        <a:t>Press any key to see the answer: g</a:t>
                      </a:r>
                    </a:p>
                    <a:p>
                      <a:r>
                        <a:rPr lang="en-US" sz="1800" dirty="0">
                          <a:solidFill>
                            <a:srgbClr val="00B050"/>
                          </a:solidFill>
                        </a:rPr>
                        <a:t>The result is:</a:t>
                      </a:r>
                    </a:p>
                    <a:p>
                      <a:r>
                        <a:rPr lang="en-US" sz="1800" dirty="0">
                          <a:solidFill>
                            <a:srgbClr val="00B050"/>
                          </a:solidFill>
                        </a:rPr>
                        <a:t>25</a:t>
                      </a:r>
                    </a:p>
                    <a:p>
                      <a:endParaRPr lang="en-US" dirty="0"/>
                    </a:p>
                  </a:txBody>
                  <a:tcPr/>
                </a:tc>
                <a:extLst>
                  <a:ext uri="{0D108BD9-81ED-4DB2-BD59-A6C34878D82A}">
                    <a16:rowId xmlns:a16="http://schemas.microsoft.com/office/drawing/2014/main" val="10000"/>
                  </a:ext>
                </a:extLst>
              </a:tr>
            </a:tbl>
          </a:graphicData>
        </a:graphic>
      </p:graphicFrame>
      <p:sp>
        <p:nvSpPr>
          <p:cNvPr id="7" name="Slide Number Placeholder 6"/>
          <p:cNvSpPr>
            <a:spLocks noGrp="1"/>
          </p:cNvSpPr>
          <p:nvPr>
            <p:ph type="sldNum" sz="quarter" idx="12"/>
          </p:nvPr>
        </p:nvSpPr>
        <p:spPr>
          <a:xfrm>
            <a:off x="5361180" y="6286642"/>
            <a:ext cx="811019" cy="503578"/>
          </a:xfrm>
        </p:spPr>
        <p:txBody>
          <a:bodyPr/>
          <a:lstStyle/>
          <a:p>
            <a:fld id="{1BF3EC46-B39D-45A9-BDDC-D0B59065E9D4}" type="slidenum">
              <a:rPr lang="en-IN" smtClean="0">
                <a:solidFill>
                  <a:schemeClr val="bg1"/>
                </a:solidFill>
              </a:rPr>
              <a:t>20</a:t>
            </a:fld>
            <a:endParaRPr lang="en-IN" dirty="0">
              <a:solidFill>
                <a:schemeClr val="bg1"/>
              </a:solidFill>
            </a:endParaRPr>
          </a:p>
        </p:txBody>
      </p:sp>
    </p:spTree>
    <p:extLst>
      <p:ext uri="{BB962C8B-B14F-4D97-AF65-F5344CB8AC3E}">
        <p14:creationId xmlns:p14="http://schemas.microsoft.com/office/powerpoint/2010/main" val="270997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9CB23E-F45C-438F-EDDC-A53594F6D342}"/>
              </a:ext>
            </a:extLst>
          </p:cNvPr>
          <p:cNvSpPr txBox="1"/>
          <p:nvPr/>
        </p:nvSpPr>
        <p:spPr>
          <a:xfrm>
            <a:off x="4792414" y="172352"/>
            <a:ext cx="3956179" cy="584775"/>
          </a:xfrm>
          <a:prstGeom prst="rect">
            <a:avLst/>
          </a:prstGeom>
          <a:noFill/>
        </p:spPr>
        <p:txBody>
          <a:bodyPr wrap="square" rtlCol="0">
            <a:spAutoFit/>
          </a:bodyPr>
          <a:lstStyle/>
          <a:p>
            <a:r>
              <a:rPr lang="en-IN" sz="3200" dirty="0">
                <a:solidFill>
                  <a:schemeClr val="accent5">
                    <a:lumMod val="50000"/>
                  </a:schemeClr>
                </a:solidFill>
              </a:rPr>
              <a:t>Shell Script</a:t>
            </a:r>
          </a:p>
        </p:txBody>
      </p:sp>
      <p:cxnSp>
        <p:nvCxnSpPr>
          <p:cNvPr id="3" name="Straight Connector 2">
            <a:extLst>
              <a:ext uri="{FF2B5EF4-FFF2-40B4-BE49-F238E27FC236}">
                <a16:creationId xmlns:a16="http://schemas.microsoft.com/office/drawing/2014/main" id="{D7BAACFB-920F-6549-F528-E753E6D1521A}"/>
              </a:ext>
            </a:extLst>
          </p:cNvPr>
          <p:cNvCxnSpPr>
            <a:cxnSpLocks/>
          </p:cNvCxnSpPr>
          <p:nvPr/>
        </p:nvCxnSpPr>
        <p:spPr>
          <a:xfrm flipH="1">
            <a:off x="138023" y="761792"/>
            <a:ext cx="12192000" cy="35876"/>
          </a:xfrm>
          <a:prstGeom prst="line">
            <a:avLst/>
          </a:prstGeom>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2B9D24E2-3B96-A045-6690-887C61005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341" y="888521"/>
            <a:ext cx="7936302" cy="5232368"/>
          </a:xfrm>
          <a:prstGeom prst="rect">
            <a:avLst/>
          </a:prstGeom>
        </p:spPr>
      </p:pic>
      <p:sp>
        <p:nvSpPr>
          <p:cNvPr id="5" name="Slide Number Placeholder 4"/>
          <p:cNvSpPr>
            <a:spLocks noGrp="1"/>
          </p:cNvSpPr>
          <p:nvPr>
            <p:ph type="sldNum" sz="quarter" idx="12"/>
          </p:nvPr>
        </p:nvSpPr>
        <p:spPr>
          <a:xfrm>
            <a:off x="5423004" y="6211742"/>
            <a:ext cx="811019" cy="503578"/>
          </a:xfrm>
        </p:spPr>
        <p:txBody>
          <a:bodyPr/>
          <a:lstStyle/>
          <a:p>
            <a:fld id="{1BF3EC46-B39D-45A9-BDDC-D0B59065E9D4}" type="slidenum">
              <a:rPr lang="en-IN" smtClean="0">
                <a:solidFill>
                  <a:schemeClr val="bg1"/>
                </a:solidFill>
              </a:rPr>
              <a:t>21</a:t>
            </a:fld>
            <a:endParaRPr lang="en-IN" dirty="0">
              <a:solidFill>
                <a:schemeClr val="bg1"/>
              </a:solidFill>
            </a:endParaRPr>
          </a:p>
        </p:txBody>
      </p:sp>
    </p:spTree>
    <p:extLst>
      <p:ext uri="{BB962C8B-B14F-4D97-AF65-F5344CB8AC3E}">
        <p14:creationId xmlns:p14="http://schemas.microsoft.com/office/powerpoint/2010/main" val="2021294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1DA7B-5093-CFBB-CD66-FDF8E514A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461" y="353683"/>
            <a:ext cx="6325078" cy="5573236"/>
          </a:xfrm>
          <a:prstGeom prst="rect">
            <a:avLst/>
          </a:prstGeom>
        </p:spPr>
      </p:pic>
      <p:sp>
        <p:nvSpPr>
          <p:cNvPr id="4" name="TextBox 3">
            <a:extLst>
              <a:ext uri="{FF2B5EF4-FFF2-40B4-BE49-F238E27FC236}">
                <a16:creationId xmlns:a16="http://schemas.microsoft.com/office/drawing/2014/main" id="{0941517E-4C41-65CC-B6CD-DAAB3D08BFBD}"/>
              </a:ext>
            </a:extLst>
          </p:cNvPr>
          <p:cNvSpPr txBox="1"/>
          <p:nvPr/>
        </p:nvSpPr>
        <p:spPr>
          <a:xfrm>
            <a:off x="457200" y="233265"/>
            <a:ext cx="1866122" cy="584775"/>
          </a:xfrm>
          <a:prstGeom prst="rect">
            <a:avLst/>
          </a:prstGeom>
          <a:noFill/>
        </p:spPr>
        <p:txBody>
          <a:bodyPr wrap="square" rtlCol="0">
            <a:spAutoFit/>
          </a:bodyPr>
          <a:lstStyle/>
          <a:p>
            <a:pPr marL="285750" indent="-285750">
              <a:buFont typeface="Wingdings" panose="05000000000000000000" pitchFamily="2" charset="2"/>
              <a:buChar char="q"/>
            </a:pPr>
            <a:r>
              <a:rPr lang="en-IN" sz="3200" dirty="0">
                <a:solidFill>
                  <a:schemeClr val="accent5">
                    <a:lumMod val="50000"/>
                  </a:schemeClr>
                </a:solidFill>
              </a:rPr>
              <a:t>Output</a:t>
            </a:r>
          </a:p>
        </p:txBody>
      </p:sp>
      <p:sp>
        <p:nvSpPr>
          <p:cNvPr id="5" name="Slide Number Placeholder 4"/>
          <p:cNvSpPr>
            <a:spLocks noGrp="1"/>
          </p:cNvSpPr>
          <p:nvPr>
            <p:ph type="sldNum" sz="quarter" idx="12"/>
          </p:nvPr>
        </p:nvSpPr>
        <p:spPr>
          <a:xfrm>
            <a:off x="5440248" y="6259494"/>
            <a:ext cx="811019" cy="503578"/>
          </a:xfrm>
        </p:spPr>
        <p:txBody>
          <a:bodyPr/>
          <a:lstStyle/>
          <a:p>
            <a:fld id="{1BF3EC46-B39D-45A9-BDDC-D0B59065E9D4}" type="slidenum">
              <a:rPr lang="en-IN" smtClean="0">
                <a:solidFill>
                  <a:schemeClr val="bg1"/>
                </a:solidFill>
              </a:rPr>
              <a:t>22</a:t>
            </a:fld>
            <a:endParaRPr lang="en-IN" dirty="0">
              <a:solidFill>
                <a:schemeClr val="bg1"/>
              </a:solidFill>
            </a:endParaRPr>
          </a:p>
        </p:txBody>
      </p:sp>
    </p:spTree>
    <p:extLst>
      <p:ext uri="{BB962C8B-B14F-4D97-AF65-F5344CB8AC3E}">
        <p14:creationId xmlns:p14="http://schemas.microsoft.com/office/powerpoint/2010/main" val="390629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C299B0A-8DD0-A135-8C59-041BAC929EAE}"/>
              </a:ext>
            </a:extLst>
          </p:cNvPr>
          <p:cNvGraphicFramePr>
            <a:graphicFrameLocks noGrp="1"/>
          </p:cNvGraphicFramePr>
          <p:nvPr>
            <p:extLst>
              <p:ext uri="{D42A27DB-BD31-4B8C-83A1-F6EECF244321}">
                <p14:modId xmlns:p14="http://schemas.microsoft.com/office/powerpoint/2010/main" val="23334242"/>
              </p:ext>
            </p:extLst>
          </p:nvPr>
        </p:nvGraphicFramePr>
        <p:xfrm>
          <a:off x="289249" y="839755"/>
          <a:ext cx="11795955" cy="5324441"/>
        </p:xfrm>
        <a:graphic>
          <a:graphicData uri="http://schemas.openxmlformats.org/drawingml/2006/table">
            <a:tbl>
              <a:tblPr firstRow="1" bandRow="1">
                <a:tableStyleId>{5C22544A-7EE6-4342-B048-85BDC9FD1C3A}</a:tableStyleId>
              </a:tblPr>
              <a:tblGrid>
                <a:gridCol w="796608">
                  <a:extLst>
                    <a:ext uri="{9D8B030D-6E8A-4147-A177-3AD203B41FA5}">
                      <a16:colId xmlns:a16="http://schemas.microsoft.com/office/drawing/2014/main" val="1953982500"/>
                    </a:ext>
                  </a:extLst>
                </a:gridCol>
                <a:gridCol w="3782852">
                  <a:extLst>
                    <a:ext uri="{9D8B030D-6E8A-4147-A177-3AD203B41FA5}">
                      <a16:colId xmlns:a16="http://schemas.microsoft.com/office/drawing/2014/main" val="2079117740"/>
                    </a:ext>
                  </a:extLst>
                </a:gridCol>
                <a:gridCol w="3135657">
                  <a:extLst>
                    <a:ext uri="{9D8B030D-6E8A-4147-A177-3AD203B41FA5}">
                      <a16:colId xmlns:a16="http://schemas.microsoft.com/office/drawing/2014/main" val="2307763717"/>
                    </a:ext>
                  </a:extLst>
                </a:gridCol>
                <a:gridCol w="2886520">
                  <a:extLst>
                    <a:ext uri="{9D8B030D-6E8A-4147-A177-3AD203B41FA5}">
                      <a16:colId xmlns:a16="http://schemas.microsoft.com/office/drawing/2014/main" val="621238559"/>
                    </a:ext>
                  </a:extLst>
                </a:gridCol>
                <a:gridCol w="1194318">
                  <a:extLst>
                    <a:ext uri="{9D8B030D-6E8A-4147-A177-3AD203B41FA5}">
                      <a16:colId xmlns:a16="http://schemas.microsoft.com/office/drawing/2014/main" val="3708996774"/>
                    </a:ext>
                  </a:extLst>
                </a:gridCol>
              </a:tblGrid>
              <a:tr h="638958">
                <a:tc>
                  <a:txBody>
                    <a:bodyPr/>
                    <a:lstStyle/>
                    <a:p>
                      <a:pPr algn="ctr"/>
                      <a:r>
                        <a:rPr lang="en-IN" b="1" dirty="0"/>
                        <a:t>Sr.no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Test Description </a:t>
                      </a:r>
                    </a:p>
                    <a:p>
                      <a:pPr algn="ctr"/>
                      <a:endParaRPr lang="en-IN" b="1" dirty="0"/>
                    </a:p>
                  </a:txBody>
                  <a:tcPr/>
                </a:tc>
                <a:tc>
                  <a:txBody>
                    <a:bodyPr/>
                    <a:lstStyle/>
                    <a:p>
                      <a:pPr algn="ctr"/>
                      <a:r>
                        <a:rPr lang="en-IN" b="1" dirty="0"/>
                        <a:t>Expected Result</a:t>
                      </a:r>
                    </a:p>
                  </a:txBody>
                  <a:tcPr/>
                </a:tc>
                <a:tc>
                  <a:txBody>
                    <a:bodyPr/>
                    <a:lstStyle/>
                    <a:p>
                      <a:pPr algn="ctr"/>
                      <a:r>
                        <a:rPr lang="en-IN" b="1" dirty="0"/>
                        <a:t>Actual Result</a:t>
                      </a:r>
                    </a:p>
                  </a:txBody>
                  <a:tcPr/>
                </a:tc>
                <a:tc>
                  <a:txBody>
                    <a:bodyPr/>
                    <a:lstStyle/>
                    <a:p>
                      <a:pPr algn="ctr"/>
                      <a:r>
                        <a:rPr lang="en-IN" b="1" dirty="0"/>
                        <a:t>Remark</a:t>
                      </a:r>
                    </a:p>
                  </a:txBody>
                  <a:tcPr/>
                </a:tc>
                <a:extLst>
                  <a:ext uri="{0D108BD9-81ED-4DB2-BD59-A6C34878D82A}">
                    <a16:rowId xmlns:a16="http://schemas.microsoft.com/office/drawing/2014/main" val="2435708106"/>
                  </a:ext>
                </a:extLst>
              </a:tr>
              <a:tr h="912798">
                <a:tc>
                  <a:txBody>
                    <a:bodyPr/>
                    <a:lstStyle/>
                    <a:p>
                      <a:r>
                        <a:rPr lang="en-IN" sz="2400" b="1"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none" dirty="0">
                          <a:sym typeface="+mn-ea"/>
                        </a:rPr>
                        <a:t>Initialize the linked list with a null head</a:t>
                      </a:r>
                    </a:p>
                    <a:p>
                      <a:pPr algn="l"/>
                      <a:endParaRPr lang="en-IN" b="1" u="none" dirty="0"/>
                    </a:p>
                  </a:txBody>
                  <a:tcPr/>
                </a:tc>
                <a:tc>
                  <a:txBody>
                    <a:bodyPr/>
                    <a:lstStyle/>
                    <a:p>
                      <a:r>
                        <a:rPr lang="en-IN" b="1" u="none" dirty="0"/>
                        <a:t>Link list should be  initialize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u="none" dirty="0"/>
                        <a:t>Link list is  initialized</a:t>
                      </a:r>
                    </a:p>
                    <a:p>
                      <a:endParaRPr lang="en-IN" b="1" u="none" dirty="0"/>
                    </a:p>
                  </a:txBody>
                  <a:tcPr/>
                </a:tc>
                <a:tc>
                  <a:txBody>
                    <a:bodyPr/>
                    <a:lstStyle/>
                    <a:p>
                      <a:pPr algn="ctr"/>
                      <a:r>
                        <a:rPr lang="en-IN" b="1" dirty="0"/>
                        <a:t>pass</a:t>
                      </a:r>
                    </a:p>
                  </a:txBody>
                  <a:tcPr/>
                </a:tc>
                <a:extLst>
                  <a:ext uri="{0D108BD9-81ED-4DB2-BD59-A6C34878D82A}">
                    <a16:rowId xmlns:a16="http://schemas.microsoft.com/office/drawing/2014/main" val="287234849"/>
                  </a:ext>
                </a:extLst>
              </a:tr>
              <a:tr h="638958">
                <a:tc>
                  <a:txBody>
                    <a:bodyPr/>
                    <a:lstStyle/>
                    <a:p>
                      <a:r>
                        <a:rPr lang="en-IN" sz="2400" b="1" u="none" dirty="0"/>
                        <a:t>2.</a:t>
                      </a:r>
                    </a:p>
                  </a:txBody>
                  <a:tcPr/>
                </a:tc>
                <a:tc>
                  <a:txBody>
                    <a:bodyPr/>
                    <a:lstStyle/>
                    <a:p>
                      <a:pPr algn="l"/>
                      <a:r>
                        <a:rPr lang="en-GB" b="1" u="none" dirty="0">
                          <a:sym typeface="+mn-ea"/>
                        </a:rPr>
                        <a:t>Add a bid in Auction</a:t>
                      </a:r>
                      <a:endParaRPr lang="en-IN" b="1" u="none" dirty="0"/>
                    </a:p>
                  </a:txBody>
                  <a:tcPr/>
                </a:tc>
                <a:tc>
                  <a:txBody>
                    <a:bodyPr/>
                    <a:lstStyle/>
                    <a:p>
                      <a:r>
                        <a:rPr lang="en-IN" b="1" u="none" dirty="0"/>
                        <a:t>Bid added successfully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u="none" dirty="0"/>
                        <a:t>Bid added successfully</a:t>
                      </a:r>
                    </a:p>
                    <a:p>
                      <a:endParaRPr lang="en-IN" b="1" u="non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pass</a:t>
                      </a:r>
                    </a:p>
                    <a:p>
                      <a:pPr algn="ctr"/>
                      <a:endParaRPr lang="en-IN" b="1" dirty="0"/>
                    </a:p>
                  </a:txBody>
                  <a:tcPr/>
                </a:tc>
                <a:extLst>
                  <a:ext uri="{0D108BD9-81ED-4DB2-BD59-A6C34878D82A}">
                    <a16:rowId xmlns:a16="http://schemas.microsoft.com/office/drawing/2014/main" val="3727816147"/>
                  </a:ext>
                </a:extLst>
              </a:tr>
              <a:tr h="638958">
                <a:tc>
                  <a:txBody>
                    <a:bodyPr/>
                    <a:lstStyle/>
                    <a:p>
                      <a:r>
                        <a:rPr lang="en-IN" sz="2400" b="1" dirty="0"/>
                        <a:t>3.</a:t>
                      </a:r>
                    </a:p>
                  </a:txBody>
                  <a:tcPr/>
                </a:tc>
                <a:tc>
                  <a:txBody>
                    <a:bodyPr/>
                    <a:lstStyle/>
                    <a:p>
                      <a:pPr algn="l"/>
                      <a:r>
                        <a:rPr lang="en-GB" b="1" u="none" dirty="0">
                          <a:sym typeface="+mn-ea"/>
                        </a:rPr>
                        <a:t>Remove a bid  form Bids</a:t>
                      </a:r>
                      <a:endParaRPr lang="en-IN" b="1" u="none" dirty="0"/>
                    </a:p>
                  </a:txBody>
                  <a:tcPr/>
                </a:tc>
                <a:tc>
                  <a:txBody>
                    <a:bodyPr/>
                    <a:lstStyle/>
                    <a:p>
                      <a:r>
                        <a:rPr lang="en-GB" b="1" u="none" dirty="0">
                          <a:sym typeface="+mn-ea"/>
                        </a:rPr>
                        <a:t>Bid remove </a:t>
                      </a:r>
                      <a:r>
                        <a:rPr lang="en-IN" b="1" u="none" dirty="0"/>
                        <a:t>successfully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none" dirty="0">
                          <a:sym typeface="+mn-ea"/>
                        </a:rPr>
                        <a:t>Bid removed </a:t>
                      </a:r>
                      <a:r>
                        <a:rPr lang="en-IN" b="1" u="none" dirty="0"/>
                        <a:t>successfully</a:t>
                      </a:r>
                    </a:p>
                    <a:p>
                      <a:endParaRPr lang="en-IN" b="1" u="non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pass</a:t>
                      </a:r>
                    </a:p>
                    <a:p>
                      <a:pPr algn="ctr"/>
                      <a:endParaRPr lang="en-IN" b="1" dirty="0"/>
                    </a:p>
                  </a:txBody>
                  <a:tcPr/>
                </a:tc>
                <a:extLst>
                  <a:ext uri="{0D108BD9-81ED-4DB2-BD59-A6C34878D82A}">
                    <a16:rowId xmlns:a16="http://schemas.microsoft.com/office/drawing/2014/main" val="1076864683"/>
                  </a:ext>
                </a:extLst>
              </a:tr>
              <a:tr h="638958">
                <a:tc>
                  <a:txBody>
                    <a:bodyPr/>
                    <a:lstStyle/>
                    <a:p>
                      <a:r>
                        <a:rPr lang="en-IN" sz="2400" b="1" dirty="0"/>
                        <a:t>4.</a:t>
                      </a:r>
                    </a:p>
                  </a:txBody>
                  <a:tcPr/>
                </a:tc>
                <a:tc>
                  <a:txBody>
                    <a:bodyPr/>
                    <a:lstStyle/>
                    <a:p>
                      <a:pPr algn="l"/>
                      <a:r>
                        <a:rPr lang="en-IN" altLang="en-US" b="1" u="none" dirty="0"/>
                        <a:t>display bid details stored in each node</a:t>
                      </a:r>
                      <a:endParaRPr lang="en-IN" b="1" u="none" dirty="0"/>
                    </a:p>
                  </a:txBody>
                  <a:tcPr/>
                </a:tc>
                <a:tc>
                  <a:txBody>
                    <a:bodyPr/>
                    <a:lstStyle/>
                    <a:p>
                      <a:r>
                        <a:rPr lang="en-IN" b="1" u="none" dirty="0"/>
                        <a:t>Bid Details is display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u="none" dirty="0"/>
                        <a:t>Bid Details is displayed</a:t>
                      </a:r>
                    </a:p>
                    <a:p>
                      <a:endParaRPr lang="en-IN" b="1" u="non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pass</a:t>
                      </a:r>
                    </a:p>
                    <a:p>
                      <a:pPr algn="ctr"/>
                      <a:endParaRPr lang="en-IN" b="1" dirty="0"/>
                    </a:p>
                  </a:txBody>
                  <a:tcPr/>
                </a:tc>
                <a:extLst>
                  <a:ext uri="{0D108BD9-81ED-4DB2-BD59-A6C34878D82A}">
                    <a16:rowId xmlns:a16="http://schemas.microsoft.com/office/drawing/2014/main" val="1133235315"/>
                  </a:ext>
                </a:extLst>
              </a:tr>
              <a:tr h="638958">
                <a:tc>
                  <a:txBody>
                    <a:bodyPr/>
                    <a:lstStyle/>
                    <a:p>
                      <a:r>
                        <a:rPr lang="en-IN" sz="2400" b="1" dirty="0"/>
                        <a:t>5.</a:t>
                      </a:r>
                    </a:p>
                  </a:txBody>
                  <a:tcPr/>
                </a:tc>
                <a:tc>
                  <a:txBody>
                    <a:bodyPr/>
                    <a:lstStyle/>
                    <a:p>
                      <a:pPr algn="l"/>
                      <a:r>
                        <a:rPr lang="en-GB" b="1" u="none" dirty="0">
                          <a:sym typeface="+mn-ea"/>
                        </a:rPr>
                        <a:t>Sort bids in bids</a:t>
                      </a:r>
                      <a:endParaRPr lang="en-IN" b="1" u="none" dirty="0"/>
                    </a:p>
                  </a:txBody>
                  <a:tcPr/>
                </a:tc>
                <a:tc>
                  <a:txBody>
                    <a:bodyPr/>
                    <a:lstStyle/>
                    <a:p>
                      <a:r>
                        <a:rPr lang="en-IN" b="1" dirty="0"/>
                        <a:t>Bid sorted</a:t>
                      </a:r>
                    </a:p>
                  </a:txBody>
                  <a:tcPr/>
                </a:tc>
                <a:tc>
                  <a:txBody>
                    <a:bodyPr/>
                    <a:lstStyle/>
                    <a:p>
                      <a:r>
                        <a:rPr lang="en-IN" b="1" dirty="0"/>
                        <a:t>Bid sorted successfully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pass</a:t>
                      </a:r>
                    </a:p>
                    <a:p>
                      <a:pPr algn="ctr"/>
                      <a:endParaRPr lang="en-IN" b="1" dirty="0"/>
                    </a:p>
                  </a:txBody>
                  <a:tcPr/>
                </a:tc>
                <a:extLst>
                  <a:ext uri="{0D108BD9-81ED-4DB2-BD59-A6C34878D82A}">
                    <a16:rowId xmlns:a16="http://schemas.microsoft.com/office/drawing/2014/main" val="3441518927"/>
                  </a:ext>
                </a:extLst>
              </a:tr>
              <a:tr h="638958">
                <a:tc>
                  <a:txBody>
                    <a:bodyPr/>
                    <a:lstStyle/>
                    <a:p>
                      <a:r>
                        <a:rPr lang="en-IN" sz="2400" b="1" dirty="0"/>
                        <a:t>6.</a:t>
                      </a:r>
                    </a:p>
                  </a:txBody>
                  <a:tcPr/>
                </a:tc>
                <a:tc>
                  <a:txBody>
                    <a:bodyPr/>
                    <a:lstStyle/>
                    <a:p>
                      <a:pPr algn="l"/>
                      <a:r>
                        <a:rPr lang="en-IN" b="1" dirty="0"/>
                        <a:t>Display   Auction</a:t>
                      </a:r>
                    </a:p>
                  </a:txBody>
                  <a:tcPr/>
                </a:tc>
                <a:tc>
                  <a:txBody>
                    <a:bodyPr/>
                    <a:lstStyle/>
                    <a:p>
                      <a:r>
                        <a:rPr lang="en-IN" b="1" dirty="0"/>
                        <a:t>Auction should display</a:t>
                      </a:r>
                    </a:p>
                  </a:txBody>
                  <a:tcPr/>
                </a:tc>
                <a:tc>
                  <a:txBody>
                    <a:bodyPr/>
                    <a:lstStyle/>
                    <a:p>
                      <a:r>
                        <a:rPr lang="en-IN" b="1" dirty="0"/>
                        <a:t>Auction Displayed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pass</a:t>
                      </a:r>
                    </a:p>
                    <a:p>
                      <a:pPr algn="ctr"/>
                      <a:endParaRPr lang="en-IN" b="1" dirty="0"/>
                    </a:p>
                  </a:txBody>
                  <a:tcPr/>
                </a:tc>
                <a:extLst>
                  <a:ext uri="{0D108BD9-81ED-4DB2-BD59-A6C34878D82A}">
                    <a16:rowId xmlns:a16="http://schemas.microsoft.com/office/drawing/2014/main" val="3009786216"/>
                  </a:ext>
                </a:extLst>
              </a:tr>
              <a:tr h="569561">
                <a:tc>
                  <a:txBody>
                    <a:bodyPr/>
                    <a:lstStyle/>
                    <a:p>
                      <a:r>
                        <a:rPr lang="en-IN" sz="2400" b="1" dirty="0"/>
                        <a:t>7</a:t>
                      </a:r>
                    </a:p>
                  </a:txBody>
                  <a:tcPr/>
                </a:tc>
                <a:tc>
                  <a:txBody>
                    <a:bodyPr/>
                    <a:lstStyle/>
                    <a:p>
                      <a:pPr algn="l"/>
                      <a:r>
                        <a:rPr lang="en-IN" b="1" dirty="0"/>
                        <a:t>Display Winner</a:t>
                      </a:r>
                    </a:p>
                  </a:txBody>
                  <a:tcPr/>
                </a:tc>
                <a:tc>
                  <a:txBody>
                    <a:bodyPr/>
                    <a:lstStyle/>
                    <a:p>
                      <a:r>
                        <a:rPr lang="en-IN" b="1" dirty="0"/>
                        <a:t>Display winner form Bids</a:t>
                      </a:r>
                    </a:p>
                  </a:txBody>
                  <a:tcPr/>
                </a:tc>
                <a:tc>
                  <a:txBody>
                    <a:bodyPr/>
                    <a:lstStyle/>
                    <a:p>
                      <a:r>
                        <a:rPr lang="en-IN" b="1" dirty="0"/>
                        <a:t>Winner displayed</a:t>
                      </a:r>
                    </a:p>
                  </a:txBody>
                  <a:tcPr/>
                </a:tc>
                <a:tc>
                  <a:txBody>
                    <a:bodyPr/>
                    <a:lstStyle/>
                    <a:p>
                      <a:pPr algn="ctr"/>
                      <a:r>
                        <a:rPr lang="en-IN" b="1" dirty="0"/>
                        <a:t>pass</a:t>
                      </a:r>
                    </a:p>
                  </a:txBody>
                  <a:tcPr/>
                </a:tc>
                <a:extLst>
                  <a:ext uri="{0D108BD9-81ED-4DB2-BD59-A6C34878D82A}">
                    <a16:rowId xmlns:a16="http://schemas.microsoft.com/office/drawing/2014/main" val="970274013"/>
                  </a:ext>
                </a:extLst>
              </a:tr>
            </a:tbl>
          </a:graphicData>
        </a:graphic>
      </p:graphicFrame>
      <p:cxnSp>
        <p:nvCxnSpPr>
          <p:cNvPr id="5" name="Straight Connector 4">
            <a:extLst>
              <a:ext uri="{FF2B5EF4-FFF2-40B4-BE49-F238E27FC236}">
                <a16:creationId xmlns:a16="http://schemas.microsoft.com/office/drawing/2014/main" id="{0FCFAED8-2289-B936-7E98-895E2F3CDF18}"/>
              </a:ext>
            </a:extLst>
          </p:cNvPr>
          <p:cNvCxnSpPr/>
          <p:nvPr/>
        </p:nvCxnSpPr>
        <p:spPr>
          <a:xfrm>
            <a:off x="-26753" y="704176"/>
            <a:ext cx="1219200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D0C43713-5A5A-4266-BC04-0F0240462E3B}"/>
              </a:ext>
            </a:extLst>
          </p:cNvPr>
          <p:cNvSpPr txBox="1"/>
          <p:nvPr/>
        </p:nvSpPr>
        <p:spPr>
          <a:xfrm>
            <a:off x="167951" y="111968"/>
            <a:ext cx="3349690" cy="646331"/>
          </a:xfrm>
          <a:prstGeom prst="rect">
            <a:avLst/>
          </a:prstGeom>
          <a:noFill/>
        </p:spPr>
        <p:txBody>
          <a:bodyPr wrap="square" rtlCol="0">
            <a:spAutoFit/>
          </a:bodyPr>
          <a:lstStyle/>
          <a:p>
            <a:pPr marL="571500" indent="-571500">
              <a:buFont typeface="Wingdings" panose="05000000000000000000" pitchFamily="2" charset="2"/>
              <a:buChar char="q"/>
            </a:pPr>
            <a:r>
              <a:rPr lang="en-IN" sz="3600" dirty="0">
                <a:solidFill>
                  <a:srgbClr val="002060"/>
                </a:solidFill>
              </a:rPr>
              <a:t>Test cases :</a:t>
            </a:r>
          </a:p>
        </p:txBody>
      </p:sp>
    </p:spTree>
    <p:extLst>
      <p:ext uri="{BB962C8B-B14F-4D97-AF65-F5344CB8AC3E}">
        <p14:creationId xmlns:p14="http://schemas.microsoft.com/office/powerpoint/2010/main" val="351430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4505A-41CF-961F-5219-87A669E69F72}"/>
              </a:ext>
            </a:extLst>
          </p:cNvPr>
          <p:cNvSpPr txBox="1"/>
          <p:nvPr/>
        </p:nvSpPr>
        <p:spPr>
          <a:xfrm>
            <a:off x="0" y="298581"/>
            <a:ext cx="10982131" cy="841128"/>
          </a:xfrm>
          <a:prstGeom prst="rect">
            <a:avLst/>
          </a:prstGeom>
          <a:noFill/>
        </p:spPr>
        <p:txBody>
          <a:bodyPr wrap="square" rtlCol="0">
            <a:spAutoFit/>
          </a:bodyPr>
          <a:lstStyle/>
          <a:p>
            <a:pPr algn="ctr" fontAlgn="base">
              <a:lnSpc>
                <a:spcPct val="110000"/>
              </a:lnSpc>
              <a:spcBef>
                <a:spcPct val="0"/>
              </a:spcBef>
              <a:spcAft>
                <a:spcPts val="600"/>
              </a:spcAft>
              <a:defRPr/>
            </a:pPr>
            <a:r>
              <a:rPr lang="en-IN" sz="4800" dirty="0">
                <a:solidFill>
                  <a:schemeClr val="accent5">
                    <a:lumMod val="50000"/>
                  </a:schemeClr>
                </a:solidFill>
                <a:latin typeface="Segoe UI Variable Text Semibold" pitchFamily="2" charset="0"/>
              </a:rPr>
              <a:t>    Conclusion</a:t>
            </a:r>
          </a:p>
        </p:txBody>
      </p:sp>
      <p:cxnSp>
        <p:nvCxnSpPr>
          <p:cNvPr id="4" name="Straight Connector 3">
            <a:extLst>
              <a:ext uri="{FF2B5EF4-FFF2-40B4-BE49-F238E27FC236}">
                <a16:creationId xmlns:a16="http://schemas.microsoft.com/office/drawing/2014/main" id="{02CCAF98-8479-1016-B52E-170D1154C677}"/>
              </a:ext>
            </a:extLst>
          </p:cNvPr>
          <p:cNvCxnSpPr>
            <a:cxnSpLocks/>
          </p:cNvCxnSpPr>
          <p:nvPr/>
        </p:nvCxnSpPr>
        <p:spPr>
          <a:xfrm>
            <a:off x="0" y="1153265"/>
            <a:ext cx="12120465"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182D4C2F-2B2B-417C-2944-0E4B2A768AD7}"/>
              </a:ext>
            </a:extLst>
          </p:cNvPr>
          <p:cNvSpPr txBox="1"/>
          <p:nvPr/>
        </p:nvSpPr>
        <p:spPr>
          <a:xfrm>
            <a:off x="0" y="1397690"/>
            <a:ext cx="11784563" cy="5170646"/>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In this project we study  the concept of advance data structure ,Software Engineering , Operating System and Database management system . In Advance Data Structure we learnt the concept of link list and  their types .</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In Software Engineering  we learnt the system architecture and software requirement and also learnt about auction system what is auction system and how its work .</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GB" sz="2400" dirty="0">
                <a:sym typeface="+mn-ea"/>
              </a:rPr>
              <a:t>The linked list data structure provides an easy way to add, remove, and iterate through bids, making it ideal for managing the bid history in an auction system.</a:t>
            </a:r>
          </a:p>
          <a:p>
            <a:pPr marL="285750" indent="-285750">
              <a:buFont typeface="Wingdings" panose="05000000000000000000" pitchFamily="2" charset="2"/>
              <a:buChar char="Ø"/>
            </a:pPr>
            <a:endParaRPr lang="en-GB" sz="2400" dirty="0">
              <a:sym typeface="+mn-ea"/>
            </a:endParaRPr>
          </a:p>
          <a:p>
            <a:pPr marL="285750" indent="-285750">
              <a:buFont typeface="Wingdings" panose="05000000000000000000" pitchFamily="2" charset="2"/>
              <a:buChar char="Ø"/>
            </a:pPr>
            <a:r>
              <a:rPr lang="en-GB" sz="2400" dirty="0">
                <a:sym typeface="+mn-ea"/>
              </a:rPr>
              <a:t>Overall, a linked list implementation for an auction system provides a scalable and determining the winner of an auction.</a:t>
            </a:r>
            <a:endParaRPr kumimoji="0" lang="en-GB" altLang="en-US" sz="2400" i="0" u="none" strike="noStrike" kern="1200" cap="none" spc="0" normalizeH="0" baseline="0" noProof="0" dirty="0">
              <a:ln>
                <a:noFill/>
              </a:ln>
              <a:effectLst/>
              <a:uLnTx/>
              <a:uFillTx/>
              <a:ea typeface="Arial Unicode MS" panose="020B0604020202020204" charset="-122"/>
              <a:sym typeface="+mn-ea"/>
            </a:endParaRPr>
          </a:p>
          <a:p>
            <a:endParaRPr lang="en-GB" sz="2400" dirty="0"/>
          </a:p>
          <a:p>
            <a:endParaRPr lang="en-IN" dirty="0"/>
          </a:p>
        </p:txBody>
      </p:sp>
      <p:sp>
        <p:nvSpPr>
          <p:cNvPr id="5" name="Slide Number Placeholder 4"/>
          <p:cNvSpPr>
            <a:spLocks noGrp="1"/>
          </p:cNvSpPr>
          <p:nvPr>
            <p:ph type="sldNum" sz="quarter" idx="12"/>
          </p:nvPr>
        </p:nvSpPr>
        <p:spPr>
          <a:xfrm>
            <a:off x="5578271" y="6268120"/>
            <a:ext cx="811019" cy="503578"/>
          </a:xfrm>
        </p:spPr>
        <p:txBody>
          <a:bodyPr/>
          <a:lstStyle/>
          <a:p>
            <a:fld id="{1BF3EC46-B39D-45A9-BDDC-D0B59065E9D4}" type="slidenum">
              <a:rPr lang="en-IN" smtClean="0">
                <a:solidFill>
                  <a:schemeClr val="bg1"/>
                </a:solidFill>
              </a:rPr>
              <a:t>24</a:t>
            </a:fld>
            <a:endParaRPr lang="en-IN" dirty="0">
              <a:solidFill>
                <a:schemeClr val="bg1"/>
              </a:solidFill>
            </a:endParaRPr>
          </a:p>
        </p:txBody>
      </p:sp>
    </p:spTree>
    <p:extLst>
      <p:ext uri="{BB962C8B-B14F-4D97-AF65-F5344CB8AC3E}">
        <p14:creationId xmlns:p14="http://schemas.microsoft.com/office/powerpoint/2010/main" val="3994705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602D1-C19A-61C9-8D1E-BA495DF1B20E}"/>
              </a:ext>
            </a:extLst>
          </p:cNvPr>
          <p:cNvSpPr txBox="1"/>
          <p:nvPr/>
        </p:nvSpPr>
        <p:spPr>
          <a:xfrm>
            <a:off x="261256" y="223009"/>
            <a:ext cx="11495314" cy="830997"/>
          </a:xfrm>
          <a:prstGeom prst="rect">
            <a:avLst/>
          </a:prstGeom>
          <a:noFill/>
        </p:spPr>
        <p:txBody>
          <a:bodyPr wrap="square" rtlCol="0">
            <a:spAutoFit/>
          </a:bodyPr>
          <a:lstStyle/>
          <a:p>
            <a:pPr algn="ctr"/>
            <a:r>
              <a:rPr lang="en-IN" sz="4800" dirty="0">
                <a:solidFill>
                  <a:schemeClr val="accent5">
                    <a:lumMod val="50000"/>
                  </a:schemeClr>
                </a:solidFill>
              </a:rPr>
              <a:t>References  </a:t>
            </a:r>
          </a:p>
        </p:txBody>
      </p:sp>
      <p:cxnSp>
        <p:nvCxnSpPr>
          <p:cNvPr id="4" name="Straight Connector 3">
            <a:extLst>
              <a:ext uri="{FF2B5EF4-FFF2-40B4-BE49-F238E27FC236}">
                <a16:creationId xmlns:a16="http://schemas.microsoft.com/office/drawing/2014/main" id="{7E953B66-52F8-DDD8-3DE0-E128121849B4}"/>
              </a:ext>
            </a:extLst>
          </p:cNvPr>
          <p:cNvCxnSpPr>
            <a:cxnSpLocks/>
          </p:cNvCxnSpPr>
          <p:nvPr/>
        </p:nvCxnSpPr>
        <p:spPr>
          <a:xfrm>
            <a:off x="0" y="1296955"/>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F2D596A6-1A82-C7FF-81B7-6204B3EAA305}"/>
              </a:ext>
            </a:extLst>
          </p:cNvPr>
          <p:cNvSpPr txBox="1"/>
          <p:nvPr/>
        </p:nvSpPr>
        <p:spPr>
          <a:xfrm>
            <a:off x="494521" y="1058409"/>
            <a:ext cx="11028783" cy="4401205"/>
          </a:xfrm>
          <a:prstGeom prst="rect">
            <a:avLst/>
          </a:prstGeom>
          <a:noFill/>
        </p:spPr>
        <p:txBody>
          <a:bodyPr wrap="square" rtlCol="0">
            <a:spAutoFit/>
          </a:bodyPr>
          <a:lstStyle/>
          <a:p>
            <a:endParaRPr lang="en-IN" sz="2800" dirty="0"/>
          </a:p>
          <a:p>
            <a:r>
              <a:rPr lang="en-IN" sz="2800" dirty="0"/>
              <a:t>1.  https://www.w3schools.com/sql/</a:t>
            </a:r>
          </a:p>
          <a:p>
            <a:endParaRPr lang="en-IN" sz="2800" dirty="0"/>
          </a:p>
          <a:p>
            <a:r>
              <a:rPr lang="en-IN" sz="2800" dirty="0"/>
              <a:t>2.  https://www.javatpoint.com/software-engineering</a:t>
            </a:r>
          </a:p>
          <a:p>
            <a:endParaRPr lang="en-IN" sz="2800" dirty="0"/>
          </a:p>
          <a:p>
            <a:pPr marL="514350" indent="-514350">
              <a:buAutoNum type="arabicPeriod" startAt="3"/>
            </a:pPr>
            <a:r>
              <a:rPr lang="en-IN" sz="2800" dirty="0">
                <a:hlinkClick r:id="rId2"/>
              </a:rPr>
              <a:t>https://www.programiz.com/cpp-programming</a:t>
            </a:r>
            <a:endParaRPr lang="en-IN" sz="2800" dirty="0"/>
          </a:p>
          <a:p>
            <a:pPr marL="514350" indent="-514350">
              <a:buAutoNum type="arabicPeriod" startAt="3"/>
            </a:pPr>
            <a:endParaRPr lang="en-IN" sz="2800" dirty="0"/>
          </a:p>
          <a:p>
            <a:pPr marL="514350" indent="-514350">
              <a:buAutoNum type="arabicPeriod" startAt="3"/>
            </a:pPr>
            <a:r>
              <a:rPr lang="en-IN" sz="2800" dirty="0">
                <a:hlinkClick r:id="rId3"/>
              </a:rPr>
              <a:t>https://www.geeksforgeeks.org/data-structures/linked-list/</a:t>
            </a:r>
            <a:r>
              <a:rPr lang="en-IN" sz="2800" dirty="0"/>
              <a:t> </a:t>
            </a:r>
          </a:p>
          <a:p>
            <a:pPr marL="514350" indent="-514350">
              <a:buAutoNum type="arabicPeriod" startAt="3"/>
            </a:pPr>
            <a:endParaRPr lang="en-IN" sz="2800" dirty="0"/>
          </a:p>
          <a:p>
            <a:pPr marL="514350" indent="-514350">
              <a:buAutoNum type="arabicPeriod" startAt="3"/>
            </a:pPr>
            <a:r>
              <a:rPr lang="en-IN" sz="2800" dirty="0"/>
              <a:t>https://www.tutorialspoint.com/unix/shell_scripting.htm</a:t>
            </a:r>
          </a:p>
        </p:txBody>
      </p:sp>
      <p:sp>
        <p:nvSpPr>
          <p:cNvPr id="5" name="Slide Number Placeholder 4"/>
          <p:cNvSpPr>
            <a:spLocks noGrp="1"/>
          </p:cNvSpPr>
          <p:nvPr>
            <p:ph type="sldNum" sz="quarter" idx="12"/>
          </p:nvPr>
        </p:nvSpPr>
        <p:spPr>
          <a:xfrm>
            <a:off x="5422996" y="6259494"/>
            <a:ext cx="811019" cy="503578"/>
          </a:xfrm>
        </p:spPr>
        <p:txBody>
          <a:bodyPr/>
          <a:lstStyle/>
          <a:p>
            <a:fld id="{1BF3EC46-B39D-45A9-BDDC-D0B59065E9D4}" type="slidenum">
              <a:rPr lang="en-IN" smtClean="0">
                <a:solidFill>
                  <a:schemeClr val="bg1"/>
                </a:solidFill>
              </a:rPr>
              <a:t>25</a:t>
            </a:fld>
            <a:endParaRPr lang="en-IN" dirty="0">
              <a:solidFill>
                <a:schemeClr val="bg1"/>
              </a:solidFill>
            </a:endParaRPr>
          </a:p>
        </p:txBody>
      </p:sp>
    </p:spTree>
    <p:extLst>
      <p:ext uri="{BB962C8B-B14F-4D97-AF65-F5344CB8AC3E}">
        <p14:creationId xmlns:p14="http://schemas.microsoft.com/office/powerpoint/2010/main" val="94719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DAEFFD-F14A-CD85-A4AB-6F6EB91BC4B1}"/>
              </a:ext>
            </a:extLst>
          </p:cNvPr>
          <p:cNvCxnSpPr/>
          <p:nvPr/>
        </p:nvCxnSpPr>
        <p:spPr>
          <a:xfrm>
            <a:off x="0" y="1101012"/>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7" name="标题 1">
            <a:extLst>
              <a:ext uri="{FF2B5EF4-FFF2-40B4-BE49-F238E27FC236}">
                <a16:creationId xmlns:a16="http://schemas.microsoft.com/office/drawing/2014/main" id="{D70D0BCD-7DD8-9707-EC0A-9159A6A295C0}"/>
              </a:ext>
            </a:extLst>
          </p:cNvPr>
          <p:cNvSpPr>
            <a:spLocks noGrp="1"/>
          </p:cNvSpPr>
          <p:nvPr/>
        </p:nvSpPr>
        <p:spPr>
          <a:xfrm>
            <a:off x="678717" y="28611"/>
            <a:ext cx="10640235" cy="1042310"/>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3200" b="1" kern="1200">
                <a:solidFill>
                  <a:schemeClr val="tx1"/>
                </a:solidFill>
                <a:latin typeface="+mj-lt"/>
                <a:ea typeface="Arial Unicode MS" panose="020B0604020202020204" charset="-122"/>
                <a:cs typeface="+mj-cs"/>
              </a:defRPr>
            </a:lvl1pPr>
            <a:lvl2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2pPr>
            <a:lvl3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3pPr>
            <a:lvl4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4pPr>
            <a:lvl5pPr algn="l" rtl="0" eaLnBrk="0" fontAlgn="base" hangingPunct="0">
              <a:lnSpc>
                <a:spcPct val="90000"/>
              </a:lnSpc>
              <a:spcBef>
                <a:spcPct val="0"/>
              </a:spcBef>
              <a:spcAft>
                <a:spcPct val="0"/>
              </a:spcAft>
              <a:defRPr sz="3200" b="1">
                <a:solidFill>
                  <a:srgbClr val="000000"/>
                </a:solidFill>
                <a:latin typeface="Calibri" panose="020F0502020204030204" pitchFamily="34" charset="0"/>
                <a:ea typeface="Microsoft YaHei" panose="020B0503020204020204" pitchFamily="34" charset="-122"/>
              </a:defRPr>
            </a:lvl5pPr>
            <a:lvl6pPr marL="4572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6pPr>
            <a:lvl7pPr marL="9144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7pPr>
            <a:lvl8pPr marL="13716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8pPr>
            <a:lvl9pPr marL="1828800" algn="l" rtl="0" fontAlgn="base">
              <a:lnSpc>
                <a:spcPct val="90000"/>
              </a:lnSpc>
              <a:spcBef>
                <a:spcPct val="0"/>
              </a:spcBef>
              <a:spcAft>
                <a:spcPct val="0"/>
              </a:spcAft>
              <a:defRPr sz="3200" b="1">
                <a:solidFill>
                  <a:schemeClr val="tx1"/>
                </a:solidFill>
                <a:latin typeface="Calibri" panose="020F0502020204030204" pitchFamily="34" charset="0"/>
                <a:ea typeface="Microsoft YaHei" panose="020B0503020204020204" pitchFamily="34" charset="-122"/>
              </a:defRPr>
            </a:lvl9pPr>
          </a:lstStyle>
          <a:p>
            <a:pPr algn="ctr" eaLnBrk="1" hangingPunct="1"/>
            <a:r>
              <a:rPr lang="en-US" altLang="zh-CN" sz="4800" b="0" dirty="0">
                <a:solidFill>
                  <a:schemeClr val="accent4">
                    <a:lumMod val="50000"/>
                  </a:schemeClr>
                </a:solidFill>
              </a:rPr>
              <a:t>PROBLEM STATEMENT</a:t>
            </a:r>
            <a:endParaRPr lang="zh-CN" altLang="en-US" sz="4800" b="0" dirty="0">
              <a:solidFill>
                <a:schemeClr val="accent4">
                  <a:lumMod val="50000"/>
                </a:schemeClr>
              </a:solidFill>
            </a:endParaRPr>
          </a:p>
        </p:txBody>
      </p:sp>
      <p:sp>
        <p:nvSpPr>
          <p:cNvPr id="18" name="任意多边形 19">
            <a:extLst>
              <a:ext uri="{FF2B5EF4-FFF2-40B4-BE49-F238E27FC236}">
                <a16:creationId xmlns:a16="http://schemas.microsoft.com/office/drawing/2014/main" id="{E0F395D9-91DF-7B03-DC3A-8096DAEB8019}"/>
              </a:ext>
            </a:extLst>
          </p:cNvPr>
          <p:cNvSpPr/>
          <p:nvPr/>
        </p:nvSpPr>
        <p:spPr>
          <a:xfrm>
            <a:off x="814648" y="2815344"/>
            <a:ext cx="1786255" cy="1138555"/>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9pPr>
          </a:lstStyle>
          <a:p>
            <a:pPr marL="0" marR="0" lvl="0" indent="0" algn="ctr" defTabSz="914400" rtl="0" eaLnBrk="0" fontAlgn="base" latinLnBrk="0" hangingPunct="0">
              <a:lnSpc>
                <a:spcPct val="120000"/>
              </a:lnSpc>
              <a:spcBef>
                <a:spcPct val="0"/>
              </a:spcBef>
              <a:spcAft>
                <a:spcPts val="600"/>
              </a:spcAft>
              <a:buClrTx/>
              <a:buSzTx/>
              <a:buFontTx/>
              <a:buNone/>
              <a:defRPr/>
            </a:pPr>
            <a:r>
              <a:rPr lang="en-GB" sz="2000" b="1" dirty="0">
                <a:solidFill>
                  <a:schemeClr val="tx1"/>
                </a:solidFill>
                <a:sym typeface="+mn-ea"/>
              </a:rPr>
              <a:t>Add a new</a:t>
            </a:r>
            <a:r>
              <a:rPr lang="en-IN" altLang="en-GB" sz="2000" b="1" dirty="0">
                <a:solidFill>
                  <a:schemeClr val="tx1"/>
                </a:solidFill>
                <a:sym typeface="+mn-ea"/>
              </a:rPr>
              <a:t> bid</a:t>
            </a:r>
            <a:endParaRPr kumimoji="0" lang="en-IN" altLang="en-GB" sz="2000" b="1" i="0" u="none" strike="noStrike" kern="1200" cap="none" spc="0" normalizeH="0" baseline="0" noProof="0" dirty="0">
              <a:ln>
                <a:noFill/>
              </a:ln>
              <a:solidFill>
                <a:schemeClr val="tx1"/>
              </a:solidFill>
              <a:effectLst/>
              <a:uLnTx/>
              <a:uFillTx/>
              <a:latin typeface="+mn-lt"/>
              <a:ea typeface="Arial Unicode MS" panose="020B0604020202020204" charset="-122"/>
              <a:cs typeface="+mn-cs"/>
              <a:sym typeface="+mn-ea"/>
            </a:endParaRPr>
          </a:p>
        </p:txBody>
      </p:sp>
      <p:sp>
        <p:nvSpPr>
          <p:cNvPr id="19" name="任意多边形 20">
            <a:extLst>
              <a:ext uri="{FF2B5EF4-FFF2-40B4-BE49-F238E27FC236}">
                <a16:creationId xmlns:a16="http://schemas.microsoft.com/office/drawing/2014/main" id="{E770D535-8CB7-F2F5-03F5-3C15A8AF8D66}"/>
              </a:ext>
            </a:extLst>
          </p:cNvPr>
          <p:cNvSpPr/>
          <p:nvPr/>
        </p:nvSpPr>
        <p:spPr>
          <a:xfrm>
            <a:off x="3271838" y="2851138"/>
            <a:ext cx="1786255" cy="1139190"/>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9pPr>
          </a:lstStyle>
          <a:p>
            <a:pPr marL="0" marR="0" lvl="0" indent="0" algn="ctr" defTabSz="914400" rtl="0" eaLnBrk="0" fontAlgn="base" latinLnBrk="0" hangingPunct="0">
              <a:lnSpc>
                <a:spcPct val="120000"/>
              </a:lnSpc>
              <a:spcBef>
                <a:spcPct val="0"/>
              </a:spcBef>
              <a:spcAft>
                <a:spcPts val="600"/>
              </a:spcAft>
              <a:buClrTx/>
              <a:buSzTx/>
              <a:buFontTx/>
              <a:buNone/>
              <a:defRPr/>
            </a:pPr>
            <a:r>
              <a:rPr lang="en-GB" sz="2000" b="1" dirty="0">
                <a:solidFill>
                  <a:schemeClr val="tx1"/>
                </a:solidFill>
                <a:sym typeface="+mn-ea"/>
              </a:rPr>
              <a:t>Remove a bid </a:t>
            </a:r>
            <a:endParaRPr kumimoji="0" lang="en-GB" altLang="en-US" sz="2000" b="1" i="0" u="none" strike="noStrike" kern="1200" cap="none" spc="0" normalizeH="0" baseline="0" noProof="0" dirty="0">
              <a:ln>
                <a:noFill/>
              </a:ln>
              <a:solidFill>
                <a:schemeClr val="tx1"/>
              </a:solidFill>
              <a:effectLst/>
              <a:uLnTx/>
              <a:uFillTx/>
              <a:latin typeface="+mn-lt"/>
              <a:ea typeface="Arial Unicode MS" panose="020B0604020202020204" charset="-122"/>
              <a:cs typeface="+mn-cs"/>
              <a:sym typeface="+mn-ea"/>
            </a:endParaRPr>
          </a:p>
        </p:txBody>
      </p:sp>
      <p:sp>
        <p:nvSpPr>
          <p:cNvPr id="20" name="任意多边形 21">
            <a:extLst>
              <a:ext uri="{FF2B5EF4-FFF2-40B4-BE49-F238E27FC236}">
                <a16:creationId xmlns:a16="http://schemas.microsoft.com/office/drawing/2014/main" id="{0110F97E-29D1-D956-E2BC-6579A5EA2BFC}"/>
              </a:ext>
            </a:extLst>
          </p:cNvPr>
          <p:cNvSpPr/>
          <p:nvPr/>
        </p:nvSpPr>
        <p:spPr>
          <a:xfrm>
            <a:off x="5729028" y="2851138"/>
            <a:ext cx="1787525" cy="1137920"/>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9pPr>
          </a:lstStyle>
          <a:p>
            <a:pPr marL="0" marR="0" lvl="0" indent="0" algn="ctr" defTabSz="914400" rtl="0" eaLnBrk="0" fontAlgn="base" latinLnBrk="0" hangingPunct="0">
              <a:lnSpc>
                <a:spcPct val="120000"/>
              </a:lnSpc>
              <a:spcBef>
                <a:spcPct val="0"/>
              </a:spcBef>
              <a:spcAft>
                <a:spcPts val="600"/>
              </a:spcAft>
              <a:buClrTx/>
              <a:buSzTx/>
              <a:buFontTx/>
              <a:buNone/>
              <a:defRPr/>
            </a:pPr>
            <a:r>
              <a:rPr lang="en-GB" sz="2000" b="1" dirty="0">
                <a:solidFill>
                  <a:schemeClr val="tx1"/>
                </a:solidFill>
                <a:sym typeface="+mn-ea"/>
              </a:rPr>
              <a:t>Update a bid </a:t>
            </a:r>
            <a:endParaRPr kumimoji="0" lang="en-GB" altLang="en-US" sz="2000" b="1" i="0" u="none" strike="noStrike" kern="1200" cap="none" spc="0" normalizeH="0" baseline="0" noProof="0" dirty="0">
              <a:ln>
                <a:noFill/>
              </a:ln>
              <a:solidFill>
                <a:schemeClr val="tx1"/>
              </a:solidFill>
              <a:effectLst/>
              <a:uLnTx/>
              <a:uFillTx/>
              <a:latin typeface="+mn-lt"/>
              <a:ea typeface="Arial Unicode MS" panose="020B0604020202020204" charset="-122"/>
              <a:cs typeface="+mn-cs"/>
              <a:sym typeface="+mn-ea"/>
            </a:endParaRPr>
          </a:p>
        </p:txBody>
      </p:sp>
      <p:sp>
        <p:nvSpPr>
          <p:cNvPr id="21" name="任意多边形 22">
            <a:extLst>
              <a:ext uri="{FF2B5EF4-FFF2-40B4-BE49-F238E27FC236}">
                <a16:creationId xmlns:a16="http://schemas.microsoft.com/office/drawing/2014/main" id="{68296B7A-5927-447A-E8D3-AF8631B661C0}"/>
              </a:ext>
            </a:extLst>
          </p:cNvPr>
          <p:cNvSpPr/>
          <p:nvPr/>
        </p:nvSpPr>
        <p:spPr>
          <a:xfrm>
            <a:off x="8248425" y="2851138"/>
            <a:ext cx="1786255" cy="1139190"/>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9pPr>
          </a:lstStyle>
          <a:p>
            <a:pPr marL="0" marR="0" lvl="0" indent="0" algn="ctr" defTabSz="914400" rtl="0" eaLnBrk="0" fontAlgn="base" latinLnBrk="0" hangingPunct="0">
              <a:lnSpc>
                <a:spcPct val="120000"/>
              </a:lnSpc>
              <a:spcBef>
                <a:spcPct val="0"/>
              </a:spcBef>
              <a:spcAft>
                <a:spcPts val="600"/>
              </a:spcAft>
              <a:buClrTx/>
              <a:buSzTx/>
              <a:buFontTx/>
              <a:buNone/>
              <a:defRPr/>
            </a:pPr>
            <a:r>
              <a:rPr lang="en-GB" sz="2000" b="1" dirty="0">
                <a:solidFill>
                  <a:schemeClr val="tx1"/>
                </a:solidFill>
                <a:sym typeface="+mn-ea"/>
              </a:rPr>
              <a:t>Retrieve all bids</a:t>
            </a:r>
            <a:endParaRPr kumimoji="0" lang="en-GB" altLang="en-US" sz="2000" b="1" i="0" u="none" strike="noStrike" kern="1200" cap="none" spc="0" normalizeH="0" baseline="0" noProof="0" dirty="0">
              <a:ln>
                <a:noFill/>
              </a:ln>
              <a:solidFill>
                <a:schemeClr val="tx1"/>
              </a:solidFill>
              <a:effectLst/>
              <a:uLnTx/>
              <a:uFillTx/>
              <a:latin typeface="+mn-lt"/>
              <a:ea typeface="Arial Unicode MS" panose="020B0604020202020204" charset="-122"/>
              <a:cs typeface="+mn-cs"/>
              <a:sym typeface="+mn-ea"/>
            </a:endParaRPr>
          </a:p>
        </p:txBody>
      </p:sp>
      <p:sp>
        <p:nvSpPr>
          <p:cNvPr id="22" name="Text Box 1">
            <a:extLst>
              <a:ext uri="{FF2B5EF4-FFF2-40B4-BE49-F238E27FC236}">
                <a16:creationId xmlns:a16="http://schemas.microsoft.com/office/drawing/2014/main" id="{17AF427A-C906-5142-223D-31C34FD54156}"/>
              </a:ext>
            </a:extLst>
          </p:cNvPr>
          <p:cNvSpPr txBox="1"/>
          <p:nvPr/>
        </p:nvSpPr>
        <p:spPr>
          <a:xfrm>
            <a:off x="739102" y="1257565"/>
            <a:ext cx="9351010" cy="1200329"/>
          </a:xfrm>
          <a:prstGeom prst="rect">
            <a:avLst/>
          </a:prstGeom>
          <a:noFill/>
        </p:spPr>
        <p:txBody>
          <a:bodyPr wrap="square" rtlCol="0">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9pPr>
          </a:lstStyle>
          <a:p>
            <a:pPr marL="342900" indent="-342900">
              <a:buFont typeface="Wingdings" panose="05000000000000000000" pitchFamily="2" charset="2"/>
              <a:buChar char="v"/>
            </a:pPr>
            <a:r>
              <a:rPr lang="en-GB" sz="2400" dirty="0">
                <a:sym typeface="+mn-ea"/>
              </a:rPr>
              <a:t>To implement an auction system using linked list data structure to store and manage bids using basic operations like </a:t>
            </a:r>
            <a:r>
              <a:rPr lang="en-GB" sz="2400" dirty="0" err="1">
                <a:sym typeface="+mn-ea"/>
              </a:rPr>
              <a:t>Initialization,adding</a:t>
            </a:r>
            <a:r>
              <a:rPr lang="en-GB" sz="2400" dirty="0">
                <a:sym typeface="+mn-ea"/>
              </a:rPr>
              <a:t> </a:t>
            </a:r>
            <a:r>
              <a:rPr lang="en-GB" sz="2400" dirty="0" err="1">
                <a:sym typeface="+mn-ea"/>
              </a:rPr>
              <a:t>bid,removing</a:t>
            </a:r>
            <a:r>
              <a:rPr lang="en-GB" sz="2400" dirty="0">
                <a:sym typeface="+mn-ea"/>
              </a:rPr>
              <a:t> </a:t>
            </a:r>
            <a:r>
              <a:rPr lang="en-GB" sz="2400" dirty="0" err="1">
                <a:sym typeface="+mn-ea"/>
              </a:rPr>
              <a:t>bid,updating</a:t>
            </a:r>
            <a:r>
              <a:rPr lang="en-GB" sz="2400" dirty="0">
                <a:sym typeface="+mn-ea"/>
              </a:rPr>
              <a:t> </a:t>
            </a:r>
            <a:r>
              <a:rPr lang="en-GB" sz="2400" dirty="0" err="1">
                <a:sym typeface="+mn-ea"/>
              </a:rPr>
              <a:t>bid,retrieving</a:t>
            </a:r>
            <a:r>
              <a:rPr lang="en-GB" sz="2400" dirty="0">
                <a:sym typeface="+mn-ea"/>
              </a:rPr>
              <a:t> bids, sorting bids.</a:t>
            </a:r>
          </a:p>
        </p:txBody>
      </p:sp>
      <p:sp>
        <p:nvSpPr>
          <p:cNvPr id="23" name="任意多边形 22">
            <a:extLst>
              <a:ext uri="{FF2B5EF4-FFF2-40B4-BE49-F238E27FC236}">
                <a16:creationId xmlns:a16="http://schemas.microsoft.com/office/drawing/2014/main" id="{12FF5CD7-F4A1-0F2A-F220-5C0475EDEFEF}"/>
              </a:ext>
            </a:extLst>
          </p:cNvPr>
          <p:cNvSpPr/>
          <p:nvPr/>
        </p:nvSpPr>
        <p:spPr>
          <a:xfrm>
            <a:off x="814648" y="4668798"/>
            <a:ext cx="1786255" cy="1143635"/>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9pPr>
          </a:lstStyle>
          <a:p>
            <a:pPr marL="0" marR="0" lvl="0" indent="0" algn="ctr" defTabSz="914400" rtl="0" eaLnBrk="0" fontAlgn="base" latinLnBrk="0" hangingPunct="0">
              <a:lnSpc>
                <a:spcPct val="120000"/>
              </a:lnSpc>
              <a:spcBef>
                <a:spcPct val="0"/>
              </a:spcBef>
              <a:spcAft>
                <a:spcPts val="600"/>
              </a:spcAft>
              <a:buClrTx/>
              <a:buSzTx/>
              <a:buFontTx/>
              <a:buNone/>
              <a:defRPr/>
            </a:pPr>
            <a:r>
              <a:rPr lang="en-GB" sz="2000" b="1" dirty="0">
                <a:solidFill>
                  <a:schemeClr val="tx1"/>
                </a:solidFill>
                <a:sym typeface="+mn-ea"/>
              </a:rPr>
              <a:t>Retrieve all bids</a:t>
            </a:r>
            <a:endParaRPr kumimoji="0" lang="en-GB" altLang="en-US" sz="2000" b="1" i="0" u="none" strike="noStrike" kern="1200" cap="none" spc="0" normalizeH="0" baseline="0" noProof="0" dirty="0">
              <a:ln>
                <a:noFill/>
              </a:ln>
              <a:solidFill>
                <a:schemeClr val="tx1"/>
              </a:solidFill>
              <a:effectLst/>
              <a:uLnTx/>
              <a:uFillTx/>
              <a:latin typeface="+mn-lt"/>
              <a:ea typeface="Arial Unicode MS" panose="020B0604020202020204" charset="-122"/>
              <a:cs typeface="+mn-cs"/>
              <a:sym typeface="+mn-ea"/>
            </a:endParaRPr>
          </a:p>
        </p:txBody>
      </p:sp>
      <p:sp>
        <p:nvSpPr>
          <p:cNvPr id="24" name="任意多边形 20">
            <a:extLst>
              <a:ext uri="{FF2B5EF4-FFF2-40B4-BE49-F238E27FC236}">
                <a16:creationId xmlns:a16="http://schemas.microsoft.com/office/drawing/2014/main" id="{39DD8C5D-5E06-F587-9D36-16E7ACC520DA}"/>
              </a:ext>
            </a:extLst>
          </p:cNvPr>
          <p:cNvSpPr/>
          <p:nvPr/>
        </p:nvSpPr>
        <p:spPr>
          <a:xfrm>
            <a:off x="3269117" y="4668798"/>
            <a:ext cx="1786255" cy="1139190"/>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9pPr>
          </a:lstStyle>
          <a:p>
            <a:pPr marL="0" marR="0" lvl="0" indent="0" algn="ctr" defTabSz="914400" rtl="0" eaLnBrk="0" fontAlgn="base" latinLnBrk="0" hangingPunct="0">
              <a:lnSpc>
                <a:spcPct val="120000"/>
              </a:lnSpc>
              <a:spcBef>
                <a:spcPct val="0"/>
              </a:spcBef>
              <a:spcAft>
                <a:spcPts val="600"/>
              </a:spcAft>
              <a:buClrTx/>
              <a:buSzTx/>
              <a:buFontTx/>
              <a:buNone/>
              <a:defRPr/>
            </a:pPr>
            <a:r>
              <a:rPr lang="en-GB" sz="2000" b="1" dirty="0">
                <a:solidFill>
                  <a:schemeClr val="tx1"/>
                </a:solidFill>
                <a:sym typeface="+mn-ea"/>
              </a:rPr>
              <a:t>Sort the bids </a:t>
            </a:r>
            <a:endParaRPr kumimoji="0" lang="en-GB" altLang="en-US" sz="2000" b="1" i="0" u="none" strike="noStrike" kern="1200" cap="none" spc="0" normalizeH="0" baseline="0" noProof="0" dirty="0">
              <a:ln>
                <a:noFill/>
              </a:ln>
              <a:solidFill>
                <a:schemeClr val="tx1"/>
              </a:solidFill>
              <a:effectLst/>
              <a:uLnTx/>
              <a:uFillTx/>
              <a:latin typeface="+mn-lt"/>
              <a:ea typeface="Arial Unicode MS" panose="020B0604020202020204" charset="-122"/>
              <a:cs typeface="+mn-cs"/>
              <a:sym typeface="+mn-ea"/>
            </a:endParaRPr>
          </a:p>
        </p:txBody>
      </p:sp>
      <p:sp>
        <p:nvSpPr>
          <p:cNvPr id="25" name="任意多边形 20">
            <a:extLst>
              <a:ext uri="{FF2B5EF4-FFF2-40B4-BE49-F238E27FC236}">
                <a16:creationId xmlns:a16="http://schemas.microsoft.com/office/drawing/2014/main" id="{AFD9B589-5825-4F7A-EB28-B35FC71417AF}"/>
              </a:ext>
            </a:extLst>
          </p:cNvPr>
          <p:cNvSpPr/>
          <p:nvPr/>
        </p:nvSpPr>
        <p:spPr>
          <a:xfrm>
            <a:off x="5786487" y="4668798"/>
            <a:ext cx="1786255" cy="1139190"/>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9pPr>
          </a:lstStyle>
          <a:p>
            <a:pPr marL="0" marR="0" lvl="0" indent="0" algn="ctr" defTabSz="914400" rtl="0" eaLnBrk="0" fontAlgn="base" latinLnBrk="0" hangingPunct="0">
              <a:lnSpc>
                <a:spcPct val="120000"/>
              </a:lnSpc>
              <a:spcBef>
                <a:spcPct val="0"/>
              </a:spcBef>
              <a:spcAft>
                <a:spcPts val="600"/>
              </a:spcAft>
              <a:buClrTx/>
              <a:buSzTx/>
              <a:buFontTx/>
              <a:buNone/>
              <a:defRPr/>
            </a:pPr>
            <a:r>
              <a:rPr lang="en-GB" sz="2000" b="1" dirty="0">
                <a:solidFill>
                  <a:schemeClr val="tx1"/>
                </a:solidFill>
                <a:sym typeface="+mn-ea"/>
              </a:rPr>
              <a:t>Get  highest bid</a:t>
            </a:r>
            <a:endParaRPr kumimoji="0" lang="en-GB" altLang="en-US" sz="2000" b="1" i="0" u="none" strike="noStrike" kern="1200" cap="none" spc="0" normalizeH="0" baseline="0" noProof="0" dirty="0">
              <a:ln>
                <a:noFill/>
              </a:ln>
              <a:solidFill>
                <a:schemeClr val="tx1"/>
              </a:solidFill>
              <a:effectLst/>
              <a:uLnTx/>
              <a:uFillTx/>
              <a:latin typeface="+mn-lt"/>
              <a:ea typeface="Arial Unicode MS" panose="020B0604020202020204" charset="-122"/>
              <a:cs typeface="+mn-cs"/>
              <a:sym typeface="+mn-ea"/>
            </a:endParaRPr>
          </a:p>
        </p:txBody>
      </p:sp>
      <p:sp>
        <p:nvSpPr>
          <p:cNvPr id="26" name="任意多边形 20">
            <a:extLst>
              <a:ext uri="{FF2B5EF4-FFF2-40B4-BE49-F238E27FC236}">
                <a16:creationId xmlns:a16="http://schemas.microsoft.com/office/drawing/2014/main" id="{5DEB2886-CD0D-B73A-7946-AB33652F60B3}"/>
              </a:ext>
            </a:extLst>
          </p:cNvPr>
          <p:cNvSpPr/>
          <p:nvPr/>
        </p:nvSpPr>
        <p:spPr>
          <a:xfrm>
            <a:off x="8303857" y="4673726"/>
            <a:ext cx="1786255" cy="1139190"/>
          </a:xfrm>
          <a:custGeom>
            <a:avLst/>
            <a:gdLst>
              <a:gd name="connsiteX0" fmla="*/ 754743 w 1509486"/>
              <a:gd name="connsiteY0" fmla="*/ 0 h 1913374"/>
              <a:gd name="connsiteX1" fmla="*/ 883331 w 1509486"/>
              <a:gd name="connsiteY1" fmla="*/ 97972 h 1913374"/>
              <a:gd name="connsiteX2" fmla="*/ 1509486 w 1509486"/>
              <a:gd name="connsiteY2" fmla="*/ 97972 h 1913374"/>
              <a:gd name="connsiteX3" fmla="*/ 1509486 w 1509486"/>
              <a:gd name="connsiteY3" fmla="*/ 1913374 h 1913374"/>
              <a:gd name="connsiteX4" fmla="*/ 0 w 1509486"/>
              <a:gd name="connsiteY4" fmla="*/ 1913374 h 1913374"/>
              <a:gd name="connsiteX5" fmla="*/ 0 w 1509486"/>
              <a:gd name="connsiteY5" fmla="*/ 97972 h 1913374"/>
              <a:gd name="connsiteX6" fmla="*/ 626156 w 1509486"/>
              <a:gd name="connsiteY6" fmla="*/ 97972 h 19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486" h="1913374">
                <a:moveTo>
                  <a:pt x="754743" y="0"/>
                </a:moveTo>
                <a:lnTo>
                  <a:pt x="883331" y="97972"/>
                </a:lnTo>
                <a:lnTo>
                  <a:pt x="1509486" y="97972"/>
                </a:lnTo>
                <a:lnTo>
                  <a:pt x="1509486" y="1913374"/>
                </a:lnTo>
                <a:lnTo>
                  <a:pt x="0" y="1913374"/>
                </a:lnTo>
                <a:lnTo>
                  <a:pt x="0" y="97972"/>
                </a:lnTo>
                <a:lnTo>
                  <a:pt x="626156" y="97972"/>
                </a:lnTo>
                <a:close/>
              </a:path>
            </a:pathLst>
          </a:custGeom>
          <a:no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lt1"/>
                </a:solidFill>
                <a:latin typeface="+mn-lt"/>
                <a:ea typeface="+mn-ea"/>
                <a:cs typeface="+mn-cs"/>
              </a:defRPr>
            </a:lvl9pPr>
          </a:lstStyle>
          <a:p>
            <a:pPr marL="0" marR="0" lvl="0" indent="0" algn="ctr" defTabSz="914400" rtl="0" eaLnBrk="0" fontAlgn="base" latinLnBrk="0" hangingPunct="0">
              <a:lnSpc>
                <a:spcPct val="120000"/>
              </a:lnSpc>
              <a:spcBef>
                <a:spcPct val="0"/>
              </a:spcBef>
              <a:spcAft>
                <a:spcPts val="600"/>
              </a:spcAft>
              <a:buClrTx/>
              <a:buSzTx/>
              <a:buFontTx/>
              <a:buNone/>
              <a:defRPr/>
            </a:pPr>
            <a:r>
              <a:rPr lang="en-GB" sz="2000" b="1" dirty="0">
                <a:solidFill>
                  <a:schemeClr val="tx1"/>
                </a:solidFill>
                <a:sym typeface="+mn-ea"/>
              </a:rPr>
              <a:t>Get the lowest bid</a:t>
            </a:r>
            <a:endParaRPr kumimoji="0" lang="en-GB" altLang="en-US" sz="2000" b="1" i="0" u="none" strike="noStrike" kern="1200" cap="none" spc="0" normalizeH="0" baseline="0" noProof="0" dirty="0">
              <a:ln>
                <a:noFill/>
              </a:ln>
              <a:solidFill>
                <a:schemeClr val="tx1"/>
              </a:solidFill>
              <a:effectLst/>
              <a:uLnTx/>
              <a:uFillTx/>
              <a:latin typeface="+mn-lt"/>
              <a:ea typeface="Arial Unicode MS" panose="020B0604020202020204" charset="-122"/>
              <a:cs typeface="+mn-cs"/>
              <a:sym typeface="+mn-ea"/>
            </a:endParaRPr>
          </a:p>
        </p:txBody>
      </p:sp>
      <p:sp>
        <p:nvSpPr>
          <p:cNvPr id="3" name="Slide Number Placeholder 2"/>
          <p:cNvSpPr>
            <a:spLocks noGrp="1"/>
          </p:cNvSpPr>
          <p:nvPr>
            <p:ph type="sldNum" sz="quarter" idx="12"/>
          </p:nvPr>
        </p:nvSpPr>
        <p:spPr>
          <a:xfrm>
            <a:off x="5323518" y="6235939"/>
            <a:ext cx="811019" cy="503578"/>
          </a:xfrm>
        </p:spPr>
        <p:txBody>
          <a:bodyPr/>
          <a:lstStyle/>
          <a:p>
            <a:fld id="{1BF3EC46-B39D-45A9-BDDC-D0B59065E9D4}" type="slidenum">
              <a:rPr lang="en-IN" smtClean="0">
                <a:solidFill>
                  <a:schemeClr val="bg1"/>
                </a:solidFill>
              </a:rPr>
              <a:t>3</a:t>
            </a:fld>
            <a:endParaRPr lang="en-IN" dirty="0">
              <a:solidFill>
                <a:schemeClr val="bg1"/>
              </a:solidFill>
            </a:endParaRPr>
          </a:p>
        </p:txBody>
      </p:sp>
    </p:spTree>
    <p:extLst>
      <p:ext uri="{BB962C8B-B14F-4D97-AF65-F5344CB8AC3E}">
        <p14:creationId xmlns:p14="http://schemas.microsoft.com/office/powerpoint/2010/main" val="137628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5543765" y="6233615"/>
            <a:ext cx="811019" cy="503578"/>
          </a:xfrm>
        </p:spPr>
        <p:txBody>
          <a:bodyPr/>
          <a:lstStyle/>
          <a:p>
            <a:fld id="{1BF3EC46-B39D-45A9-BDDC-D0B59065E9D4}" type="slidenum">
              <a:rPr lang="en-IN" smtClean="0">
                <a:solidFill>
                  <a:schemeClr val="bg1"/>
                </a:solidFill>
              </a:rPr>
              <a:t>4</a:t>
            </a:fld>
            <a:endParaRPr lang="en-IN" dirty="0">
              <a:solidFill>
                <a:schemeClr val="bg1"/>
              </a:solidFill>
            </a:endParaRPr>
          </a:p>
        </p:txBody>
      </p:sp>
      <p:sp>
        <p:nvSpPr>
          <p:cNvPr id="3" name="TextBox 2"/>
          <p:cNvSpPr txBox="1"/>
          <p:nvPr/>
        </p:nvSpPr>
        <p:spPr>
          <a:xfrm>
            <a:off x="3588788" y="184707"/>
            <a:ext cx="4958252" cy="523220"/>
          </a:xfrm>
          <a:prstGeom prst="rect">
            <a:avLst/>
          </a:prstGeom>
          <a:noFill/>
        </p:spPr>
        <p:txBody>
          <a:bodyPr wrap="square" rtlCol="0">
            <a:spAutoFit/>
          </a:bodyPr>
          <a:lstStyle/>
          <a:p>
            <a:r>
              <a:rPr lang="en-US" sz="2800" dirty="0"/>
              <a:t>SOFTWARE REQUIREMENTS </a:t>
            </a:r>
          </a:p>
        </p:txBody>
      </p:sp>
      <p:cxnSp>
        <p:nvCxnSpPr>
          <p:cNvPr id="5" name="Straight Connector 4"/>
          <p:cNvCxnSpPr/>
          <p:nvPr/>
        </p:nvCxnSpPr>
        <p:spPr>
          <a:xfrm>
            <a:off x="295835" y="815788"/>
            <a:ext cx="11743765" cy="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5835" y="1048871"/>
            <a:ext cx="11537577" cy="5130635"/>
          </a:xfrm>
          <a:prstGeom prst="rect">
            <a:avLst/>
          </a:prstGeom>
          <a:noFill/>
        </p:spPr>
        <p:txBody>
          <a:bodyPr wrap="square" rtlCol="0">
            <a:spAutoFit/>
          </a:bodyPr>
          <a:lstStyle/>
          <a:p>
            <a:pPr marL="228600">
              <a:lnSpc>
                <a:spcPct val="90000"/>
              </a:lnSpc>
              <a:spcAft>
                <a:spcPts val="600"/>
              </a:spcAft>
            </a:pPr>
            <a:r>
              <a:rPr lang="en-US" b="1" u="sng" dirty="0"/>
              <a:t>System Requirements : </a:t>
            </a:r>
          </a:p>
          <a:p>
            <a:pPr>
              <a:lnSpc>
                <a:spcPct val="90000"/>
              </a:lnSpc>
              <a:spcAft>
                <a:spcPts val="600"/>
              </a:spcAft>
            </a:pPr>
            <a:r>
              <a:rPr lang="en-US" dirty="0"/>
              <a:t>     1)Hardware Requirements </a:t>
            </a:r>
          </a:p>
          <a:p>
            <a:pPr indent="-228600">
              <a:lnSpc>
                <a:spcPct val="90000"/>
              </a:lnSpc>
              <a:spcAft>
                <a:spcPts val="600"/>
              </a:spcAft>
              <a:buFont typeface="Arial" panose="020B0604020202020204" pitchFamily="34" charset="0"/>
              <a:buChar char="•"/>
            </a:pPr>
            <a:r>
              <a:rPr lang="en-US" dirty="0"/>
              <a:t>      Laptop / Computer </a:t>
            </a:r>
          </a:p>
          <a:p>
            <a:pPr indent="-228600">
              <a:lnSpc>
                <a:spcPct val="90000"/>
              </a:lnSpc>
              <a:spcAft>
                <a:spcPts val="600"/>
              </a:spcAft>
              <a:buFont typeface="Arial" panose="020B0604020202020204" pitchFamily="34" charset="0"/>
              <a:buChar char="•"/>
            </a:pPr>
            <a:r>
              <a:rPr lang="en-US" dirty="0"/>
              <a:t>      Processor : Intel core i3 or higher/AMD processors .</a:t>
            </a:r>
          </a:p>
          <a:p>
            <a:pPr indent="-228600">
              <a:lnSpc>
                <a:spcPct val="90000"/>
              </a:lnSpc>
              <a:spcAft>
                <a:spcPts val="600"/>
              </a:spcAft>
              <a:buFont typeface="Arial" panose="020B0604020202020204" pitchFamily="34" charset="0"/>
              <a:buChar char="•"/>
            </a:pPr>
            <a:r>
              <a:rPr lang="en-US" dirty="0"/>
              <a:t>      RAM : 4GB or higher .            </a:t>
            </a:r>
          </a:p>
          <a:p>
            <a:pPr indent="-228600">
              <a:lnSpc>
                <a:spcPct val="90000"/>
              </a:lnSpc>
              <a:spcAft>
                <a:spcPts val="600"/>
              </a:spcAft>
              <a:buFont typeface="Arial" panose="020B0604020202020204" pitchFamily="34" charset="0"/>
              <a:buChar char="•"/>
            </a:pPr>
            <a:r>
              <a:rPr lang="en-US" dirty="0"/>
              <a:t>      Hard disk : 50 GB or higher </a:t>
            </a:r>
          </a:p>
          <a:p>
            <a:pPr>
              <a:lnSpc>
                <a:spcPct val="90000"/>
              </a:lnSpc>
              <a:spcAft>
                <a:spcPts val="600"/>
              </a:spcAft>
            </a:pPr>
            <a:r>
              <a:rPr lang="en-US" dirty="0"/>
              <a:t>	</a:t>
            </a:r>
            <a:r>
              <a:rPr lang="en-US" u="sng" dirty="0"/>
              <a:t>Input Devices </a:t>
            </a:r>
            <a:r>
              <a:rPr lang="en-US" dirty="0"/>
              <a:t>– </a:t>
            </a:r>
          </a:p>
          <a:p>
            <a:pPr>
              <a:lnSpc>
                <a:spcPct val="90000"/>
              </a:lnSpc>
              <a:spcAft>
                <a:spcPts val="600"/>
              </a:spcAft>
            </a:pPr>
            <a:r>
              <a:rPr lang="en-US" dirty="0"/>
              <a:t>     a. Keyboard b. Mouse</a:t>
            </a:r>
          </a:p>
          <a:p>
            <a:pPr>
              <a:lnSpc>
                <a:spcPct val="90000"/>
              </a:lnSpc>
              <a:spcAft>
                <a:spcPts val="600"/>
              </a:spcAft>
            </a:pPr>
            <a:r>
              <a:rPr lang="en-US" dirty="0"/>
              <a:t>	</a:t>
            </a:r>
            <a:r>
              <a:rPr lang="en-US" u="sng" dirty="0"/>
              <a:t>Output Devices </a:t>
            </a:r>
            <a:r>
              <a:rPr lang="en-US" dirty="0"/>
              <a:t>– Screen / Monitor</a:t>
            </a:r>
          </a:p>
          <a:p>
            <a:pPr indent="-228600">
              <a:lnSpc>
                <a:spcPct val="90000"/>
              </a:lnSpc>
              <a:spcAft>
                <a:spcPts val="600"/>
              </a:spcAft>
              <a:buFont typeface="Arial" panose="020B0604020202020204" pitchFamily="34" charset="0"/>
              <a:buChar char="•"/>
            </a:pPr>
            <a:endParaRPr lang="en-US" b="1" u="sng" dirty="0"/>
          </a:p>
          <a:p>
            <a:pPr marL="228600">
              <a:lnSpc>
                <a:spcPct val="90000"/>
              </a:lnSpc>
              <a:spcAft>
                <a:spcPts val="600"/>
              </a:spcAft>
            </a:pPr>
            <a:r>
              <a:rPr lang="en-US" b="1" u="sng" dirty="0"/>
              <a:t> Software Requirements </a:t>
            </a:r>
          </a:p>
          <a:p>
            <a:pPr indent="-228600">
              <a:lnSpc>
                <a:spcPct val="90000"/>
              </a:lnSpc>
              <a:spcAft>
                <a:spcPts val="600"/>
              </a:spcAft>
              <a:buFont typeface="Arial" panose="020B0604020202020204" pitchFamily="34" charset="0"/>
              <a:buChar char="•"/>
            </a:pPr>
            <a:r>
              <a:rPr lang="en-US" dirty="0"/>
              <a:t>     a. Operating System : Linux Operating System</a:t>
            </a:r>
          </a:p>
          <a:p>
            <a:pPr indent="-228600">
              <a:lnSpc>
                <a:spcPct val="90000"/>
              </a:lnSpc>
              <a:spcAft>
                <a:spcPts val="600"/>
              </a:spcAft>
              <a:buFont typeface="Arial" panose="020B0604020202020204" pitchFamily="34" charset="0"/>
              <a:buChar char="•"/>
            </a:pPr>
            <a:r>
              <a:rPr lang="en-US" dirty="0"/>
              <a:t>     b. Coding Language :  C++ , Shell Scripting  </a:t>
            </a:r>
          </a:p>
          <a:p>
            <a:pPr indent="-228600">
              <a:lnSpc>
                <a:spcPct val="90000"/>
              </a:lnSpc>
              <a:spcAft>
                <a:spcPts val="600"/>
              </a:spcAft>
              <a:buFont typeface="Arial" panose="020B0604020202020204" pitchFamily="34" charset="0"/>
              <a:buChar char="•"/>
            </a:pPr>
            <a:r>
              <a:rPr lang="en-US" dirty="0"/>
              <a:t>     c. Database : MySQL</a:t>
            </a:r>
          </a:p>
          <a:p>
            <a:endParaRPr lang="en-US" dirty="0"/>
          </a:p>
        </p:txBody>
      </p:sp>
    </p:spTree>
    <p:extLst>
      <p:ext uri="{BB962C8B-B14F-4D97-AF65-F5344CB8AC3E}">
        <p14:creationId xmlns:p14="http://schemas.microsoft.com/office/powerpoint/2010/main" val="396431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384554-C094-442D-B3E3-E3DB79C51069}"/>
              </a:ext>
            </a:extLst>
          </p:cNvPr>
          <p:cNvSpPr txBox="1"/>
          <p:nvPr/>
        </p:nvSpPr>
        <p:spPr>
          <a:xfrm>
            <a:off x="86265" y="202105"/>
            <a:ext cx="12297748" cy="5663089"/>
          </a:xfrm>
          <a:prstGeom prst="rect">
            <a:avLst/>
          </a:prstGeom>
          <a:noFill/>
        </p:spPr>
        <p:txBody>
          <a:bodyPr wrap="square" rtlCol="0">
            <a:spAutoFit/>
          </a:bodyPr>
          <a:lstStyle/>
          <a:p>
            <a:pPr algn="ctr"/>
            <a:r>
              <a:rPr lang="en-US" sz="3200" dirty="0">
                <a:latin typeface="Söhne"/>
              </a:rPr>
              <a:t>SOFTWARE REQUIREMENTS</a:t>
            </a:r>
          </a:p>
          <a:p>
            <a:pPr algn="l"/>
            <a:endParaRPr lang="en-US" sz="3200" b="0" i="0" dirty="0">
              <a:solidFill>
                <a:schemeClr val="accent5">
                  <a:lumMod val="50000"/>
                </a:schemeClr>
              </a:solidFill>
              <a:effectLst/>
              <a:latin typeface="Söhne"/>
            </a:endParaRPr>
          </a:p>
          <a:p>
            <a:pPr marL="457200" indent="-457200" algn="l">
              <a:buFont typeface="Wingdings" panose="05000000000000000000" pitchFamily="2" charset="2"/>
              <a:buChar char="q"/>
            </a:pPr>
            <a:r>
              <a:rPr lang="en-US" sz="2000" b="0" i="0" dirty="0">
                <a:solidFill>
                  <a:schemeClr val="accent5">
                    <a:lumMod val="50000"/>
                  </a:schemeClr>
                </a:solidFill>
                <a:effectLst/>
                <a:latin typeface="Söhne"/>
              </a:rPr>
              <a:t>User registration and authentication:</a:t>
            </a:r>
          </a:p>
          <a:p>
            <a:pPr algn="l"/>
            <a:r>
              <a:rPr lang="en-US" sz="2000" b="0" i="0" dirty="0">
                <a:effectLst/>
                <a:latin typeface="Söhne"/>
              </a:rPr>
              <a:t> The system should allow users to create accounts with unique usernames and passwords and verify their email addresses. It should also provide login and logout functionality to authenticate users and prevent unauthorized access.</a:t>
            </a:r>
          </a:p>
          <a:p>
            <a:pPr algn="l"/>
            <a:endParaRPr lang="en-US" sz="2000" b="0" i="0" dirty="0">
              <a:effectLst/>
              <a:latin typeface="Söhne"/>
            </a:endParaRPr>
          </a:p>
          <a:p>
            <a:pPr marL="514350" indent="-514350">
              <a:buFont typeface="Wingdings" panose="05000000000000000000" pitchFamily="2" charset="2"/>
              <a:buChar char="q"/>
            </a:pPr>
            <a:r>
              <a:rPr lang="en-US" sz="2000" b="0" i="0" dirty="0">
                <a:solidFill>
                  <a:schemeClr val="accent5">
                    <a:lumMod val="50000"/>
                  </a:schemeClr>
                </a:solidFill>
                <a:effectLst/>
                <a:latin typeface="Söhne"/>
              </a:rPr>
              <a:t>Auction creation and management:</a:t>
            </a:r>
          </a:p>
          <a:p>
            <a:r>
              <a:rPr lang="en-US" sz="2000" b="0" i="0" dirty="0">
                <a:effectLst/>
                <a:latin typeface="Söhne"/>
              </a:rPr>
              <a:t>The system should allow users to create new auctions with details such as item description, starting bid price, bidding deadline, and photos. It should also provide tools to manage auctions, such as the ability to edit, delete, and close auctions.</a:t>
            </a:r>
          </a:p>
          <a:p>
            <a:endParaRPr lang="en-US" sz="2000" dirty="0">
              <a:latin typeface="Söhne"/>
            </a:endParaRPr>
          </a:p>
          <a:p>
            <a:pPr marL="457200" indent="-457200">
              <a:buFont typeface="Wingdings" panose="05000000000000000000" pitchFamily="2" charset="2"/>
              <a:buChar char="q"/>
            </a:pPr>
            <a:r>
              <a:rPr lang="en-US" sz="2000" b="0" i="0" dirty="0">
                <a:solidFill>
                  <a:schemeClr val="accent5">
                    <a:lumMod val="50000"/>
                  </a:schemeClr>
                </a:solidFill>
                <a:effectLst/>
                <a:latin typeface="Söhne"/>
              </a:rPr>
              <a:t>Bidding and payment processing: </a:t>
            </a:r>
          </a:p>
          <a:p>
            <a:r>
              <a:rPr lang="en-US" sz="2000" b="0" i="0" dirty="0">
                <a:effectLst/>
                <a:latin typeface="Söhne"/>
              </a:rPr>
              <a:t>The system should allow users to place bids on auctions, view current bids, and receive notifications when they are outbid. It should also manage payment processing for successful auctions, such as charging the winning bidder's payment method and releasing funds to the seller after deducting fees.</a:t>
            </a:r>
          </a:p>
          <a:p>
            <a:pPr algn="l"/>
            <a:endParaRPr lang="en-US" b="0" i="0" dirty="0">
              <a:effectLst/>
              <a:latin typeface="Söhne"/>
            </a:endParaRPr>
          </a:p>
        </p:txBody>
      </p:sp>
      <p:cxnSp>
        <p:nvCxnSpPr>
          <p:cNvPr id="10" name="Straight Connector 9">
            <a:extLst>
              <a:ext uri="{FF2B5EF4-FFF2-40B4-BE49-F238E27FC236}">
                <a16:creationId xmlns:a16="http://schemas.microsoft.com/office/drawing/2014/main" id="{613DEB15-83B3-C271-86C9-78F0B1602ECA}"/>
              </a:ext>
            </a:extLst>
          </p:cNvPr>
          <p:cNvCxnSpPr>
            <a:cxnSpLocks/>
          </p:cNvCxnSpPr>
          <p:nvPr/>
        </p:nvCxnSpPr>
        <p:spPr>
          <a:xfrm>
            <a:off x="189782" y="1081999"/>
            <a:ext cx="12101804" cy="0"/>
          </a:xfrm>
          <a:prstGeom prst="line">
            <a:avLst/>
          </a:prstGeom>
        </p:spPr>
        <p:style>
          <a:lnRef idx="3">
            <a:schemeClr val="dk1"/>
          </a:lnRef>
          <a:fillRef idx="0">
            <a:schemeClr val="dk1"/>
          </a:fillRef>
          <a:effectRef idx="2">
            <a:schemeClr val="dk1"/>
          </a:effectRef>
          <a:fontRef idx="minor">
            <a:schemeClr val="tx1"/>
          </a:fontRef>
        </p:style>
      </p:cxnSp>
      <p:sp>
        <p:nvSpPr>
          <p:cNvPr id="3" name="Slide Number Placeholder 2"/>
          <p:cNvSpPr>
            <a:spLocks noGrp="1"/>
          </p:cNvSpPr>
          <p:nvPr>
            <p:ph type="sldNum" sz="quarter" idx="12"/>
          </p:nvPr>
        </p:nvSpPr>
        <p:spPr>
          <a:xfrm>
            <a:off x="5526512" y="6241510"/>
            <a:ext cx="811019" cy="503578"/>
          </a:xfrm>
        </p:spPr>
        <p:txBody>
          <a:bodyPr/>
          <a:lstStyle/>
          <a:p>
            <a:fld id="{1BF3EC46-B39D-45A9-BDDC-D0B59065E9D4}" type="slidenum">
              <a:rPr lang="en-IN" smtClean="0">
                <a:solidFill>
                  <a:schemeClr val="bg1"/>
                </a:solidFill>
              </a:rPr>
              <a:t>5</a:t>
            </a:fld>
            <a:endParaRPr lang="en-IN" dirty="0">
              <a:solidFill>
                <a:schemeClr val="bg1"/>
              </a:solidFill>
            </a:endParaRPr>
          </a:p>
        </p:txBody>
      </p:sp>
    </p:spTree>
    <p:extLst>
      <p:ext uri="{BB962C8B-B14F-4D97-AF65-F5344CB8AC3E}">
        <p14:creationId xmlns:p14="http://schemas.microsoft.com/office/powerpoint/2010/main" val="39057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B0147-C544-A88A-CD05-7A44E24358E6}"/>
              </a:ext>
            </a:extLst>
          </p:cNvPr>
          <p:cNvSpPr txBox="1"/>
          <p:nvPr/>
        </p:nvSpPr>
        <p:spPr>
          <a:xfrm>
            <a:off x="0" y="370935"/>
            <a:ext cx="12192000" cy="5847755"/>
          </a:xfrm>
          <a:prstGeom prst="rect">
            <a:avLst/>
          </a:prstGeom>
          <a:noFill/>
        </p:spPr>
        <p:txBody>
          <a:bodyPr wrap="square" rtlCol="0">
            <a:spAutoFit/>
          </a:bodyPr>
          <a:lstStyle/>
          <a:p>
            <a:pPr marL="457200" indent="-457200">
              <a:buFont typeface="Wingdings" panose="05000000000000000000" pitchFamily="2" charset="2"/>
              <a:buChar char="q"/>
            </a:pPr>
            <a:r>
              <a:rPr lang="en-US" sz="2000" dirty="0">
                <a:solidFill>
                  <a:schemeClr val="accent5">
                    <a:lumMod val="50000"/>
                  </a:schemeClr>
                </a:solidFill>
                <a:latin typeface="Söhne"/>
              </a:rPr>
              <a:t>User feedback and ratings: </a:t>
            </a:r>
          </a:p>
          <a:p>
            <a:r>
              <a:rPr lang="en-US" sz="2000" dirty="0">
                <a:latin typeface="Söhne"/>
              </a:rPr>
              <a:t>The system should allow users to provide feedback and ratings for other users, such as sellers and buyers. This can help build trust and improve the overall quality of the auction experience.</a:t>
            </a:r>
          </a:p>
          <a:p>
            <a:endParaRPr lang="en-US" sz="2000" dirty="0">
              <a:solidFill>
                <a:schemeClr val="accent5">
                  <a:lumMod val="50000"/>
                </a:schemeClr>
              </a:solidFill>
              <a:latin typeface="Söhne"/>
            </a:endParaRPr>
          </a:p>
          <a:p>
            <a:pPr marL="457200" indent="-457200">
              <a:buFont typeface="Wingdings" panose="05000000000000000000" pitchFamily="2" charset="2"/>
              <a:buChar char="q"/>
            </a:pPr>
            <a:r>
              <a:rPr lang="en-US" sz="2000" b="0" i="0" dirty="0">
                <a:solidFill>
                  <a:schemeClr val="accent5">
                    <a:lumMod val="50000"/>
                  </a:schemeClr>
                </a:solidFill>
                <a:effectLst/>
                <a:latin typeface="Söhne"/>
              </a:rPr>
              <a:t>Accessibility:</a:t>
            </a:r>
          </a:p>
          <a:p>
            <a:r>
              <a:rPr lang="en-US" sz="2000" b="0" i="0" dirty="0">
                <a:solidFill>
                  <a:schemeClr val="accent5">
                    <a:lumMod val="50000"/>
                  </a:schemeClr>
                </a:solidFill>
                <a:effectLst/>
                <a:latin typeface="Söhne"/>
              </a:rPr>
              <a:t> </a:t>
            </a:r>
            <a:r>
              <a:rPr lang="en-US" sz="2000" b="0" i="0" dirty="0">
                <a:effectLst/>
                <a:latin typeface="Söhne"/>
              </a:rPr>
              <a:t>The system should be designed with accessibility in mind, ensuring that all users can access and use the system regardless of their abilities. This could include features such as keyboard navigation, screen reader compatibility, and high-contrast mode.</a:t>
            </a:r>
          </a:p>
          <a:p>
            <a:endParaRPr lang="en-US" sz="2000" b="0" i="0" dirty="0">
              <a:effectLst/>
              <a:latin typeface="Söhne"/>
            </a:endParaRPr>
          </a:p>
          <a:p>
            <a:pPr marL="457200" indent="-457200">
              <a:buFont typeface="Wingdings" panose="05000000000000000000" pitchFamily="2" charset="2"/>
              <a:buChar char="q"/>
            </a:pPr>
            <a:r>
              <a:rPr lang="en-US" sz="2000" b="0" i="0" dirty="0">
                <a:solidFill>
                  <a:schemeClr val="accent5">
                    <a:lumMod val="50000"/>
                  </a:schemeClr>
                </a:solidFill>
                <a:effectLst/>
                <a:latin typeface="Söhne"/>
              </a:rPr>
              <a:t>Scalability and performance:</a:t>
            </a:r>
          </a:p>
          <a:p>
            <a:r>
              <a:rPr lang="en-US" sz="2000" b="0" i="0" dirty="0">
                <a:solidFill>
                  <a:schemeClr val="accent5">
                    <a:lumMod val="50000"/>
                  </a:schemeClr>
                </a:solidFill>
                <a:effectLst/>
                <a:latin typeface="Söhne"/>
              </a:rPr>
              <a:t> </a:t>
            </a:r>
            <a:r>
              <a:rPr lang="en-US" sz="2000" b="0" i="0" dirty="0">
                <a:effectLst/>
                <a:latin typeface="Söhne"/>
              </a:rPr>
              <a:t>The system should be designed to handle a large volume of auctions and users without slowing down or crashing. It should also be scalable to accommodate growth and peak usage periods.</a:t>
            </a:r>
          </a:p>
          <a:p>
            <a:endParaRPr lang="en-US" sz="2000" b="0" i="0" dirty="0">
              <a:solidFill>
                <a:schemeClr val="accent5">
                  <a:lumMod val="50000"/>
                </a:schemeClr>
              </a:solidFill>
              <a:effectLst/>
              <a:latin typeface="Söhne"/>
            </a:endParaRPr>
          </a:p>
          <a:p>
            <a:pPr marL="457200" indent="-457200">
              <a:buFont typeface="Wingdings" panose="05000000000000000000" pitchFamily="2" charset="2"/>
              <a:buChar char="q"/>
            </a:pPr>
            <a:r>
              <a:rPr lang="en-US" sz="2000" b="0" i="0" dirty="0">
                <a:solidFill>
                  <a:schemeClr val="accent5">
                    <a:lumMod val="50000"/>
                  </a:schemeClr>
                </a:solidFill>
                <a:effectLst/>
                <a:latin typeface="Söhne"/>
              </a:rPr>
              <a:t>Security and privacy</a:t>
            </a:r>
            <a:r>
              <a:rPr lang="en-US" sz="2000" b="0" i="0" dirty="0">
                <a:effectLst/>
                <a:latin typeface="Söhne"/>
              </a:rPr>
              <a:t>:</a:t>
            </a:r>
          </a:p>
          <a:p>
            <a:r>
              <a:rPr lang="en-US" sz="2000" b="0" i="0" dirty="0">
                <a:effectLst/>
                <a:latin typeface="Söhne"/>
              </a:rPr>
              <a:t> The system should provide robust security measures to protect user data and prevent unauthorized access. It should also comply with relevant privacy laws and regulations, such as GDPR and CCPA.</a:t>
            </a:r>
          </a:p>
          <a:p>
            <a:endParaRPr lang="en-US" b="0" i="0" dirty="0">
              <a:effectLst/>
              <a:latin typeface="Söhne"/>
            </a:endParaRPr>
          </a:p>
          <a:p>
            <a:endParaRPr lang="en-US" b="0" i="0" dirty="0">
              <a:effectLst/>
              <a:latin typeface="Söhne"/>
            </a:endParaRPr>
          </a:p>
          <a:p>
            <a:endParaRPr lang="en-IN" dirty="0"/>
          </a:p>
        </p:txBody>
      </p:sp>
      <p:sp>
        <p:nvSpPr>
          <p:cNvPr id="4" name="Slide Number Placeholder 3"/>
          <p:cNvSpPr>
            <a:spLocks noGrp="1"/>
          </p:cNvSpPr>
          <p:nvPr>
            <p:ph type="sldNum" sz="quarter" idx="12"/>
          </p:nvPr>
        </p:nvSpPr>
        <p:spPr>
          <a:xfrm>
            <a:off x="5034807" y="6218690"/>
            <a:ext cx="811019" cy="503578"/>
          </a:xfrm>
        </p:spPr>
        <p:txBody>
          <a:bodyPr/>
          <a:lstStyle/>
          <a:p>
            <a:fld id="{1BF3EC46-B39D-45A9-BDDC-D0B59065E9D4}" type="slidenum">
              <a:rPr lang="en-IN" smtClean="0">
                <a:solidFill>
                  <a:schemeClr val="bg1"/>
                </a:solidFill>
              </a:rPr>
              <a:t>6</a:t>
            </a:fld>
            <a:endParaRPr lang="en-IN" dirty="0">
              <a:solidFill>
                <a:schemeClr val="bg1"/>
              </a:solidFill>
            </a:endParaRPr>
          </a:p>
        </p:txBody>
      </p:sp>
    </p:spTree>
    <p:extLst>
      <p:ext uri="{BB962C8B-B14F-4D97-AF65-F5344CB8AC3E}">
        <p14:creationId xmlns:p14="http://schemas.microsoft.com/office/powerpoint/2010/main" val="67530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71BCFAE-58E4-FCC6-AEBB-1AC7E8CCBDF1}"/>
              </a:ext>
            </a:extLst>
          </p:cNvPr>
          <p:cNvCxnSpPr/>
          <p:nvPr/>
        </p:nvCxnSpPr>
        <p:spPr>
          <a:xfrm>
            <a:off x="0" y="114271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C674B35E-718F-01CE-0546-7B02FD93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5" y="1244385"/>
            <a:ext cx="7652267" cy="4867166"/>
          </a:xfrm>
          <a:prstGeom prst="rect">
            <a:avLst/>
          </a:prstGeom>
        </p:spPr>
      </p:pic>
      <p:sp>
        <p:nvSpPr>
          <p:cNvPr id="9" name="TextBox 8">
            <a:extLst>
              <a:ext uri="{FF2B5EF4-FFF2-40B4-BE49-F238E27FC236}">
                <a16:creationId xmlns:a16="http://schemas.microsoft.com/office/drawing/2014/main" id="{8099D3EE-702C-E3E0-89A5-7F30899A7E37}"/>
              </a:ext>
            </a:extLst>
          </p:cNvPr>
          <p:cNvSpPr txBox="1"/>
          <p:nvPr/>
        </p:nvSpPr>
        <p:spPr>
          <a:xfrm>
            <a:off x="2584580" y="283109"/>
            <a:ext cx="6102220" cy="606961"/>
          </a:xfrm>
          <a:prstGeom prst="rect">
            <a:avLst/>
          </a:prstGeom>
          <a:noFill/>
        </p:spPr>
        <p:txBody>
          <a:bodyPr wrap="square">
            <a:spAutoFit/>
          </a:bodyPr>
          <a:lstStyle/>
          <a:p>
            <a:pPr marR="0" lvl="0" algn="ctr" defTabSz="914400" rtl="0" eaLnBrk="1" fontAlgn="base" latinLnBrk="0" hangingPunct="1">
              <a:lnSpc>
                <a:spcPct val="110000"/>
              </a:lnSpc>
              <a:spcBef>
                <a:spcPct val="0"/>
              </a:spcBef>
              <a:spcAft>
                <a:spcPts val="600"/>
              </a:spcAft>
              <a:buClrTx/>
              <a:buSzTx/>
              <a:defRPr/>
            </a:pPr>
            <a:r>
              <a:rPr lang="en-GB" sz="3200" dirty="0">
                <a:solidFill>
                  <a:schemeClr val="accent5">
                    <a:lumMod val="50000"/>
                  </a:schemeClr>
                </a:solidFill>
                <a:latin typeface="Calibri" panose="020F0502020204030204" pitchFamily="34" charset="0"/>
                <a:ea typeface="Microsoft YaHei" panose="020B0503020204020204" pitchFamily="34" charset="-122"/>
                <a:sym typeface="+mn-ea"/>
              </a:rPr>
              <a:t>SYSTEM ARCHITECTURE</a:t>
            </a:r>
          </a:p>
        </p:txBody>
      </p:sp>
    </p:spTree>
    <p:extLst>
      <p:ext uri="{BB962C8B-B14F-4D97-AF65-F5344CB8AC3E}">
        <p14:creationId xmlns:p14="http://schemas.microsoft.com/office/powerpoint/2010/main" val="335821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DAC15-83C9-815F-1931-5FE018AD09E6}"/>
              </a:ext>
            </a:extLst>
          </p:cNvPr>
          <p:cNvSpPr txBox="1"/>
          <p:nvPr/>
        </p:nvSpPr>
        <p:spPr>
          <a:xfrm>
            <a:off x="60385" y="0"/>
            <a:ext cx="11896531" cy="6746462"/>
          </a:xfrm>
          <a:prstGeom prst="rect">
            <a:avLst/>
          </a:prstGeom>
          <a:noFill/>
        </p:spPr>
        <p:txBody>
          <a:bodyPr wrap="square">
            <a:spAutoFit/>
          </a:bodyPr>
          <a:lstStyle/>
          <a:p>
            <a:pPr marR="0" lvl="0" algn="ctr" defTabSz="914400" rtl="0" eaLnBrk="1" fontAlgn="base" latinLnBrk="0" hangingPunct="1">
              <a:lnSpc>
                <a:spcPct val="110000"/>
              </a:lnSpc>
              <a:spcBef>
                <a:spcPct val="0"/>
              </a:spcBef>
              <a:spcAft>
                <a:spcPts val="600"/>
              </a:spcAft>
              <a:buClrTx/>
              <a:buSzTx/>
              <a:defRPr/>
            </a:pPr>
            <a:r>
              <a:rPr lang="en-GB" sz="3200" dirty="0">
                <a:solidFill>
                  <a:schemeClr val="accent5">
                    <a:lumMod val="50000"/>
                  </a:schemeClr>
                </a:solidFill>
                <a:latin typeface="Calibri" panose="020F0502020204030204" pitchFamily="34" charset="0"/>
                <a:ea typeface="Microsoft YaHei" panose="020B0503020204020204" pitchFamily="34" charset="-122"/>
                <a:sym typeface="+mn-ea"/>
              </a:rPr>
              <a:t>SYSTEM ARCHITECTURE</a:t>
            </a:r>
          </a:p>
          <a:p>
            <a:pPr marR="0" lvl="0" algn="l" defTabSz="914400" rtl="0" eaLnBrk="1" fontAlgn="base" latinLnBrk="0" hangingPunct="1">
              <a:lnSpc>
                <a:spcPct val="110000"/>
              </a:lnSpc>
              <a:spcBef>
                <a:spcPct val="0"/>
              </a:spcBef>
              <a:spcAft>
                <a:spcPts val="600"/>
              </a:spcAft>
              <a:buClrTx/>
              <a:buSzTx/>
              <a:defRPr/>
            </a:pPr>
            <a:endParaRPr lang="en-GB" sz="3200" dirty="0">
              <a:solidFill>
                <a:schemeClr val="accent5">
                  <a:lumMod val="50000"/>
                </a:schemeClr>
              </a:solidFill>
              <a:latin typeface="Calibri" panose="020F0502020204030204" pitchFamily="34" charset="0"/>
              <a:ea typeface="Microsoft YaHei" panose="020B0503020204020204" pitchFamily="34" charset="-122"/>
              <a:sym typeface="+mn-ea"/>
            </a:endParaRPr>
          </a:p>
          <a:p>
            <a:pPr marL="342900" marR="0" lvl="0" indent="-342900" algn="l" defTabSz="914400" rtl="0" eaLnBrk="1" fontAlgn="base" latinLnBrk="0" hangingPunct="1">
              <a:lnSpc>
                <a:spcPct val="110000"/>
              </a:lnSpc>
              <a:spcBef>
                <a:spcPct val="0"/>
              </a:spcBef>
              <a:spcAft>
                <a:spcPts val="600"/>
              </a:spcAft>
              <a:buClrTx/>
              <a:buSzTx/>
              <a:buFontTx/>
              <a:buAutoNum type="arabicPeriod"/>
              <a:defRPr/>
            </a:pPr>
            <a:r>
              <a:rPr lang="en-GB" sz="2800" b="1" dirty="0">
                <a:solidFill>
                  <a:schemeClr val="accent5">
                    <a:lumMod val="50000"/>
                  </a:schemeClr>
                </a:solidFill>
                <a:latin typeface="Calibri" panose="020F0502020204030204" pitchFamily="34" charset="0"/>
                <a:ea typeface="Microsoft YaHei" panose="020B0503020204020204" pitchFamily="34" charset="-122"/>
                <a:sym typeface="+mn-ea"/>
              </a:rPr>
              <a:t>Data structures:</a:t>
            </a:r>
          </a:p>
          <a:p>
            <a:pPr marR="0" lvl="0" algn="l" defTabSz="914400" rtl="0" eaLnBrk="1" fontAlgn="base" latinLnBrk="0" hangingPunct="1">
              <a:lnSpc>
                <a:spcPct val="110000"/>
              </a:lnSpc>
              <a:spcBef>
                <a:spcPct val="0"/>
              </a:spcBef>
              <a:spcAft>
                <a:spcPts val="600"/>
              </a:spcAft>
              <a:buClrTx/>
              <a:buSzTx/>
              <a:defRPr/>
            </a:pPr>
            <a:r>
              <a:rPr lang="en-GB" sz="1800" dirty="0">
                <a:latin typeface="Calibri" panose="020F0502020204030204" pitchFamily="34" charset="0"/>
                <a:ea typeface="Microsoft YaHei" panose="020B0503020204020204" pitchFamily="34" charset="-122"/>
                <a:sym typeface="+mn-ea"/>
              </a:rPr>
              <a:t> The system uses two struct types to store data:</a:t>
            </a:r>
          </a:p>
          <a:p>
            <a:pPr marL="0" marR="0" lvl="0" indent="0" algn="l" defTabSz="914400" rtl="0" eaLnBrk="1" fontAlgn="base" latinLnBrk="0" hangingPunct="1">
              <a:lnSpc>
                <a:spcPct val="110000"/>
              </a:lnSpc>
              <a:spcBef>
                <a:spcPct val="0"/>
              </a:spcBef>
              <a:spcAft>
                <a:spcPts val="600"/>
              </a:spcAft>
              <a:buClrTx/>
              <a:buSzTx/>
              <a:buFontTx/>
              <a:buNone/>
              <a:defRPr/>
            </a:pPr>
            <a:r>
              <a:rPr lang="en-GB" sz="1600" dirty="0">
                <a:latin typeface="Calibri" panose="020F0502020204030204" pitchFamily="34" charset="0"/>
                <a:ea typeface="Microsoft YaHei" panose="020B0503020204020204" pitchFamily="34" charset="-122"/>
                <a:sym typeface="+mn-ea"/>
              </a:rPr>
              <a:t> </a:t>
            </a:r>
            <a:r>
              <a:rPr lang="en-US" altLang="en-GB" sz="1600" dirty="0">
                <a:latin typeface="Calibri" panose="020F0502020204030204" pitchFamily="34" charset="0"/>
                <a:ea typeface="Microsoft YaHei" panose="020B0503020204020204" pitchFamily="34" charset="-122"/>
                <a:sym typeface="+mn-ea"/>
              </a:rPr>
              <a:t>       </a:t>
            </a:r>
            <a:r>
              <a:rPr lang="en-GB" sz="1600" dirty="0">
                <a:latin typeface="Calibri" panose="020F0502020204030204" pitchFamily="34" charset="0"/>
                <a:ea typeface="Microsoft YaHei" panose="020B0503020204020204" pitchFamily="34" charset="-122"/>
                <a:sym typeface="+mn-ea"/>
              </a:rPr>
              <a:t>- Auction</a:t>
            </a:r>
          </a:p>
          <a:p>
            <a:pPr marL="0" marR="0" lvl="0" indent="0" algn="l" defTabSz="914400" rtl="0" eaLnBrk="1" fontAlgn="base" latinLnBrk="0" hangingPunct="1">
              <a:lnSpc>
                <a:spcPct val="110000"/>
              </a:lnSpc>
              <a:spcBef>
                <a:spcPct val="0"/>
              </a:spcBef>
              <a:spcAft>
                <a:spcPts val="600"/>
              </a:spcAft>
              <a:buClrTx/>
              <a:buSzTx/>
              <a:buFontTx/>
              <a:buNone/>
              <a:defRPr/>
            </a:pPr>
            <a:r>
              <a:rPr lang="en-GB" sz="1600" dirty="0">
                <a:latin typeface="Calibri" panose="020F0502020204030204" pitchFamily="34" charset="0"/>
                <a:ea typeface="Microsoft YaHei" panose="020B0503020204020204" pitchFamily="34" charset="-122"/>
                <a:sym typeface="+mn-ea"/>
              </a:rPr>
              <a:t>      </a:t>
            </a:r>
            <a:r>
              <a:rPr lang="en-US" altLang="en-GB" sz="1600" dirty="0">
                <a:latin typeface="Calibri" panose="020F0502020204030204" pitchFamily="34" charset="0"/>
                <a:ea typeface="Microsoft YaHei" panose="020B0503020204020204" pitchFamily="34" charset="-122"/>
                <a:sym typeface="+mn-ea"/>
              </a:rPr>
              <a:t> </a:t>
            </a:r>
            <a:r>
              <a:rPr lang="en-GB" sz="1600" dirty="0">
                <a:latin typeface="Calibri" panose="020F0502020204030204" pitchFamily="34" charset="0"/>
                <a:ea typeface="Microsoft YaHei" panose="020B0503020204020204" pitchFamily="34" charset="-122"/>
                <a:sym typeface="+mn-ea"/>
              </a:rPr>
              <a:t> - </a:t>
            </a:r>
            <a:r>
              <a:rPr lang="en-US" altLang="en-GB" sz="1600" dirty="0">
                <a:latin typeface="Calibri" panose="020F0502020204030204" pitchFamily="34" charset="0"/>
                <a:ea typeface="Microsoft YaHei" panose="020B0503020204020204" pitchFamily="34" charset="-122"/>
                <a:sym typeface="+mn-ea"/>
              </a:rPr>
              <a:t> </a:t>
            </a:r>
            <a:r>
              <a:rPr lang="en-GB" sz="1600" dirty="0">
                <a:latin typeface="Calibri" panose="020F0502020204030204" pitchFamily="34" charset="0"/>
                <a:ea typeface="Microsoft YaHei" panose="020B0503020204020204" pitchFamily="34" charset="-122"/>
                <a:sym typeface="+mn-ea"/>
              </a:rPr>
              <a:t>Product </a:t>
            </a:r>
          </a:p>
          <a:p>
            <a:pPr marL="0" marR="0" lvl="0" indent="0" algn="l" defTabSz="914400" rtl="0" eaLnBrk="1" fontAlgn="base" latinLnBrk="0" hangingPunct="1">
              <a:lnSpc>
                <a:spcPct val="110000"/>
              </a:lnSpc>
              <a:spcBef>
                <a:spcPct val="0"/>
              </a:spcBef>
              <a:spcAft>
                <a:spcPts val="600"/>
              </a:spcAft>
              <a:buClrTx/>
              <a:buSzTx/>
              <a:buFontTx/>
              <a:buNone/>
              <a:defRPr/>
            </a:pPr>
            <a:r>
              <a:rPr lang="en-US" altLang="en-GB" sz="2800" b="1" dirty="0">
                <a:solidFill>
                  <a:schemeClr val="accent4">
                    <a:lumMod val="50000"/>
                  </a:schemeClr>
                </a:solidFill>
                <a:latin typeface="Calibri" panose="020F0502020204030204" pitchFamily="34" charset="0"/>
                <a:ea typeface="Microsoft YaHei" panose="020B0503020204020204" pitchFamily="34" charset="-122"/>
                <a:sym typeface="+mn-ea"/>
              </a:rPr>
              <a:t>2</a:t>
            </a:r>
            <a:r>
              <a:rPr lang="en-GB" sz="2800" b="1" dirty="0">
                <a:solidFill>
                  <a:schemeClr val="accent4">
                    <a:lumMod val="50000"/>
                  </a:schemeClr>
                </a:solidFill>
                <a:latin typeface="Calibri" panose="020F0502020204030204" pitchFamily="34" charset="0"/>
                <a:ea typeface="Microsoft YaHei" panose="020B0503020204020204" pitchFamily="34" charset="-122"/>
                <a:sym typeface="+mn-ea"/>
              </a:rPr>
              <a:t>. Main function</a:t>
            </a:r>
            <a:r>
              <a:rPr lang="en-GB" sz="2800" dirty="0">
                <a:solidFill>
                  <a:schemeClr val="accent4">
                    <a:lumMod val="50000"/>
                  </a:schemeClr>
                </a:solidFill>
                <a:latin typeface="Calibri" panose="020F0502020204030204" pitchFamily="34" charset="0"/>
                <a:ea typeface="Microsoft YaHei" panose="020B0503020204020204" pitchFamily="34" charset="-122"/>
                <a:sym typeface="+mn-ea"/>
              </a:rPr>
              <a:t>:</a:t>
            </a:r>
          </a:p>
          <a:p>
            <a:pPr marL="0" marR="0" lvl="0" indent="0" algn="l" defTabSz="914400" rtl="0" eaLnBrk="1" fontAlgn="base" latinLnBrk="0" hangingPunct="1">
              <a:lnSpc>
                <a:spcPct val="110000"/>
              </a:lnSpc>
              <a:spcBef>
                <a:spcPct val="0"/>
              </a:spcBef>
              <a:spcAft>
                <a:spcPts val="600"/>
              </a:spcAft>
              <a:buClrTx/>
              <a:buSzTx/>
              <a:buFontTx/>
              <a:buNone/>
              <a:defRPr/>
            </a:pPr>
            <a:r>
              <a:rPr lang="en-GB" sz="1800" dirty="0">
                <a:latin typeface="Calibri" panose="020F0502020204030204" pitchFamily="34" charset="0"/>
                <a:ea typeface="Microsoft YaHei" panose="020B0503020204020204" pitchFamily="34" charset="-122"/>
                <a:sym typeface="+mn-ea"/>
              </a:rPr>
              <a:t>  The main function call other functions to interact with the auction system.</a:t>
            </a:r>
          </a:p>
          <a:p>
            <a:pPr marL="0" marR="0" lvl="0" indent="0" algn="l" defTabSz="914400" rtl="0" eaLnBrk="1" fontAlgn="base" latinLnBrk="0" hangingPunct="1">
              <a:lnSpc>
                <a:spcPct val="110000"/>
              </a:lnSpc>
              <a:spcBef>
                <a:spcPct val="0"/>
              </a:spcBef>
              <a:spcAft>
                <a:spcPts val="600"/>
              </a:spcAft>
              <a:buClrTx/>
              <a:buSzTx/>
              <a:buFontTx/>
              <a:buNone/>
              <a:defRPr/>
            </a:pPr>
            <a:r>
              <a:rPr lang="en-GB" sz="2800" b="1" dirty="0">
                <a:solidFill>
                  <a:schemeClr val="accent4">
                    <a:lumMod val="50000"/>
                  </a:schemeClr>
                </a:solidFill>
                <a:latin typeface="Calibri" panose="020F0502020204030204" pitchFamily="34" charset="0"/>
                <a:ea typeface="Microsoft YaHei" panose="020B0503020204020204" pitchFamily="34" charset="-122"/>
                <a:sym typeface="+mn-ea"/>
              </a:rPr>
              <a:t>3. Create Auction function</a:t>
            </a:r>
            <a:r>
              <a:rPr lang="en-GB" sz="2800" dirty="0">
                <a:solidFill>
                  <a:schemeClr val="accent4">
                    <a:lumMod val="50000"/>
                  </a:schemeClr>
                </a:solidFill>
                <a:latin typeface="Calibri" panose="020F0502020204030204" pitchFamily="34" charset="0"/>
                <a:ea typeface="Microsoft YaHei" panose="020B0503020204020204" pitchFamily="34" charset="-122"/>
                <a:sym typeface="+mn-ea"/>
              </a:rPr>
              <a:t>:</a:t>
            </a:r>
          </a:p>
          <a:p>
            <a:pPr marL="0" marR="0" lvl="0" indent="0" algn="l" defTabSz="914400" rtl="0" eaLnBrk="1" fontAlgn="base" latinLnBrk="0" hangingPunct="1">
              <a:lnSpc>
                <a:spcPct val="110000"/>
              </a:lnSpc>
              <a:spcBef>
                <a:spcPct val="0"/>
              </a:spcBef>
              <a:spcAft>
                <a:spcPts val="600"/>
              </a:spcAft>
              <a:buClrTx/>
              <a:buSzTx/>
              <a:buFontTx/>
              <a:buNone/>
              <a:defRPr/>
            </a:pPr>
            <a:r>
              <a:rPr lang="en-GB" sz="1800" dirty="0">
                <a:latin typeface="Calibri" panose="020F0502020204030204" pitchFamily="34" charset="0"/>
                <a:ea typeface="Microsoft YaHei" panose="020B0503020204020204" pitchFamily="34" charset="-122"/>
                <a:sym typeface="+mn-ea"/>
              </a:rPr>
              <a:t> This function takes as input the name of a bidder and the amount of their bid, and returns a pointer to a new `Auction`  struct with that information.</a:t>
            </a:r>
          </a:p>
          <a:p>
            <a:pPr marL="0" marR="0" lvl="0" indent="0" algn="l" defTabSz="914400" rtl="0" eaLnBrk="1" fontAlgn="base" latinLnBrk="0" hangingPunct="1">
              <a:lnSpc>
                <a:spcPct val="110000"/>
              </a:lnSpc>
              <a:spcBef>
                <a:spcPct val="0"/>
              </a:spcBef>
              <a:spcAft>
                <a:spcPts val="600"/>
              </a:spcAft>
              <a:buClrTx/>
              <a:buSzTx/>
              <a:buFontTx/>
              <a:buNone/>
              <a:defRPr/>
            </a:pPr>
            <a:r>
              <a:rPr lang="en-GB" sz="2800" b="1" dirty="0">
                <a:solidFill>
                  <a:schemeClr val="accent4">
                    <a:lumMod val="50000"/>
                  </a:schemeClr>
                </a:solidFill>
                <a:latin typeface="Calibri" panose="020F0502020204030204" pitchFamily="34" charset="0"/>
                <a:ea typeface="Microsoft YaHei" panose="020B0503020204020204" pitchFamily="34" charset="-122"/>
                <a:sym typeface="+mn-ea"/>
              </a:rPr>
              <a:t>4. </a:t>
            </a:r>
            <a:r>
              <a:rPr lang="en-US" altLang="en-GB" sz="2800" b="1" dirty="0">
                <a:solidFill>
                  <a:schemeClr val="accent4">
                    <a:lumMod val="50000"/>
                  </a:schemeClr>
                </a:solidFill>
                <a:latin typeface="Calibri" panose="020F0502020204030204" pitchFamily="34" charset="0"/>
                <a:ea typeface="Microsoft YaHei" panose="020B0503020204020204" pitchFamily="34" charset="-122"/>
                <a:sym typeface="+mn-ea"/>
              </a:rPr>
              <a:t>A</a:t>
            </a:r>
            <a:r>
              <a:rPr lang="en-GB" sz="2800" b="1" dirty="0">
                <a:solidFill>
                  <a:schemeClr val="accent4">
                    <a:lumMod val="50000"/>
                  </a:schemeClr>
                </a:solidFill>
                <a:latin typeface="Calibri" panose="020F0502020204030204" pitchFamily="34" charset="0"/>
                <a:ea typeface="Microsoft YaHei" panose="020B0503020204020204" pitchFamily="34" charset="-122"/>
                <a:sym typeface="+mn-ea"/>
              </a:rPr>
              <a:t>dd Auction</a:t>
            </a:r>
            <a:r>
              <a:rPr lang="en-US" altLang="en-GB" sz="2800" b="1" dirty="0">
                <a:solidFill>
                  <a:schemeClr val="accent4">
                    <a:lumMod val="50000"/>
                  </a:schemeClr>
                </a:solidFill>
                <a:latin typeface="Calibri" panose="020F0502020204030204" pitchFamily="34" charset="0"/>
                <a:ea typeface="Microsoft YaHei" panose="020B0503020204020204" pitchFamily="34" charset="-122"/>
                <a:sym typeface="+mn-ea"/>
              </a:rPr>
              <a:t> </a:t>
            </a:r>
            <a:r>
              <a:rPr lang="en-GB" sz="2800" b="1" dirty="0">
                <a:solidFill>
                  <a:schemeClr val="accent4">
                    <a:lumMod val="50000"/>
                  </a:schemeClr>
                </a:solidFill>
                <a:latin typeface="Calibri" panose="020F0502020204030204" pitchFamily="34" charset="0"/>
                <a:ea typeface="Microsoft YaHei" panose="020B0503020204020204" pitchFamily="34" charset="-122"/>
                <a:sym typeface="+mn-ea"/>
              </a:rPr>
              <a:t>function</a:t>
            </a:r>
            <a:endParaRPr lang="en-GB" sz="2800" dirty="0">
              <a:solidFill>
                <a:schemeClr val="accent4">
                  <a:lumMod val="50000"/>
                </a:schemeClr>
              </a:solidFill>
              <a:latin typeface="Calibri" panose="020F0502020204030204" pitchFamily="34" charset="0"/>
              <a:ea typeface="Microsoft YaHei" panose="020B0503020204020204" pitchFamily="34" charset="-122"/>
              <a:sym typeface="+mn-ea"/>
            </a:endParaRPr>
          </a:p>
          <a:p>
            <a:pPr marL="0" marR="0" lvl="0" indent="0" algn="l" defTabSz="914400" rtl="0" eaLnBrk="1" fontAlgn="base" latinLnBrk="0" hangingPunct="1">
              <a:lnSpc>
                <a:spcPct val="110000"/>
              </a:lnSpc>
              <a:spcBef>
                <a:spcPct val="0"/>
              </a:spcBef>
              <a:spcAft>
                <a:spcPts val="600"/>
              </a:spcAft>
              <a:buClrTx/>
              <a:buSzTx/>
              <a:buFontTx/>
              <a:buNone/>
              <a:defRPr/>
            </a:pPr>
            <a:r>
              <a:rPr lang="en-GB" sz="1800" dirty="0">
                <a:latin typeface="Calibri" panose="020F0502020204030204" pitchFamily="34" charset="0"/>
                <a:ea typeface="Microsoft YaHei" panose="020B0503020204020204" pitchFamily="34" charset="-122"/>
                <a:sym typeface="+mn-ea"/>
              </a:rPr>
              <a:t>(product name, bidder name, and bid amount), and then adds that auction to the system.</a:t>
            </a:r>
          </a:p>
          <a:p>
            <a:pPr marL="0" marR="0" lvl="0" indent="0" algn="l" defTabSz="914400" rtl="0" eaLnBrk="1" fontAlgn="base" latinLnBrk="0" hangingPunct="1">
              <a:lnSpc>
                <a:spcPct val="110000"/>
              </a:lnSpc>
              <a:spcBef>
                <a:spcPct val="0"/>
              </a:spcBef>
              <a:spcAft>
                <a:spcPts val="600"/>
              </a:spcAft>
              <a:buClrTx/>
              <a:buSzTx/>
              <a:buFontTx/>
              <a:buNone/>
              <a:defRPr/>
            </a:pPr>
            <a:endParaRPr lang="en-GB" sz="1800" dirty="0">
              <a:latin typeface="Calibri" panose="020F0502020204030204" pitchFamily="34" charset="0"/>
              <a:ea typeface="Microsoft YaHei" panose="020B0503020204020204" pitchFamily="34" charset="-122"/>
              <a:sym typeface="+mn-ea"/>
            </a:endParaRPr>
          </a:p>
          <a:p>
            <a:pPr marL="0" marR="0" lvl="0" indent="0" algn="l" defTabSz="914400" rtl="0" eaLnBrk="1" fontAlgn="base" latinLnBrk="0" hangingPunct="1">
              <a:lnSpc>
                <a:spcPct val="110000"/>
              </a:lnSpc>
              <a:spcBef>
                <a:spcPct val="0"/>
              </a:spcBef>
              <a:spcAft>
                <a:spcPts val="600"/>
              </a:spcAft>
              <a:buClrTx/>
              <a:buSzTx/>
              <a:buFontTx/>
              <a:buNone/>
              <a:defRPr/>
            </a:pPr>
            <a:endParaRPr lang="en-GB" sz="1800" dirty="0">
              <a:latin typeface="Calibri" panose="020F0502020204030204" pitchFamily="34" charset="0"/>
              <a:ea typeface="Microsoft YaHei" panose="020B0503020204020204" pitchFamily="34" charset="-122"/>
              <a:sym typeface="+mn-ea"/>
            </a:endParaRPr>
          </a:p>
        </p:txBody>
      </p:sp>
      <p:cxnSp>
        <p:nvCxnSpPr>
          <p:cNvPr id="7" name="Straight Connector 6">
            <a:extLst>
              <a:ext uri="{FF2B5EF4-FFF2-40B4-BE49-F238E27FC236}">
                <a16:creationId xmlns:a16="http://schemas.microsoft.com/office/drawing/2014/main" id="{26DD4794-574E-6E26-68FC-57E85F06FB11}"/>
              </a:ext>
            </a:extLst>
          </p:cNvPr>
          <p:cNvCxnSpPr>
            <a:cxnSpLocks/>
          </p:cNvCxnSpPr>
          <p:nvPr/>
        </p:nvCxnSpPr>
        <p:spPr>
          <a:xfrm>
            <a:off x="0" y="90718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4" name="Slide Number Placeholder 3"/>
          <p:cNvSpPr>
            <a:spLocks noGrp="1"/>
          </p:cNvSpPr>
          <p:nvPr>
            <p:ph type="sldNum" sz="quarter" idx="12"/>
          </p:nvPr>
        </p:nvSpPr>
        <p:spPr>
          <a:xfrm>
            <a:off x="4982038" y="6164603"/>
            <a:ext cx="811019" cy="503578"/>
          </a:xfrm>
        </p:spPr>
        <p:txBody>
          <a:bodyPr/>
          <a:lstStyle/>
          <a:p>
            <a:fld id="{1BF3EC46-B39D-45A9-BDDC-D0B59065E9D4}" type="slidenum">
              <a:rPr lang="en-IN" smtClean="0">
                <a:solidFill>
                  <a:schemeClr val="bg1"/>
                </a:solidFill>
              </a:rPr>
              <a:t>8</a:t>
            </a:fld>
            <a:endParaRPr lang="en-IN" dirty="0">
              <a:solidFill>
                <a:schemeClr val="bg1"/>
              </a:solidFill>
            </a:endParaRPr>
          </a:p>
        </p:txBody>
      </p:sp>
    </p:spTree>
    <p:extLst>
      <p:ext uri="{BB962C8B-B14F-4D97-AF65-F5344CB8AC3E}">
        <p14:creationId xmlns:p14="http://schemas.microsoft.com/office/powerpoint/2010/main" val="143428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32D4C-7D5B-EC7B-33D4-5F0F5A247C2C}"/>
              </a:ext>
            </a:extLst>
          </p:cNvPr>
          <p:cNvSpPr txBox="1"/>
          <p:nvPr/>
        </p:nvSpPr>
        <p:spPr>
          <a:xfrm>
            <a:off x="293299" y="319177"/>
            <a:ext cx="12064482" cy="4508927"/>
          </a:xfrm>
          <a:prstGeom prst="rect">
            <a:avLst/>
          </a:prstGeom>
          <a:noFill/>
        </p:spPr>
        <p:txBody>
          <a:bodyPr wrap="square">
            <a:spAutoFit/>
          </a:bodyPr>
          <a:lstStyle/>
          <a:p>
            <a:pPr marL="0" marR="0" lvl="0" indent="0" algn="l" defTabSz="914400" rtl="0" eaLnBrk="1" fontAlgn="base" latinLnBrk="0" hangingPunct="1">
              <a:lnSpc>
                <a:spcPct val="110000"/>
              </a:lnSpc>
              <a:spcBef>
                <a:spcPct val="0"/>
              </a:spcBef>
              <a:spcAft>
                <a:spcPts val="600"/>
              </a:spcAft>
              <a:buClrTx/>
              <a:buSzTx/>
              <a:buFontTx/>
              <a:buNone/>
              <a:defRPr/>
            </a:pPr>
            <a:endParaRPr lang="en-GB" sz="1800" dirty="0">
              <a:latin typeface="Calibri" panose="020F0502020204030204" pitchFamily="34" charset="0"/>
              <a:ea typeface="Microsoft YaHei" panose="020B0503020204020204" pitchFamily="34" charset="-122"/>
              <a:sym typeface="+mn-ea"/>
            </a:endParaRPr>
          </a:p>
          <a:p>
            <a:pPr marL="0" marR="0" lvl="0" indent="0" algn="l" defTabSz="914400" rtl="0" eaLnBrk="1" fontAlgn="base" latinLnBrk="0" hangingPunct="1">
              <a:lnSpc>
                <a:spcPct val="110000"/>
              </a:lnSpc>
              <a:spcBef>
                <a:spcPct val="0"/>
              </a:spcBef>
              <a:spcAft>
                <a:spcPts val="600"/>
              </a:spcAft>
              <a:buClrTx/>
              <a:buSzTx/>
              <a:buFontTx/>
              <a:buNone/>
              <a:defRPr/>
            </a:pPr>
            <a:r>
              <a:rPr lang="en-GB" sz="2800" b="1" dirty="0">
                <a:solidFill>
                  <a:schemeClr val="accent4">
                    <a:lumMod val="50000"/>
                  </a:schemeClr>
                </a:solidFill>
                <a:latin typeface="Calibri" panose="020F0502020204030204" pitchFamily="34" charset="0"/>
                <a:ea typeface="Microsoft YaHei" panose="020B0503020204020204" pitchFamily="34" charset="-122"/>
                <a:sym typeface="+mn-ea"/>
              </a:rPr>
              <a:t>5. </a:t>
            </a:r>
            <a:r>
              <a:rPr lang="en-US" altLang="en-GB" sz="2800" b="1" dirty="0">
                <a:solidFill>
                  <a:schemeClr val="accent4">
                    <a:lumMod val="50000"/>
                  </a:schemeClr>
                </a:solidFill>
                <a:latin typeface="Calibri" panose="020F0502020204030204" pitchFamily="34" charset="0"/>
                <a:ea typeface="Microsoft YaHei" panose="020B0503020204020204" pitchFamily="34" charset="-122"/>
                <a:sym typeface="+mn-ea"/>
              </a:rPr>
              <a:t>R</a:t>
            </a:r>
            <a:r>
              <a:rPr lang="en-GB" sz="2800" b="1" dirty="0" err="1">
                <a:solidFill>
                  <a:schemeClr val="accent4">
                    <a:lumMod val="50000"/>
                  </a:schemeClr>
                </a:solidFill>
                <a:latin typeface="Calibri" panose="020F0502020204030204" pitchFamily="34" charset="0"/>
                <a:ea typeface="Microsoft YaHei" panose="020B0503020204020204" pitchFamily="34" charset="-122"/>
                <a:sym typeface="+mn-ea"/>
              </a:rPr>
              <a:t>emoveAuction</a:t>
            </a:r>
            <a:r>
              <a:rPr lang="en-GB" sz="2800" b="1" dirty="0">
                <a:solidFill>
                  <a:schemeClr val="accent4">
                    <a:lumMod val="50000"/>
                  </a:schemeClr>
                </a:solidFill>
                <a:latin typeface="Calibri" panose="020F0502020204030204" pitchFamily="34" charset="0"/>
                <a:ea typeface="Microsoft YaHei" panose="020B0503020204020204" pitchFamily="34" charset="-122"/>
                <a:sym typeface="+mn-ea"/>
              </a:rPr>
              <a:t> function</a:t>
            </a:r>
          </a:p>
          <a:p>
            <a:pPr marL="0" marR="0" lvl="0" indent="0" algn="l" defTabSz="914400" rtl="0" eaLnBrk="1" fontAlgn="base" latinLnBrk="0" hangingPunct="1">
              <a:lnSpc>
                <a:spcPct val="110000"/>
              </a:lnSpc>
              <a:spcBef>
                <a:spcPct val="0"/>
              </a:spcBef>
              <a:spcAft>
                <a:spcPts val="600"/>
              </a:spcAft>
              <a:buClrTx/>
              <a:buSzTx/>
              <a:buFontTx/>
              <a:buNone/>
              <a:defRPr/>
            </a:pPr>
            <a:r>
              <a:rPr lang="en-US" altLang="en-GB" sz="1800" dirty="0">
                <a:latin typeface="Calibri" panose="020F0502020204030204" pitchFamily="34" charset="0"/>
                <a:ea typeface="Microsoft YaHei" panose="020B0503020204020204" pitchFamily="34" charset="-122"/>
                <a:sym typeface="+mn-ea"/>
              </a:rPr>
              <a:t>	T</a:t>
            </a:r>
            <a:r>
              <a:rPr lang="en-GB" sz="1800" dirty="0">
                <a:latin typeface="Calibri" panose="020F0502020204030204" pitchFamily="34" charset="0"/>
                <a:ea typeface="Microsoft YaHei" panose="020B0503020204020204" pitchFamily="34" charset="-122"/>
                <a:sym typeface="+mn-ea"/>
              </a:rPr>
              <a:t>o remove (product name, bidder name, and bid amount), and then removes that auction from the system.</a:t>
            </a:r>
          </a:p>
          <a:p>
            <a:pPr marL="0" marR="0" lvl="0" indent="0" algn="l" defTabSz="914400" rtl="0" eaLnBrk="1" fontAlgn="base" latinLnBrk="0" hangingPunct="1">
              <a:lnSpc>
                <a:spcPct val="110000"/>
              </a:lnSpc>
              <a:spcBef>
                <a:spcPct val="0"/>
              </a:spcBef>
              <a:spcAft>
                <a:spcPts val="600"/>
              </a:spcAft>
              <a:buClrTx/>
              <a:buSzTx/>
              <a:buFontTx/>
              <a:buNone/>
              <a:defRPr/>
            </a:pPr>
            <a:r>
              <a:rPr lang="en-GB" sz="2800" b="1" dirty="0">
                <a:solidFill>
                  <a:schemeClr val="accent5">
                    <a:lumMod val="50000"/>
                  </a:schemeClr>
                </a:solidFill>
                <a:latin typeface="Calibri" panose="020F0502020204030204" pitchFamily="34" charset="0"/>
                <a:ea typeface="Microsoft YaHei" panose="020B0503020204020204" pitchFamily="34" charset="-122"/>
                <a:sym typeface="+mn-ea"/>
              </a:rPr>
              <a:t>6. </a:t>
            </a:r>
            <a:r>
              <a:rPr lang="en-US" altLang="en-GB" sz="2800" b="1" dirty="0">
                <a:solidFill>
                  <a:schemeClr val="accent5">
                    <a:lumMod val="50000"/>
                  </a:schemeClr>
                </a:solidFill>
                <a:latin typeface="Calibri" panose="020F0502020204030204" pitchFamily="34" charset="0"/>
                <a:ea typeface="Microsoft YaHei" panose="020B0503020204020204" pitchFamily="34" charset="-122"/>
                <a:sym typeface="+mn-ea"/>
              </a:rPr>
              <a:t>U</a:t>
            </a:r>
            <a:r>
              <a:rPr lang="en-GB" sz="2800" b="1" dirty="0" err="1">
                <a:solidFill>
                  <a:schemeClr val="accent5">
                    <a:lumMod val="50000"/>
                  </a:schemeClr>
                </a:solidFill>
                <a:latin typeface="Calibri" panose="020F0502020204030204" pitchFamily="34" charset="0"/>
                <a:ea typeface="Microsoft YaHei" panose="020B0503020204020204" pitchFamily="34" charset="-122"/>
                <a:sym typeface="+mn-ea"/>
              </a:rPr>
              <a:t>pdateAuction</a:t>
            </a:r>
            <a:r>
              <a:rPr lang="en-GB" sz="2800" b="1" dirty="0">
                <a:solidFill>
                  <a:schemeClr val="accent5">
                    <a:lumMod val="50000"/>
                  </a:schemeClr>
                </a:solidFill>
                <a:latin typeface="Calibri" panose="020F0502020204030204" pitchFamily="34" charset="0"/>
                <a:ea typeface="Microsoft YaHei" panose="020B0503020204020204" pitchFamily="34" charset="-122"/>
                <a:sym typeface="+mn-ea"/>
              </a:rPr>
              <a:t> function</a:t>
            </a:r>
          </a:p>
          <a:p>
            <a:pPr marL="0" marR="0" lvl="0" indent="0" algn="l" defTabSz="914400" rtl="0" eaLnBrk="1" fontAlgn="base" latinLnBrk="0" hangingPunct="1">
              <a:lnSpc>
                <a:spcPct val="110000"/>
              </a:lnSpc>
              <a:spcBef>
                <a:spcPct val="0"/>
              </a:spcBef>
              <a:spcAft>
                <a:spcPts val="600"/>
              </a:spcAft>
              <a:buClrTx/>
              <a:buSzTx/>
              <a:buFontTx/>
              <a:buNone/>
              <a:defRPr/>
            </a:pPr>
            <a:r>
              <a:rPr lang="en-US" altLang="en-GB" sz="1800" b="1" dirty="0">
                <a:latin typeface="Calibri" panose="020F0502020204030204" pitchFamily="34" charset="0"/>
                <a:ea typeface="Microsoft YaHei" panose="020B0503020204020204" pitchFamily="34" charset="-122"/>
                <a:sym typeface="+mn-ea"/>
              </a:rPr>
              <a:t>	</a:t>
            </a:r>
            <a:r>
              <a:rPr lang="en-US" altLang="en-GB" sz="1800" dirty="0">
                <a:latin typeface="Calibri" panose="020F0502020204030204" pitchFamily="34" charset="0"/>
                <a:ea typeface="Microsoft YaHei" panose="020B0503020204020204" pitchFamily="34" charset="-122"/>
                <a:sym typeface="+mn-ea"/>
              </a:rPr>
              <a:t>Provides ability to  pass new bid value </a:t>
            </a:r>
            <a:endParaRPr lang="en-GB" sz="1800" dirty="0">
              <a:latin typeface="Calibri" panose="020F0502020204030204" pitchFamily="34" charset="0"/>
              <a:ea typeface="Microsoft YaHei" panose="020B0503020204020204" pitchFamily="34" charset="-122"/>
              <a:sym typeface="+mn-ea"/>
            </a:endParaRPr>
          </a:p>
          <a:p>
            <a:pPr marL="0" marR="0" lvl="0" indent="0" algn="l" defTabSz="914400" rtl="0" eaLnBrk="1" fontAlgn="base" latinLnBrk="0" hangingPunct="1">
              <a:lnSpc>
                <a:spcPct val="110000"/>
              </a:lnSpc>
              <a:spcBef>
                <a:spcPct val="0"/>
              </a:spcBef>
              <a:spcAft>
                <a:spcPts val="600"/>
              </a:spcAft>
              <a:buClrTx/>
              <a:buSzTx/>
              <a:buFontTx/>
              <a:buNone/>
              <a:defRPr/>
            </a:pPr>
            <a:r>
              <a:rPr lang="en-GB" sz="2800" b="1" dirty="0">
                <a:solidFill>
                  <a:schemeClr val="accent5">
                    <a:lumMod val="50000"/>
                  </a:schemeClr>
                </a:solidFill>
                <a:latin typeface="Calibri" panose="020F0502020204030204" pitchFamily="34" charset="0"/>
                <a:ea typeface="Microsoft YaHei" panose="020B0503020204020204" pitchFamily="34" charset="-122"/>
                <a:sym typeface="+mn-ea"/>
              </a:rPr>
              <a:t>7. </a:t>
            </a:r>
            <a:r>
              <a:rPr lang="en-US" altLang="en-GB" sz="2800" b="1" dirty="0">
                <a:solidFill>
                  <a:schemeClr val="accent5">
                    <a:lumMod val="50000"/>
                  </a:schemeClr>
                </a:solidFill>
                <a:latin typeface="Calibri" panose="020F0502020204030204" pitchFamily="34" charset="0"/>
                <a:ea typeface="Microsoft YaHei" panose="020B0503020204020204" pitchFamily="34" charset="-122"/>
                <a:sym typeface="+mn-ea"/>
              </a:rPr>
              <a:t>S</a:t>
            </a:r>
            <a:r>
              <a:rPr lang="en-GB" sz="2800" b="1" dirty="0" err="1">
                <a:solidFill>
                  <a:schemeClr val="accent5">
                    <a:lumMod val="50000"/>
                  </a:schemeClr>
                </a:solidFill>
                <a:latin typeface="Calibri" panose="020F0502020204030204" pitchFamily="34" charset="0"/>
                <a:ea typeface="Microsoft YaHei" panose="020B0503020204020204" pitchFamily="34" charset="-122"/>
                <a:sym typeface="+mn-ea"/>
              </a:rPr>
              <a:t>ortAuctions</a:t>
            </a:r>
            <a:r>
              <a:rPr lang="en-GB" sz="2800" b="1" dirty="0">
                <a:solidFill>
                  <a:schemeClr val="accent5">
                    <a:lumMod val="50000"/>
                  </a:schemeClr>
                </a:solidFill>
                <a:latin typeface="Calibri" panose="020F0502020204030204" pitchFamily="34" charset="0"/>
                <a:ea typeface="Microsoft YaHei" panose="020B0503020204020204" pitchFamily="34" charset="-122"/>
                <a:sym typeface="+mn-ea"/>
              </a:rPr>
              <a:t> function</a:t>
            </a:r>
          </a:p>
          <a:p>
            <a:pPr marL="0" marR="0" lvl="0" indent="0" algn="l" defTabSz="914400" rtl="0" eaLnBrk="1" fontAlgn="base" latinLnBrk="0" hangingPunct="1">
              <a:lnSpc>
                <a:spcPct val="110000"/>
              </a:lnSpc>
              <a:spcBef>
                <a:spcPct val="0"/>
              </a:spcBef>
              <a:spcAft>
                <a:spcPts val="600"/>
              </a:spcAft>
              <a:buClrTx/>
              <a:buSzTx/>
              <a:buFontTx/>
              <a:buNone/>
              <a:defRPr/>
            </a:pPr>
            <a:r>
              <a:rPr lang="en-US" altLang="en-GB" sz="1800" b="1" dirty="0">
                <a:latin typeface="Calibri" panose="020F0502020204030204" pitchFamily="34" charset="0"/>
                <a:ea typeface="Microsoft YaHei" panose="020B0503020204020204" pitchFamily="34" charset="-122"/>
                <a:sym typeface="+mn-ea"/>
              </a:rPr>
              <a:t>	</a:t>
            </a:r>
            <a:r>
              <a:rPr lang="en-US" altLang="en-GB" sz="1800" dirty="0">
                <a:latin typeface="Calibri" panose="020F0502020204030204" pitchFamily="34" charset="0"/>
                <a:ea typeface="Microsoft YaHei" panose="020B0503020204020204" pitchFamily="34" charset="-122"/>
                <a:sym typeface="+mn-ea"/>
              </a:rPr>
              <a:t>S</a:t>
            </a:r>
            <a:r>
              <a:rPr lang="en-GB" sz="1800" dirty="0">
                <a:latin typeface="Calibri" panose="020F0502020204030204" pitchFamily="34" charset="0"/>
                <a:ea typeface="Microsoft YaHei" panose="020B0503020204020204" pitchFamily="34" charset="-122"/>
                <a:sym typeface="+mn-ea"/>
              </a:rPr>
              <a:t>orts the bids for each product in the system in ascending order by bid amount, using the bubble sort algorithm.</a:t>
            </a:r>
          </a:p>
          <a:p>
            <a:pPr marL="0" marR="0" lvl="0" indent="0" algn="l" defTabSz="914400" rtl="0" eaLnBrk="1" fontAlgn="base" latinLnBrk="0" hangingPunct="1">
              <a:lnSpc>
                <a:spcPct val="110000"/>
              </a:lnSpc>
              <a:spcBef>
                <a:spcPct val="0"/>
              </a:spcBef>
              <a:spcAft>
                <a:spcPts val="600"/>
              </a:spcAft>
              <a:buClrTx/>
              <a:buSzTx/>
              <a:buFontTx/>
              <a:buNone/>
              <a:defRPr/>
            </a:pPr>
            <a:r>
              <a:rPr lang="en-GB" sz="2800" b="1" dirty="0">
                <a:solidFill>
                  <a:schemeClr val="accent5">
                    <a:lumMod val="50000"/>
                  </a:schemeClr>
                </a:solidFill>
                <a:latin typeface="Calibri" panose="020F0502020204030204" pitchFamily="34" charset="0"/>
                <a:ea typeface="Microsoft YaHei" panose="020B0503020204020204" pitchFamily="34" charset="-122"/>
                <a:sym typeface="+mn-ea"/>
              </a:rPr>
              <a:t>8. </a:t>
            </a:r>
            <a:r>
              <a:rPr lang="en-US" altLang="en-GB" sz="2800" b="1" dirty="0">
                <a:solidFill>
                  <a:schemeClr val="accent5">
                    <a:lumMod val="50000"/>
                  </a:schemeClr>
                </a:solidFill>
                <a:latin typeface="Calibri" panose="020F0502020204030204" pitchFamily="34" charset="0"/>
                <a:ea typeface="Microsoft YaHei" panose="020B0503020204020204" pitchFamily="34" charset="-122"/>
                <a:sym typeface="+mn-ea"/>
              </a:rPr>
              <a:t>D</a:t>
            </a:r>
            <a:r>
              <a:rPr lang="en-GB" sz="2800" b="1" dirty="0" err="1">
                <a:solidFill>
                  <a:schemeClr val="accent5">
                    <a:lumMod val="50000"/>
                  </a:schemeClr>
                </a:solidFill>
                <a:latin typeface="Calibri" panose="020F0502020204030204" pitchFamily="34" charset="0"/>
                <a:ea typeface="Microsoft YaHei" panose="020B0503020204020204" pitchFamily="34" charset="-122"/>
                <a:sym typeface="+mn-ea"/>
              </a:rPr>
              <a:t>isplayAuctions</a:t>
            </a:r>
            <a:r>
              <a:rPr lang="en-GB" sz="2800" b="1" dirty="0">
                <a:solidFill>
                  <a:schemeClr val="accent5">
                    <a:lumMod val="50000"/>
                  </a:schemeClr>
                </a:solidFill>
                <a:latin typeface="Calibri" panose="020F0502020204030204" pitchFamily="34" charset="0"/>
                <a:ea typeface="Microsoft YaHei" panose="020B0503020204020204" pitchFamily="34" charset="-122"/>
                <a:sym typeface="+mn-ea"/>
              </a:rPr>
              <a:t> function</a:t>
            </a:r>
          </a:p>
          <a:p>
            <a:pPr marL="0" marR="0" lvl="0" indent="0" algn="l" defTabSz="914400" rtl="0" eaLnBrk="1" fontAlgn="base" latinLnBrk="0" hangingPunct="1">
              <a:lnSpc>
                <a:spcPct val="110000"/>
              </a:lnSpc>
              <a:spcBef>
                <a:spcPct val="0"/>
              </a:spcBef>
              <a:spcAft>
                <a:spcPts val="600"/>
              </a:spcAft>
              <a:buClrTx/>
              <a:buSzTx/>
              <a:buFontTx/>
              <a:buNone/>
              <a:defRPr/>
            </a:pPr>
            <a:r>
              <a:rPr lang="en-US" altLang="en-GB" sz="1800" dirty="0">
                <a:latin typeface="Calibri" panose="020F0502020204030204" pitchFamily="34" charset="0"/>
                <a:ea typeface="Microsoft YaHei" panose="020B0503020204020204" pitchFamily="34" charset="-122"/>
                <a:sym typeface="+mn-ea"/>
              </a:rPr>
              <a:t>	Shows information about bidder and bid</a:t>
            </a:r>
            <a:endParaRPr lang="en-GB" sz="1800" dirty="0">
              <a:latin typeface="Calibri" panose="020F0502020204030204" pitchFamily="34" charset="0"/>
              <a:ea typeface="Microsoft YaHei" panose="020B0503020204020204" pitchFamily="34" charset="-122"/>
              <a:sym typeface="+mn-ea"/>
            </a:endParaRPr>
          </a:p>
          <a:p>
            <a:pPr marL="0" marR="0" lvl="0" indent="0" algn="l" defTabSz="914400" rtl="0" eaLnBrk="1" fontAlgn="base" latinLnBrk="0" hangingPunct="1">
              <a:lnSpc>
                <a:spcPct val="110000"/>
              </a:lnSpc>
              <a:spcBef>
                <a:spcPct val="0"/>
              </a:spcBef>
              <a:spcAft>
                <a:spcPts val="600"/>
              </a:spcAft>
              <a:buClrTx/>
              <a:buSzTx/>
              <a:buFontTx/>
              <a:buNone/>
              <a:defRPr/>
            </a:pPr>
            <a:r>
              <a:rPr lang="en-GB" sz="1800" dirty="0">
                <a:latin typeface="Calibri" panose="020F0502020204030204" pitchFamily="34" charset="0"/>
                <a:ea typeface="Microsoft YaHei" panose="020B0503020204020204" pitchFamily="34" charset="-122"/>
                <a:sym typeface="+mn-ea"/>
              </a:rPr>
              <a:t>    </a:t>
            </a:r>
          </a:p>
        </p:txBody>
      </p:sp>
      <p:sp>
        <p:nvSpPr>
          <p:cNvPr id="4" name="Slide Number Placeholder 3"/>
          <p:cNvSpPr>
            <a:spLocks noGrp="1"/>
          </p:cNvSpPr>
          <p:nvPr>
            <p:ph type="sldNum" sz="quarter" idx="12"/>
          </p:nvPr>
        </p:nvSpPr>
        <p:spPr>
          <a:xfrm>
            <a:off x="5440249" y="6259494"/>
            <a:ext cx="811019" cy="503578"/>
          </a:xfrm>
        </p:spPr>
        <p:txBody>
          <a:bodyPr/>
          <a:lstStyle/>
          <a:p>
            <a:fld id="{1BF3EC46-B39D-45A9-BDDC-D0B59065E9D4}" type="slidenum">
              <a:rPr lang="en-IN" smtClean="0">
                <a:solidFill>
                  <a:schemeClr val="bg1"/>
                </a:solidFill>
              </a:rPr>
              <a:t>9</a:t>
            </a:fld>
            <a:endParaRPr lang="en-IN" dirty="0">
              <a:solidFill>
                <a:schemeClr val="bg1"/>
              </a:solidFill>
            </a:endParaRPr>
          </a:p>
        </p:txBody>
      </p:sp>
    </p:spTree>
    <p:extLst>
      <p:ext uri="{BB962C8B-B14F-4D97-AF65-F5344CB8AC3E}">
        <p14:creationId xmlns:p14="http://schemas.microsoft.com/office/powerpoint/2010/main" val="9258035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443</TotalTime>
  <Words>1825</Words>
  <Application>Microsoft Office PowerPoint</Application>
  <PresentationFormat>Widescreen</PresentationFormat>
  <Paragraphs>294</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Gill Sans MT</vt:lpstr>
      <vt:lpstr>Segoe UI Variable Text Semibold</vt:lpstr>
      <vt:lpstr>Söhne</vt:lpstr>
      <vt:lpstr>Times New Roman</vt:lpstr>
      <vt:lpstr>Wingdings</vt:lpstr>
      <vt:lpstr>Gallery</vt:lpstr>
      <vt:lpstr>SANJIVANI   COLLEGE   OF   ENGINEERING  TOPIC :  AN   AUCTION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Borawake</dc:creator>
  <cp:lastModifiedBy>Aniket Borawake</cp:lastModifiedBy>
  <cp:revision>13</cp:revision>
  <dcterms:created xsi:type="dcterms:W3CDTF">2023-05-13T10:59:34Z</dcterms:created>
  <dcterms:modified xsi:type="dcterms:W3CDTF">2023-05-16T05:36:36Z</dcterms:modified>
</cp:coreProperties>
</file>