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letricVehiclesDataAnalysis/Dashboard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5A44EB1-16E7-41BB-8FB6-6989BA6CDAD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Eletric Vehicles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C4CC899-43EE-4012-8C19-26B6F6D9D30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6/7/2024 8:23:02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9" id="10" name="slide10">
            <a:extLst>
              <a:ext uri="{FF2B5EF4-FFF2-40B4-BE49-F238E27FC236}">
                <a16:creationId xmlns:a16="http://schemas.microsoft.com/office/drawing/2014/main" id="{B646C305-10A3-4071-A51A-404F4FED26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62" y="0"/>
            <a:ext cx="214747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33613D58-ABB1-41A1-80A5-298BEE8F64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Vehicles" id="2" name="slide2">
            <a:extLst>
              <a:ext uri="{FF2B5EF4-FFF2-40B4-BE49-F238E27FC236}">
                <a16:creationId xmlns:a16="http://schemas.microsoft.com/office/drawing/2014/main" id="{F962B7AB-AB09-4640-9169-F4F32A3260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2922270"/>
            <a:ext cx="13335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ELetric Range" id="3" name="slide3">
            <a:extLst>
              <a:ext uri="{FF2B5EF4-FFF2-40B4-BE49-F238E27FC236}">
                <a16:creationId xmlns:a16="http://schemas.microsoft.com/office/drawing/2014/main" id="{EF011F61-71D6-4A9A-A6CA-D50252B2E6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750820"/>
            <a:ext cx="952500" cy="13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BEV Vehicles" id="4" name="slide4">
            <a:extLst>
              <a:ext uri="{FF2B5EF4-FFF2-40B4-BE49-F238E27FC236}">
                <a16:creationId xmlns:a16="http://schemas.microsoft.com/office/drawing/2014/main" id="{C96E909B-CA7C-4319-9CC2-FBF91E5447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82240"/>
            <a:ext cx="152400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HEV Vehicles " id="5" name="slide5">
            <a:extLst>
              <a:ext uri="{FF2B5EF4-FFF2-40B4-BE49-F238E27FC236}">
                <a16:creationId xmlns:a16="http://schemas.microsoft.com/office/drawing/2014/main" id="{D836F7CD-29EE-4CB6-94DF-0C70B96B59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2682240"/>
            <a:ext cx="171450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6" name="slide6">
            <a:extLst>
              <a:ext uri="{FF2B5EF4-FFF2-40B4-BE49-F238E27FC236}">
                <a16:creationId xmlns:a16="http://schemas.microsoft.com/office/drawing/2014/main" id="{67971AC0-D83D-4621-81CE-74762C2F12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7" y="0"/>
            <a:ext cx="11740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D4D708ED-46BA-416E-B5AF-6C43D5CC1E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85" y="0"/>
            <a:ext cx="11622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30E50A8A-07B3-4FF4-ABA2-E430753FEF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6" y="0"/>
            <a:ext cx="10538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9" name="slide9">
            <a:extLst>
              <a:ext uri="{FF2B5EF4-FFF2-40B4-BE49-F238E27FC236}">
                <a16:creationId xmlns:a16="http://schemas.microsoft.com/office/drawing/2014/main" id="{A4CA25F9-55C0-4411-8E1F-4F0B0DCA56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8" y="0"/>
            <a:ext cx="11634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2024-06-07T08:23:03Z</dcterms:created>
  <dcterms:modified xsi:type="dcterms:W3CDTF">2024-06-07T08:23:03Z</dcterms:modified>
</cp:coreProperties>
</file>