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taScienceJobsSalariesDashboard_1717821996935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D9A4A64-C160-4A40-B1EA-821992E29C6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Data Science Jobs Salaries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64F9D51-9623-42B1-91E8-902E684E551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6/8/2024 4:51:39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ompanies size and location" id="2" name="slide2">
            <a:extLst>
              <a:ext uri="{FF2B5EF4-FFF2-40B4-BE49-F238E27FC236}">
                <a16:creationId xmlns:a16="http://schemas.microsoft.com/office/drawing/2014/main" id="{6358B9CA-B3B5-4BBF-81F9-089F80E0E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320"/>
            <a:ext cx="12192000" cy="50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ment Type" id="3" name="slide3">
            <a:extLst>
              <a:ext uri="{FF2B5EF4-FFF2-40B4-BE49-F238E27FC236}">
                <a16:creationId xmlns:a16="http://schemas.microsoft.com/office/drawing/2014/main" id="{A54F244D-870D-469A-BCC3-D27651FC3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320"/>
            <a:ext cx="12192000" cy="50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perience Level" id="4" name="slide4">
            <a:extLst>
              <a:ext uri="{FF2B5EF4-FFF2-40B4-BE49-F238E27FC236}">
                <a16:creationId xmlns:a16="http://schemas.microsoft.com/office/drawing/2014/main" id="{917FD814-9757-4D06-88F3-BEBCCCF4AD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320"/>
            <a:ext cx="12192000" cy="50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Employee resdence" id="5" name="slide5">
            <a:extLst>
              <a:ext uri="{FF2B5EF4-FFF2-40B4-BE49-F238E27FC236}">
                <a16:creationId xmlns:a16="http://schemas.microsoft.com/office/drawing/2014/main" id="{B535C171-3BD1-445B-A3D8-439037144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3933"/>
            <a:ext cx="12192000" cy="50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Salary in USD By Experience Level and Emploment Type " id="6" name="slide6">
            <a:extLst>
              <a:ext uri="{FF2B5EF4-FFF2-40B4-BE49-F238E27FC236}">
                <a16:creationId xmlns:a16="http://schemas.microsoft.com/office/drawing/2014/main" id="{43CDF78B-4705-4FF3-A182-2B07F595EE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80"/>
            <a:ext cx="12192000" cy="50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 :AVG salary By Country" id="7" name="slide7">
            <a:extLst>
              <a:ext uri="{FF2B5EF4-FFF2-40B4-BE49-F238E27FC236}">
                <a16:creationId xmlns:a16="http://schemas.microsoft.com/office/drawing/2014/main" id="{A85AA044-01E1-4F45-8B3C-C50A98E48B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80"/>
            <a:ext cx="12192000" cy="50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salary by job tital and rxperience level" id="8" name="slide8">
            <a:extLst>
              <a:ext uri="{FF2B5EF4-FFF2-40B4-BE49-F238E27FC236}">
                <a16:creationId xmlns:a16="http://schemas.microsoft.com/office/drawing/2014/main" id="{95798512-3B6E-4BAC-88A6-DB6333A3E4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31" y="0"/>
            <a:ext cx="1667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2024-06-08T04:51:40Z</dcterms:created>
  <dcterms:modified xsi:type="dcterms:W3CDTF">2024-06-08T04:51:40Z</dcterms:modified>
</cp:coreProperties>
</file>