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281" r:id="rId5"/>
    <p:sldId id="283" r:id="rId6"/>
    <p:sldId id="298" r:id="rId7"/>
    <p:sldId id="297" r:id="rId8"/>
    <p:sldId id="294" r:id="rId9"/>
    <p:sldId id="296" r:id="rId10"/>
    <p:sldId id="295" r:id="rId11"/>
    <p:sldId id="299" r:id="rId12"/>
    <p:sldId id="290" r:id="rId13"/>
    <p:sldId id="291"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1" y="1984248"/>
            <a:ext cx="6645683" cy="1225296"/>
          </a:xfrm>
        </p:spPr>
        <p:txBody>
          <a:bodyPr/>
          <a:lstStyle/>
          <a:p>
            <a:r>
              <a:rPr lang="en-US" dirty="0"/>
              <a:t>Order processing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CODEFURY-2022</a:t>
            </a:r>
          </a:p>
          <a:p>
            <a:r>
              <a:rPr lang="en-US" dirty="0"/>
              <a:t>TEAM-1:BLACKKNIGHT</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UI Snapshots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1" y="457200"/>
            <a:ext cx="3757703" cy="274320"/>
          </a:xfrm>
        </p:spPr>
        <p:txBody>
          <a:bodyPr/>
          <a:lstStyle/>
          <a:p>
            <a:r>
              <a:rPr lang="en-US" dirty="0"/>
              <a:t>Order Processing System:Team1:BlackKnight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Content Placeholder 8">
            <a:extLst>
              <a:ext uri="{FF2B5EF4-FFF2-40B4-BE49-F238E27FC236}">
                <a16:creationId xmlns:a16="http://schemas.microsoft.com/office/drawing/2014/main" id="{A1CDE5C6-ACA1-4457-819F-7838508F2CE4}"/>
              </a:ext>
            </a:extLst>
          </p:cNvPr>
          <p:cNvPicPr>
            <a:picLocks noGrp="1" noChangeAspect="1"/>
          </p:cNvPicPr>
          <p:nvPr>
            <p:ph sz="half" idx="1"/>
          </p:nvPr>
        </p:nvPicPr>
        <p:blipFill>
          <a:blip r:embed="rId2"/>
          <a:stretch>
            <a:fillRect/>
          </a:stretch>
        </p:blipFill>
        <p:spPr>
          <a:xfrm>
            <a:off x="3521802" y="2103438"/>
            <a:ext cx="5154746" cy="4433887"/>
          </a:xfrm>
        </p:spPr>
      </p:pic>
    </p:spTree>
    <p:extLst>
      <p:ext uri="{BB962C8B-B14F-4D97-AF65-F5344CB8AC3E}">
        <p14:creationId xmlns:p14="http://schemas.microsoft.com/office/powerpoint/2010/main" val="204122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UI Snapshots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457200"/>
            <a:ext cx="3738452" cy="274320"/>
          </a:xfrm>
        </p:spPr>
        <p:txBody>
          <a:bodyPr/>
          <a:lstStyle/>
          <a:p>
            <a:r>
              <a:rPr lang="en-US" dirty="0"/>
              <a:t>Order Processing System:Team1:BlackKnight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8" name="Content Placeholder 7">
            <a:extLst>
              <a:ext uri="{FF2B5EF4-FFF2-40B4-BE49-F238E27FC236}">
                <a16:creationId xmlns:a16="http://schemas.microsoft.com/office/drawing/2014/main" id="{7FFA759E-266B-4864-896F-B2540D48D803}"/>
              </a:ext>
            </a:extLst>
          </p:cNvPr>
          <p:cNvPicPr>
            <a:picLocks noGrp="1" noChangeAspect="1"/>
          </p:cNvPicPr>
          <p:nvPr>
            <p:ph sz="half" idx="1"/>
          </p:nvPr>
        </p:nvPicPr>
        <p:blipFill>
          <a:blip r:embed="rId2"/>
          <a:stretch>
            <a:fillRect/>
          </a:stretch>
        </p:blipFill>
        <p:spPr>
          <a:xfrm>
            <a:off x="3128901" y="2103438"/>
            <a:ext cx="5940547" cy="4433887"/>
          </a:xfrm>
        </p:spPr>
      </p:pic>
    </p:spTree>
    <p:extLst>
      <p:ext uri="{BB962C8B-B14F-4D97-AF65-F5344CB8AC3E}">
        <p14:creationId xmlns:p14="http://schemas.microsoft.com/office/powerpoint/2010/main" val="353755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Concepts learned</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UI </a:t>
            </a:r>
            <a:r>
              <a:rPr lang="en-US" dirty="0" err="1"/>
              <a:t>DevelopMent</a:t>
            </a:r>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HTML CSS </a:t>
            </a:r>
            <a:r>
              <a:rPr lang="en-US" dirty="0" err="1"/>
              <a:t>Javascript</a:t>
            </a:r>
            <a:r>
              <a:rPr lang="en-US" dirty="0"/>
              <a:t> &amp; Bootstrap Templates</a:t>
            </a:r>
          </a:p>
          <a:p>
            <a:r>
              <a:rPr lang="en-US" dirty="0"/>
              <a:t>Agile Model</a:t>
            </a:r>
          </a:p>
          <a:p>
            <a:r>
              <a:rPr lang="en-US" dirty="0"/>
              <a:t>Teamwork</a:t>
            </a:r>
          </a:p>
          <a:p>
            <a:r>
              <a:rPr lang="en-US" dirty="0"/>
              <a:t>Team &amp; Project Management</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6400799" y="2330704"/>
            <a:ext cx="5650029" cy="411480"/>
          </a:xfrm>
        </p:spPr>
        <p:txBody>
          <a:bodyPr/>
          <a:lstStyle/>
          <a:p>
            <a:r>
              <a:rPr lang="en-IN" dirty="0" err="1"/>
              <a:t>Springboot</a:t>
            </a:r>
            <a:r>
              <a:rPr lang="en-IN" dirty="0"/>
              <a:t> framework &amp; microservices</a:t>
            </a:r>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Implementing microservices using Spring Framework</a:t>
            </a:r>
          </a:p>
          <a:p>
            <a:r>
              <a:rPr lang="en-US" dirty="0"/>
              <a:t>Access, Authentication, Authorization &amp; </a:t>
            </a:r>
            <a:r>
              <a:rPr lang="en-US" dirty="0" err="1"/>
              <a:t>Privilages</a:t>
            </a:r>
            <a:endParaRPr lang="en-US" dirty="0"/>
          </a:p>
        </p:txBody>
      </p:sp>
    </p:spTree>
    <p:extLst>
      <p:ext uri="{BB962C8B-B14F-4D97-AF65-F5344CB8AC3E}">
        <p14:creationId xmlns:p14="http://schemas.microsoft.com/office/powerpoint/2010/main" val="3170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Tools used</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a:xfrm>
            <a:off x="621791" y="475488"/>
            <a:ext cx="3680701" cy="256032"/>
          </a:xfrm>
        </p:spPr>
        <p:txBody>
          <a:bodyPr/>
          <a:lstStyle/>
          <a:p>
            <a:r>
              <a:rPr lang="en-US" dirty="0"/>
              <a:t>Order Processing System:Team1:BlackKnight</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err="1"/>
              <a:t>Intellij</a:t>
            </a:r>
            <a:r>
              <a:rPr lang="en-US" dirty="0"/>
              <a:t> +VSCODE</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IntelliJ IDE is used to Develop Application Source Code under </a:t>
            </a:r>
            <a:r>
              <a:rPr lang="en-US" dirty="0" err="1"/>
              <a:t>SpringBoot</a:t>
            </a:r>
            <a:r>
              <a:rPr lang="en-US" dirty="0"/>
              <a:t> Framework</a:t>
            </a:r>
          </a:p>
          <a:p>
            <a:r>
              <a:rPr lang="en-US" dirty="0"/>
              <a:t>VS Code IDE is Used for HTML and for Other UI Development</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MYSQL Db</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To Store and create tables, schemas MYSQL has been used as relational  Database.</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IN" altLang="zh-CN" dirty="0" err="1"/>
              <a:t>GiTHuB|JDBC|Json</a:t>
            </a:r>
            <a:r>
              <a:rPr lang="en-IN" altLang="zh-CN" dirty="0"/>
              <a:t> Jar</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63792" y="3815454"/>
            <a:ext cx="2770632" cy="2206752"/>
          </a:xfrm>
        </p:spPr>
        <p:txBody>
          <a:bodyPr/>
          <a:lstStyle/>
          <a:p>
            <a:pPr marL="0" indent="0">
              <a:buNone/>
            </a:pPr>
            <a:endParaRPr lang="en-US" dirty="0"/>
          </a:p>
          <a:p>
            <a:r>
              <a:rPr lang="en-US" dirty="0" err="1"/>
              <a:t>Github</a:t>
            </a:r>
            <a:r>
              <a:rPr lang="en-US" dirty="0"/>
              <a:t> is Used for </a:t>
            </a:r>
            <a:r>
              <a:rPr lang="en-US" dirty="0" err="1"/>
              <a:t>SCM,Collaboration</a:t>
            </a:r>
            <a:r>
              <a:rPr lang="en-US" dirty="0"/>
              <a:t> &amp; Version Control</a:t>
            </a:r>
          </a:p>
          <a:p>
            <a:r>
              <a:rPr lang="en-US" dirty="0"/>
              <a:t>JDBC is used to interface DB</a:t>
            </a:r>
          </a:p>
          <a:p>
            <a:r>
              <a:rPr lang="en-US" dirty="0"/>
              <a:t>Remote JARs like </a:t>
            </a:r>
            <a:r>
              <a:rPr lang="en-US" dirty="0" err="1"/>
              <a:t>org.Jason</a:t>
            </a:r>
            <a:r>
              <a:rPr lang="en-US" dirty="0"/>
              <a:t>, Jason-simple etc. is used for app dev</a:t>
            </a:r>
          </a:p>
        </p:txBody>
      </p:sp>
    </p:spTree>
    <p:extLst>
      <p:ext uri="{BB962C8B-B14F-4D97-AF65-F5344CB8AC3E}">
        <p14:creationId xmlns:p14="http://schemas.microsoft.com/office/powerpoint/2010/main" val="24990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621791" y="457200"/>
            <a:ext cx="3594073" cy="274320"/>
          </a:xfrm>
        </p:spPr>
        <p:txBody>
          <a:bodyPr/>
          <a:lstStyle/>
          <a:p>
            <a:r>
              <a:rPr lang="en-US" dirty="0"/>
              <a:t>Order Processing System:Team1:BlackKnight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An efficient &amp; smooth implementation of  asked use cases, ensuring to provide an user friendly interface while following agile model in collaborative fashion with incorporating values like “Team Playing” and “Together We Succeed” we have been able to accomplish our task.</a:t>
            </a: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TEAM-1: BLACKKNIGHT</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035678"/>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TEAM MEMBERS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116114"/>
            <a:ext cx="5693664" cy="4409813"/>
          </a:xfrm>
        </p:spPr>
        <p:txBody>
          <a:bodyPr/>
          <a:lstStyle/>
          <a:p>
            <a:r>
              <a:rPr lang="en-US" dirty="0" err="1"/>
              <a:t>Ishika</a:t>
            </a:r>
            <a:r>
              <a:rPr lang="en-US" dirty="0"/>
              <a:t> </a:t>
            </a:r>
            <a:r>
              <a:rPr lang="en-US" dirty="0" err="1"/>
              <a:t>Dipeshbhai</a:t>
            </a:r>
            <a:r>
              <a:rPr lang="en-US" dirty="0"/>
              <a:t> Tailor​</a:t>
            </a:r>
          </a:p>
          <a:p>
            <a:r>
              <a:rPr lang="en-US" dirty="0"/>
              <a:t>Aniket Kumar</a:t>
            </a:r>
          </a:p>
          <a:p>
            <a:r>
              <a:rPr lang="en-US" dirty="0"/>
              <a:t>​Ayan Shah</a:t>
            </a:r>
          </a:p>
          <a:p>
            <a:r>
              <a:rPr lang="en-US" dirty="0"/>
              <a:t>Asmi Sharma</a:t>
            </a:r>
          </a:p>
          <a:p>
            <a:r>
              <a:rPr lang="en-US" dirty="0" err="1"/>
              <a:t>Gowtami</a:t>
            </a:r>
            <a:r>
              <a:rPr lang="en-US" dirty="0"/>
              <a:t> Ramesh</a:t>
            </a:r>
          </a:p>
          <a:p>
            <a:r>
              <a:rPr lang="en-US" dirty="0" err="1"/>
              <a:t>Ishika</a:t>
            </a:r>
            <a:r>
              <a:rPr lang="en-US" dirty="0"/>
              <a:t> </a:t>
            </a:r>
            <a:r>
              <a:rPr lang="en-US" dirty="0" err="1"/>
              <a:t>Shendge</a:t>
            </a:r>
            <a:endParaRPr lang="en-US" dirty="0"/>
          </a:p>
          <a:p>
            <a:r>
              <a:rPr lang="en-US" dirty="0" err="1"/>
              <a:t>Chinnapapakkagari</a:t>
            </a:r>
            <a:r>
              <a:rPr lang="en-US" dirty="0"/>
              <a:t> </a:t>
            </a:r>
            <a:r>
              <a:rPr lang="en-US" dirty="0" err="1"/>
              <a:t>Sreenivasa</a:t>
            </a:r>
            <a:r>
              <a:rPr lang="en-US" dirty="0"/>
              <a:t> </a:t>
            </a:r>
            <a:r>
              <a:rPr lang="en-US" dirty="0" err="1"/>
              <a:t>Vikranth</a:t>
            </a:r>
            <a:endParaRPr lang="en-US" dirty="0"/>
          </a:p>
          <a:p>
            <a:r>
              <a:rPr lang="en-US" dirty="0"/>
              <a:t>Harshita </a:t>
            </a:r>
            <a:r>
              <a:rPr lang="en-US" dirty="0" err="1"/>
              <a:t>Meratia</a:t>
            </a: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r>
              <a:rPr lang="en-US" sz="1800" dirty="0"/>
              <a:t>Our Project titled : Order Processing System is an Implementation to demonstrate an Order Management System with key stakeholders as End User, Admin &amp; Employee, enabling end users to order/purchase a product through an user friendly Interface while managing the records which is being managed and maintained by Employees of the System and administered by Admin. Our Project is an initiative of implementation to simulate the whole order processing lifecycle along with the feature of dynamic GST Invoice Generation features.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3552685" cy="274320"/>
          </a:xfrm>
        </p:spPr>
        <p:txBody>
          <a:bodyPr/>
          <a:lstStyle/>
          <a:p>
            <a:r>
              <a:rPr lang="en-US" dirty="0"/>
              <a:t>Order Processing System:Team1:BlackKnight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59305" y="61938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Salient features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39015" y="1387481"/>
            <a:ext cx="6968690" cy="3136393"/>
          </a:xfrm>
        </p:spPr>
        <p:txBody>
          <a:bodyPr/>
          <a:lstStyle/>
          <a:p>
            <a:pPr marL="342900" indent="-342900" algn="just">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 Role Base Login : Employee and Customer</a:t>
            </a:r>
          </a:p>
          <a:p>
            <a:pPr marL="342900" indent="-342900" algn="just">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 Passwords are Encrypted while Storing into DB</a:t>
            </a:r>
          </a:p>
          <a:p>
            <a:pPr marL="342900" indent="-342900" algn="just">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 Employee can Create New Product and Quote</a:t>
            </a:r>
          </a:p>
          <a:p>
            <a:pPr marL="342900" indent="-342900" algn="just">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 Customer can update status of each Quote</a:t>
            </a:r>
          </a:p>
          <a:p>
            <a:pPr marL="342900" indent="-342900" algn="just">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 Both role can see order invoice </a:t>
            </a:r>
          </a:p>
          <a:p>
            <a:pPr marL="342900" indent="-342900" algn="just">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Product table can be edited or deleted-</a:t>
            </a:r>
          </a:p>
          <a:p>
            <a:pPr marL="342900" indent="-342900" algn="just">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Automatic GST and Ship cost is calculated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wireframes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1" y="457200"/>
            <a:ext cx="3940583" cy="274320"/>
          </a:xfrm>
        </p:spPr>
        <p:txBody>
          <a:bodyPr/>
          <a:lstStyle/>
          <a:p>
            <a:r>
              <a:rPr lang="en-US" dirty="0"/>
              <a:t>Order Processing System:Team1:BlackKnight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3" name="Content Placeholder 12">
            <a:extLst>
              <a:ext uri="{FF2B5EF4-FFF2-40B4-BE49-F238E27FC236}">
                <a16:creationId xmlns:a16="http://schemas.microsoft.com/office/drawing/2014/main" id="{6C85E3C0-646E-4A62-89CB-A935143534B2}"/>
              </a:ext>
            </a:extLst>
          </p:cNvPr>
          <p:cNvPicPr>
            <a:picLocks noGrp="1" noChangeAspect="1"/>
          </p:cNvPicPr>
          <p:nvPr>
            <p:ph sz="half" idx="1"/>
          </p:nvPr>
        </p:nvPicPr>
        <p:blipFill>
          <a:blip r:embed="rId2"/>
          <a:stretch>
            <a:fillRect/>
          </a:stretch>
        </p:blipFill>
        <p:spPr>
          <a:xfrm>
            <a:off x="3182744" y="2103438"/>
            <a:ext cx="5832862" cy="4433887"/>
          </a:xfr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Class diagram</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457200"/>
            <a:ext cx="3825080" cy="274320"/>
          </a:xfrm>
        </p:spPr>
        <p:txBody>
          <a:bodyPr/>
          <a:lstStyle/>
          <a:p>
            <a:r>
              <a:rPr lang="en-US" dirty="0"/>
              <a:t>Order Processing System:Team1:BlackKnight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8" name="Content Placeholder 7">
            <a:extLst>
              <a:ext uri="{FF2B5EF4-FFF2-40B4-BE49-F238E27FC236}">
                <a16:creationId xmlns:a16="http://schemas.microsoft.com/office/drawing/2014/main" id="{280AB485-D0C4-4BCA-8899-6A95CD38BEC7}"/>
              </a:ext>
            </a:extLst>
          </p:cNvPr>
          <p:cNvPicPr>
            <a:picLocks noGrp="1" noChangeAspect="1"/>
          </p:cNvPicPr>
          <p:nvPr>
            <p:ph sz="half" idx="1"/>
          </p:nvPr>
        </p:nvPicPr>
        <p:blipFill>
          <a:blip r:embed="rId2"/>
          <a:stretch>
            <a:fillRect/>
          </a:stretch>
        </p:blipFill>
        <p:spPr>
          <a:xfrm>
            <a:off x="1679101" y="2103438"/>
            <a:ext cx="8840148" cy="4433887"/>
          </a:xfrm>
        </p:spPr>
      </p:pic>
    </p:spTree>
    <p:extLst>
      <p:ext uri="{BB962C8B-B14F-4D97-AF65-F5344CB8AC3E}">
        <p14:creationId xmlns:p14="http://schemas.microsoft.com/office/powerpoint/2010/main" val="373440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UI Snapshots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457200"/>
            <a:ext cx="4104212" cy="274320"/>
          </a:xfrm>
        </p:spPr>
        <p:txBody>
          <a:bodyPr/>
          <a:lstStyle/>
          <a:p>
            <a:r>
              <a:rPr lang="en-US" dirty="0"/>
              <a:t>Order Processing System:Team1:BlackKnight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Content Placeholder 8">
            <a:extLst>
              <a:ext uri="{FF2B5EF4-FFF2-40B4-BE49-F238E27FC236}">
                <a16:creationId xmlns:a16="http://schemas.microsoft.com/office/drawing/2014/main" id="{433A3986-084E-4107-A7F4-C387B1C66813}"/>
              </a:ext>
            </a:extLst>
          </p:cNvPr>
          <p:cNvPicPr>
            <a:picLocks noGrp="1" noChangeAspect="1"/>
          </p:cNvPicPr>
          <p:nvPr>
            <p:ph sz="half" idx="1"/>
          </p:nvPr>
        </p:nvPicPr>
        <p:blipFill>
          <a:blip r:embed="rId2"/>
          <a:stretch>
            <a:fillRect/>
          </a:stretch>
        </p:blipFill>
        <p:spPr>
          <a:xfrm>
            <a:off x="2613072" y="2103438"/>
            <a:ext cx="6972205" cy="4433887"/>
          </a:xfrm>
        </p:spPr>
      </p:pic>
    </p:spTree>
    <p:extLst>
      <p:ext uri="{BB962C8B-B14F-4D97-AF65-F5344CB8AC3E}">
        <p14:creationId xmlns:p14="http://schemas.microsoft.com/office/powerpoint/2010/main" val="37030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UI Snapshots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457200"/>
            <a:ext cx="3950208" cy="274320"/>
          </a:xfrm>
        </p:spPr>
        <p:txBody>
          <a:bodyPr/>
          <a:lstStyle/>
          <a:p>
            <a:r>
              <a:rPr lang="en-US" dirty="0"/>
              <a:t>Order Processing System:Team1:BlackKnight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8" name="Content Placeholder 7">
            <a:extLst>
              <a:ext uri="{FF2B5EF4-FFF2-40B4-BE49-F238E27FC236}">
                <a16:creationId xmlns:a16="http://schemas.microsoft.com/office/drawing/2014/main" id="{E91E3BFC-3B40-4F86-86CF-2C78233DDA66}"/>
              </a:ext>
            </a:extLst>
          </p:cNvPr>
          <p:cNvPicPr>
            <a:picLocks noGrp="1" noChangeAspect="1"/>
          </p:cNvPicPr>
          <p:nvPr>
            <p:ph sz="half" idx="1"/>
          </p:nvPr>
        </p:nvPicPr>
        <p:blipFill>
          <a:blip r:embed="rId2"/>
          <a:stretch>
            <a:fillRect/>
          </a:stretch>
        </p:blipFill>
        <p:spPr>
          <a:xfrm>
            <a:off x="3579921" y="2103438"/>
            <a:ext cx="5038507" cy="4433887"/>
          </a:xfrm>
        </p:spPr>
      </p:pic>
    </p:spTree>
    <p:extLst>
      <p:ext uri="{BB962C8B-B14F-4D97-AF65-F5344CB8AC3E}">
        <p14:creationId xmlns:p14="http://schemas.microsoft.com/office/powerpoint/2010/main" val="46296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UI Snapshots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1" y="457200"/>
            <a:ext cx="3671075" cy="274320"/>
          </a:xfrm>
        </p:spPr>
        <p:txBody>
          <a:bodyPr/>
          <a:lstStyle/>
          <a:p>
            <a:r>
              <a:rPr lang="en-US" dirty="0"/>
              <a:t>Order Processing System:Team1:BlackKnight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7" name="Content Placeholder 16">
            <a:extLst>
              <a:ext uri="{FF2B5EF4-FFF2-40B4-BE49-F238E27FC236}">
                <a16:creationId xmlns:a16="http://schemas.microsoft.com/office/drawing/2014/main" id="{182FF294-EDC4-4130-9369-779F41A39936}"/>
              </a:ext>
            </a:extLst>
          </p:cNvPr>
          <p:cNvPicPr>
            <a:picLocks noGrp="1" noChangeAspect="1"/>
          </p:cNvPicPr>
          <p:nvPr>
            <p:ph sz="half" idx="1"/>
          </p:nvPr>
        </p:nvPicPr>
        <p:blipFill>
          <a:blip r:embed="rId2"/>
          <a:stretch>
            <a:fillRect/>
          </a:stretch>
        </p:blipFill>
        <p:spPr>
          <a:xfrm>
            <a:off x="2155825" y="2358231"/>
            <a:ext cx="7886700" cy="3924300"/>
          </a:xfrm>
        </p:spPr>
      </p:pic>
    </p:spTree>
    <p:extLst>
      <p:ext uri="{BB962C8B-B14F-4D97-AF65-F5344CB8AC3E}">
        <p14:creationId xmlns:p14="http://schemas.microsoft.com/office/powerpoint/2010/main" val="276212262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{C6D46C1C-6E20-46A8-85A2-9C64C285E08F}tf78438558_win32</Template>
  <TotalTime>63</TotalTime>
  <Words>435</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Sabon Next LT</vt:lpstr>
      <vt:lpstr>Office Theme</vt:lpstr>
      <vt:lpstr>Order processing system </vt:lpstr>
      <vt:lpstr>TEAM MEMBERS</vt:lpstr>
      <vt:lpstr>Introduction</vt:lpstr>
      <vt:lpstr>Salient features</vt:lpstr>
      <vt:lpstr>wireframes</vt:lpstr>
      <vt:lpstr>Class diagram</vt:lpstr>
      <vt:lpstr>UI Snapshots</vt:lpstr>
      <vt:lpstr>UI Snapshots</vt:lpstr>
      <vt:lpstr>UI Snapshots</vt:lpstr>
      <vt:lpstr>UI Snapshots</vt:lpstr>
      <vt:lpstr>UI Snapshots</vt:lpstr>
      <vt:lpstr>Concepts learned</vt:lpstr>
      <vt:lpstr>Tools used</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processing system</dc:title>
  <dc:subject/>
  <dc:creator>Aniket Kumar</dc:creator>
  <cp:lastModifiedBy>Aniket Kumar</cp:lastModifiedBy>
  <cp:revision>4</cp:revision>
  <dcterms:created xsi:type="dcterms:W3CDTF">2022-09-25T17:11:08Z</dcterms:created>
  <dcterms:modified xsi:type="dcterms:W3CDTF">2022-09-25T18:15:47Z</dcterms:modified>
</cp:coreProperties>
</file>