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2073-CD34-48B7-949B-8DFF4E430B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DF8C5-3789-4761-BC35-07DD90329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5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8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1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6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7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99E5-57D9-49FB-B777-EC4178D9E220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48AE-DD55-4960-8E24-48ABE983D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1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show.com/gallery/40665623/Social-Media-Graphics-and-GIFs" TargetMode="External"/><Relationship Id="rId2" Type="http://schemas.openxmlformats.org/officeDocument/2006/relationships/hyperlink" Target="https://youtu.be/inigfusipl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Haghq5wX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9C0-BC89-4D6C-AB5B-5D72A848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531" y="389480"/>
            <a:ext cx="9144000" cy="1029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Software group project</a:t>
            </a:r>
            <a:br>
              <a:rPr lang="en-IN" dirty="0"/>
            </a:br>
            <a:r>
              <a:rPr lang="en-IN" dirty="0"/>
              <a:t>and java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3ABDB-8171-4FE0-BA16-5ECE7720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8879" y="2856922"/>
            <a:ext cx="4234649" cy="20618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Group members</a:t>
            </a:r>
          </a:p>
          <a:p>
            <a:pPr algn="l"/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Aniket Khalasi		19DCE057</a:t>
            </a:r>
          </a:p>
          <a:p>
            <a:pPr algn="l"/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Janak Kavad		19DCE055</a:t>
            </a:r>
          </a:p>
          <a:p>
            <a:pPr algn="l"/>
            <a:r>
              <a:rPr lang="en-IN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Gautam Kaku		19DCE051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3AD3D-E3BB-4CC1-A397-14F6A54CB38E}"/>
              </a:ext>
            </a:extLst>
          </p:cNvPr>
          <p:cNvSpPr txBox="1"/>
          <p:nvPr/>
        </p:nvSpPr>
        <p:spPr>
          <a:xfrm>
            <a:off x="5066190" y="1287262"/>
            <a:ext cx="205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Sem 3</a:t>
            </a:r>
          </a:p>
        </p:txBody>
      </p:sp>
      <p:pic>
        <p:nvPicPr>
          <p:cNvPr id="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A4CEE66F-64AC-43A5-814E-5BAD4EE3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1" y="5702423"/>
            <a:ext cx="3684973" cy="66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9690B-E941-4266-B802-4CFD38FF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531" y="5236687"/>
            <a:ext cx="1233997" cy="1231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5AE03-CE71-48F1-80F2-4A070EE82C67}"/>
              </a:ext>
            </a:extLst>
          </p:cNvPr>
          <p:cNvSpPr txBox="1"/>
          <p:nvPr/>
        </p:nvSpPr>
        <p:spPr>
          <a:xfrm>
            <a:off x="2503503" y="1810482"/>
            <a:ext cx="614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Bookmymovie app</a:t>
            </a:r>
          </a:p>
        </p:txBody>
      </p:sp>
    </p:spTree>
    <p:extLst>
      <p:ext uri="{BB962C8B-B14F-4D97-AF65-F5344CB8AC3E}">
        <p14:creationId xmlns:p14="http://schemas.microsoft.com/office/powerpoint/2010/main" val="31192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835D-C35D-442A-ACCE-92FD61FA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79" y="2901888"/>
            <a:ext cx="8791575" cy="105422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108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B686-1324-4774-BF83-8740010CE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467" y="955907"/>
            <a:ext cx="8791575" cy="64429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outline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C31D-2831-4922-8332-D1636FF5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1045" y="1997475"/>
            <a:ext cx="9206143" cy="39046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Our main goal for this project is to book movie tickets online through </a:t>
            </a:r>
            <a:r>
              <a:rPr lang="en-CA" sz="2400" cap="none" dirty="0">
                <a:solidFill>
                  <a:srgbClr val="FFFF00"/>
                </a:solidFill>
              </a:rPr>
              <a:t>online payment</a:t>
            </a: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without going to box office.</a:t>
            </a:r>
            <a:endParaRPr lang="en-IN" sz="2400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Second most important thing in our project is that users should experience a good </a:t>
            </a:r>
            <a:r>
              <a:rPr lang="en-CA" sz="2400" cap="none" dirty="0">
                <a:solidFill>
                  <a:srgbClr val="FFFF00"/>
                </a:solidFill>
              </a:rPr>
              <a:t>UI and UX designs</a:t>
            </a: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  <a:endParaRPr lang="en-IN" sz="2400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Even security matters. So keeping in the mind that </a:t>
            </a:r>
            <a:r>
              <a:rPr lang="en-CA" sz="2400" cap="none" dirty="0">
                <a:solidFill>
                  <a:srgbClr val="FFFF00"/>
                </a:solidFill>
              </a:rPr>
              <a:t>security</a:t>
            </a: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is our first criteria there will be no transaction frauds</a:t>
            </a:r>
            <a:r>
              <a:rPr lang="en-CA" sz="2400" cap="none" dirty="0">
                <a:solidFill>
                  <a:schemeClr val="bg2">
                    <a:lumMod val="10000"/>
                    <a:lumOff val="90000"/>
                  </a:schemeClr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Application </a:t>
            </a:r>
            <a:r>
              <a:rPr lang="en-US" sz="2400" cap="none" dirty="0">
                <a:solidFill>
                  <a:srgbClr val="FFFF00"/>
                </a:solidFill>
              </a:rPr>
              <a:t>security features </a:t>
            </a:r>
            <a:r>
              <a:rPr lang="en-US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include authentication, authorization, encryption, logging, and application security testing.</a:t>
            </a:r>
            <a:endParaRPr lang="en-IN" sz="2800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08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6003" y="263412"/>
            <a:ext cx="9905998" cy="943952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2332" y="1491448"/>
            <a:ext cx="10026697" cy="45276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There are some difficulty occurs during booking of tickets of any movie in </a:t>
            </a:r>
            <a:r>
              <a:rPr lang="en-US" dirty="0">
                <a:solidFill>
                  <a:srgbClr val="FFFF00"/>
                </a:solidFill>
              </a:rPr>
              <a:t>offline mode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book the tickets , we have to go to the theatre and then we can book the tickets.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</a:t>
            </a:r>
            <a:r>
              <a:rPr lang="en-US" dirty="0">
                <a:solidFill>
                  <a:srgbClr val="FFFF00"/>
                </a:solidFill>
              </a:rPr>
              <a:t>rural people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,they faces such kind of problems at there.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Some times in big malls there are different positions of ticket counter and screen of movies. So it can be </a:t>
            </a:r>
            <a:r>
              <a:rPr lang="en-US" dirty="0">
                <a:solidFill>
                  <a:srgbClr val="FFFF00"/>
                </a:solidFill>
              </a:rPr>
              <a:t>time consuming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to find out.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Therefore </a:t>
            </a:r>
            <a:r>
              <a:rPr lang="en-US" dirty="0">
                <a:solidFill>
                  <a:srgbClr val="FFFF00"/>
                </a:solidFill>
              </a:rPr>
              <a:t>online mode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is required. So that we can book tickets from home.</a:t>
            </a:r>
          </a:p>
        </p:txBody>
      </p:sp>
    </p:spTree>
    <p:extLst>
      <p:ext uri="{BB962C8B-B14F-4D97-AF65-F5344CB8AC3E}">
        <p14:creationId xmlns:p14="http://schemas.microsoft.com/office/powerpoint/2010/main" val="8477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A0CA9-17D7-4330-8941-5E79C658A455}"/>
              </a:ext>
            </a:extLst>
          </p:cNvPr>
          <p:cNvSpPr txBox="1"/>
          <p:nvPr/>
        </p:nvSpPr>
        <p:spPr>
          <a:xfrm>
            <a:off x="3187083" y="186430"/>
            <a:ext cx="519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w Cen MT (Headings)"/>
              </a:rPr>
              <a:t>Problem Statement</a:t>
            </a:r>
            <a:endParaRPr lang="en-IN" sz="3600" dirty="0">
              <a:latin typeface="Tw Cen MT (Headings)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0FB47E3-48B7-49FC-BB31-75841685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8" y="106532"/>
            <a:ext cx="6489577" cy="6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85A-90DE-4F53-A7D7-D9072EC1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66331"/>
            <a:ext cx="8791575" cy="133387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Hardware and Software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BD68-48D0-48DB-920E-90C5A8B5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97474"/>
            <a:ext cx="8998722" cy="35777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Minimum </a:t>
            </a:r>
            <a:r>
              <a:rPr lang="en-IN" sz="2400" cap="none" dirty="0">
                <a:solidFill>
                  <a:srgbClr val="FFFF00"/>
                </a:solidFill>
              </a:rPr>
              <a:t>8 GB </a:t>
            </a: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Ram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rgbClr val="FFFF00"/>
                </a:solidFill>
              </a:rPr>
              <a:t>SDK File </a:t>
            </a: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Virtual Emulator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Any Other Android Phone Or Tablet In Place Of Virtual Emulator</a:t>
            </a:r>
          </a:p>
          <a:p>
            <a:endParaRPr lang="en-IN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59D79D-5B68-4508-9A08-DD0F90A8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32" y="1013728"/>
            <a:ext cx="2697027" cy="514887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791A5-2761-4361-BB9B-C85F0E86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45" y="1013728"/>
            <a:ext cx="2787403" cy="5154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DB57C-B5B5-49E9-9AB7-CDF5ED43B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t="939" r="725"/>
          <a:stretch/>
        </p:blipFill>
        <p:spPr>
          <a:xfrm>
            <a:off x="621800" y="905520"/>
            <a:ext cx="2334827" cy="5184621"/>
          </a:xfrm>
          <a:prstGeom prst="flowChartAlternateProcess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946456-11C9-4B31-A01F-7A5BD8147A6B}"/>
              </a:ext>
            </a:extLst>
          </p:cNvPr>
          <p:cNvSpPr txBox="1"/>
          <p:nvPr/>
        </p:nvSpPr>
        <p:spPr>
          <a:xfrm>
            <a:off x="949911" y="386002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Splash screen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E4D1C-93C8-4EAC-B404-15C26C41D150}"/>
              </a:ext>
            </a:extLst>
          </p:cNvPr>
          <p:cNvSpPr txBox="1"/>
          <p:nvPr/>
        </p:nvSpPr>
        <p:spPr>
          <a:xfrm>
            <a:off x="3697457" y="386002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 in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C2008-BCEF-45A3-A360-F047A72800B5}"/>
              </a:ext>
            </a:extLst>
          </p:cNvPr>
          <p:cNvSpPr txBox="1"/>
          <p:nvPr/>
        </p:nvSpPr>
        <p:spPr>
          <a:xfrm>
            <a:off x="6736767" y="386002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131E1-6F66-4C74-B549-3B07EFD7B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99" y="977978"/>
            <a:ext cx="2788920" cy="5184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02F6A-0D99-4037-811E-61C68DEA2060}"/>
              </a:ext>
            </a:extLst>
          </p:cNvPr>
          <p:cNvSpPr txBox="1"/>
          <p:nvPr/>
        </p:nvSpPr>
        <p:spPr>
          <a:xfrm>
            <a:off x="9685538" y="479394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City</a:t>
            </a:r>
          </a:p>
        </p:txBody>
      </p:sp>
    </p:spTree>
    <p:extLst>
      <p:ext uri="{BB962C8B-B14F-4D97-AF65-F5344CB8AC3E}">
        <p14:creationId xmlns:p14="http://schemas.microsoft.com/office/powerpoint/2010/main" val="34622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DB25-4836-4A27-8FFE-5BAC51CA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7969"/>
            <a:ext cx="8791575" cy="143818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Roles &amp; Responsibility of each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A71E-B247-462C-8346-200F4651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843074"/>
            <a:ext cx="8791575" cy="36975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At initial time period we are working on Android Studio.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We are making different portion of Android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Designing work and some layout by Aniket.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Layouts, functions and method developing by Janak and Gautam</a:t>
            </a:r>
            <a:r>
              <a:rPr lang="en-IN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04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1E0-52BF-4948-8827-BDCDC05B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121" y="580825"/>
            <a:ext cx="8791575" cy="1159198"/>
          </a:xfrm>
        </p:spPr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99D6-0A35-40A3-9C26-14867245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834" y="2272682"/>
            <a:ext cx="8791575" cy="3346882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We can see what’s going on theatre.</a:t>
            </a:r>
            <a:endParaRPr lang="en-IN" sz="2400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Which movies are trending.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Easily book tickets from home.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Grab best discounts and vouchers.</a:t>
            </a:r>
            <a:endParaRPr lang="en-IN" sz="2400" cap="none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cap="none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We can also have reviews of movies</a:t>
            </a:r>
            <a:r>
              <a:rPr lang="en-CA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43A1-8295-4DA3-A861-89D27319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2666"/>
            <a:ext cx="8791575" cy="955012"/>
          </a:xfrm>
        </p:spPr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F543-228F-4DE8-AD0E-BFA28142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90439"/>
            <a:ext cx="8791575" cy="29673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2"/>
              </a:rPr>
              <a:t>https://youtu.be/inigfusipl8</a:t>
            </a:r>
            <a:endParaRPr lang="en-IN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3"/>
              </a:rPr>
              <a:t>http://www.studentshow.com/gallery/40665623/Social-Media-Graphics-and-GIFs</a:t>
            </a:r>
            <a:endParaRPr lang="en-IN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hlinkClick r:id="rId4"/>
              </a:rPr>
              <a:t>https://youtu.be/HHaghq5wXic</a:t>
            </a:r>
            <a:endParaRPr lang="en-IN" cap="none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4010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316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Tw Cen MT (Headings)</vt:lpstr>
      <vt:lpstr>Circuit</vt:lpstr>
      <vt:lpstr>Software group project and java mini project</vt:lpstr>
      <vt:lpstr> outline of project</vt:lpstr>
      <vt:lpstr>Problem Statement</vt:lpstr>
      <vt:lpstr>PowerPoint Presentation</vt:lpstr>
      <vt:lpstr>Hardware and Software requirement</vt:lpstr>
      <vt:lpstr>PowerPoint Presentation</vt:lpstr>
      <vt:lpstr>Roles &amp; Responsibility of each members</vt:lpstr>
      <vt:lpstr>Expected outcomes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group project</dc:title>
  <dc:creator>Vinayak Khalasi</dc:creator>
  <cp:lastModifiedBy>Vinayak Khalasi</cp:lastModifiedBy>
  <cp:revision>28</cp:revision>
  <dcterms:created xsi:type="dcterms:W3CDTF">2020-09-23T02:47:02Z</dcterms:created>
  <dcterms:modified xsi:type="dcterms:W3CDTF">2020-10-23T08:38:49Z</dcterms:modified>
</cp:coreProperties>
</file>