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7" r:id="rId3"/>
    <p:sldId id="257" r:id="rId4"/>
    <p:sldId id="259" r:id="rId5"/>
    <p:sldId id="260" r:id="rId6"/>
    <p:sldId id="265" r:id="rId7"/>
    <p:sldId id="268" r:id="rId8"/>
    <p:sldId id="269" r:id="rId9"/>
    <p:sldId id="270" r:id="rId10"/>
    <p:sldId id="27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2073-CD34-48B7-949B-8DFF4E430B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DF8C5-3789-4761-BC35-07DD90329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3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4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5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8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10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6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0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77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2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2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99E5-57D9-49FB-B777-EC4178D9E220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10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laysound/" TargetMode="External"/><Relationship Id="rId2" Type="http://schemas.openxmlformats.org/officeDocument/2006/relationships/hyperlink" Target="https://pypi.org/project/gTT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python_file_remove.asp" TargetMode="External"/><Relationship Id="rId4" Type="http://schemas.openxmlformats.org/officeDocument/2006/relationships/hyperlink" Target="https://pythonbasics.org/python-play-soun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C9C0-BC89-4D6C-AB5B-5D72A8481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531" y="389480"/>
            <a:ext cx="9144000" cy="102956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Python Mini-project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3ABDB-8171-4FE0-BA16-5ECE77206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0278" y="4289995"/>
            <a:ext cx="4234649" cy="118003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Created by:</a:t>
            </a:r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Aniket Khalasi	</a:t>
            </a:r>
            <a:r>
              <a:rPr lang="en-IN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- 19DCE057</a:t>
            </a:r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3AD3D-E3BB-4CC1-A397-14F6A54CB38E}"/>
              </a:ext>
            </a:extLst>
          </p:cNvPr>
          <p:cNvSpPr txBox="1"/>
          <p:nvPr/>
        </p:nvSpPr>
        <p:spPr>
          <a:xfrm>
            <a:off x="5066190" y="1287262"/>
            <a:ext cx="205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Semester 4</a:t>
            </a:r>
          </a:p>
        </p:txBody>
      </p:sp>
      <p:pic>
        <p:nvPicPr>
          <p:cNvPr id="5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A4CEE66F-64AC-43A5-814E-5BAD4EE3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1" y="5702423"/>
            <a:ext cx="3684973" cy="66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9690B-E941-4266-B802-4CFD38FF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531" y="5236687"/>
            <a:ext cx="1233997" cy="1231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5AE03-CE71-48F1-80F2-4A070EE82C67}"/>
              </a:ext>
            </a:extLst>
          </p:cNvPr>
          <p:cNvSpPr txBox="1"/>
          <p:nvPr/>
        </p:nvSpPr>
        <p:spPr>
          <a:xfrm>
            <a:off x="2790886" y="1786506"/>
            <a:ext cx="614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To do list with voice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01A43-FB43-4EB5-8249-AEEAB52A73C9}"/>
              </a:ext>
            </a:extLst>
          </p:cNvPr>
          <p:cNvSpPr txBox="1"/>
          <p:nvPr/>
        </p:nvSpPr>
        <p:spPr>
          <a:xfrm>
            <a:off x="8320278" y="5852603"/>
            <a:ext cx="2640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Guided by: </a:t>
            </a:r>
          </a:p>
          <a:p>
            <a:r>
              <a:rPr lang="en-IN" dirty="0"/>
              <a:t>Prof. </a:t>
            </a:r>
            <a:r>
              <a:rPr lang="en-IN" dirty="0" smtClean="0"/>
              <a:t>Sachin </a:t>
            </a:r>
            <a:r>
              <a:rPr lang="en-IN" dirty="0"/>
              <a:t>P</a:t>
            </a:r>
            <a:r>
              <a:rPr lang="en-IN" dirty="0" smtClean="0"/>
              <a:t>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22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8" y="176119"/>
            <a:ext cx="11617506" cy="65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0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1E0-52BF-4948-8827-BDCDC05B5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372" y="633077"/>
            <a:ext cx="8791575" cy="1159198"/>
          </a:xfrm>
        </p:spPr>
        <p:txBody>
          <a:bodyPr>
            <a:normAutofit/>
          </a:bodyPr>
          <a:lstStyle/>
          <a:p>
            <a:r>
              <a:rPr lang="en-IN" sz="4400" dirty="0" smtClean="0"/>
              <a:t>conclusion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199D6-0A35-40A3-9C26-148672454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834" y="2272682"/>
            <a:ext cx="8791575" cy="33468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From this application we can easily note down our tasks in this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Then after we just need to write down the task name which we have completed, so it will automatically remove it from our list and will tell us remaining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It will play good role of voice based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71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43A1-8295-4DA3-A861-89D27319B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855" y="873789"/>
            <a:ext cx="8791575" cy="955012"/>
          </a:xfrm>
        </p:spPr>
        <p:txBody>
          <a:bodyPr>
            <a:normAutofit/>
          </a:bodyPr>
          <a:lstStyle/>
          <a:p>
            <a:r>
              <a:rPr lang="en-IN" sz="4400" dirty="0"/>
              <a:t>bibliography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2F543-228F-4DE8-AD0E-BFA28142D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90439"/>
            <a:ext cx="8791575" cy="29673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hlinkClick r:id="rId2"/>
              </a:rPr>
              <a:t>https://pypi.org/project/gTTS</a:t>
            </a:r>
            <a:r>
              <a:rPr lang="en-IN" cap="none" dirty="0" smtClean="0">
                <a:hlinkClick r:id="rId2"/>
              </a:rPr>
              <a:t>/</a:t>
            </a:r>
            <a:endParaRPr lang="en-IN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hlinkClick r:id="rId3"/>
              </a:rPr>
              <a:t>https://pypi.org/project/playsound</a:t>
            </a:r>
            <a:r>
              <a:rPr lang="en-IN" cap="none" dirty="0" smtClean="0">
                <a:hlinkClick r:id="rId3"/>
              </a:rPr>
              <a:t>/</a:t>
            </a:r>
            <a:endParaRPr lang="en-IN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hlinkClick r:id="rId4"/>
              </a:rPr>
              <a:t>https://pythonbasics.org/python-play-sound</a:t>
            </a:r>
            <a:r>
              <a:rPr lang="en-IN" cap="none" dirty="0" smtClean="0">
                <a:hlinkClick r:id="rId4"/>
              </a:rPr>
              <a:t>/</a:t>
            </a:r>
            <a:endParaRPr lang="en-IN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hlinkClick r:id="rId5"/>
              </a:rPr>
              <a:t>https://</a:t>
            </a:r>
            <a:r>
              <a:rPr lang="en-IN" cap="none" dirty="0" smtClean="0">
                <a:hlinkClick r:id="rId5"/>
              </a:rPr>
              <a:t>www.w3schools.com/python/python_file_remove.asp</a:t>
            </a:r>
            <a:endParaRPr lang="en-IN" cap="none" dirty="0" smtClean="0"/>
          </a:p>
          <a:p>
            <a:r>
              <a:rPr lang="en-IN" cap="none" dirty="0" smtClean="0"/>
              <a:t>     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4010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835D-C35D-442A-ACCE-92FD61FA1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179" y="2586446"/>
            <a:ext cx="8934930" cy="1369666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108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1BF2-72DD-4559-904B-0B859BCA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80090"/>
            <a:ext cx="9547302" cy="1023851"/>
          </a:xfrm>
        </p:spPr>
        <p:txBody>
          <a:bodyPr>
            <a:normAutofit/>
          </a:bodyPr>
          <a:lstStyle/>
          <a:p>
            <a:r>
              <a:rPr lang="en-IN" sz="4400" dirty="0"/>
              <a:t>Content</a:t>
            </a:r>
            <a:r>
              <a:rPr lang="en-IN" dirty="0"/>
              <a:t> </a:t>
            </a:r>
            <a:r>
              <a:rPr lang="en-IN" sz="4400" dirty="0"/>
              <a:t>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2C0-0F7F-4B3F-894D-5130ED14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1228"/>
            <a:ext cx="9954087" cy="4481185"/>
          </a:xfrm>
        </p:spPr>
        <p:txBody>
          <a:bodyPr>
            <a:normAutofit/>
          </a:bodyPr>
          <a:lstStyle/>
          <a:p>
            <a:r>
              <a:rPr lang="en-IN" dirty="0" smtClean="0"/>
              <a:t>What and Why new System</a:t>
            </a:r>
          </a:p>
          <a:p>
            <a:r>
              <a:rPr lang="en-IN" dirty="0" smtClean="0"/>
              <a:t>Project plan</a:t>
            </a:r>
          </a:p>
          <a:p>
            <a:r>
              <a:rPr lang="en-IN" dirty="0" smtClean="0"/>
              <a:t>Hardware </a:t>
            </a:r>
            <a:r>
              <a:rPr lang="en-IN" dirty="0"/>
              <a:t>and software </a:t>
            </a:r>
            <a:r>
              <a:rPr lang="en-IN" dirty="0" smtClean="0"/>
              <a:t>required</a:t>
            </a:r>
            <a:endParaRPr lang="en-IN" dirty="0"/>
          </a:p>
          <a:p>
            <a:r>
              <a:rPr lang="en-IN" dirty="0"/>
              <a:t>Screenshot of implementation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Bibliography  </a:t>
            </a:r>
          </a:p>
          <a:p>
            <a:r>
              <a:rPr lang="en-IN" dirty="0" smtClean="0"/>
              <a:t>Thank you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00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332" y="366964"/>
            <a:ext cx="9905998" cy="943952"/>
          </a:xfrm>
        </p:spPr>
        <p:txBody>
          <a:bodyPr/>
          <a:lstStyle/>
          <a:p>
            <a:r>
              <a:rPr lang="en-US" sz="4400" dirty="0" smtClean="0"/>
              <a:t>What and why new system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2332" y="1569825"/>
            <a:ext cx="10026697" cy="45276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use generally </a:t>
            </a:r>
            <a:r>
              <a:rPr lang="en-US" dirty="0" smtClean="0">
                <a:solidFill>
                  <a:srgbClr val="FFFF00"/>
                </a:solidFill>
              </a:rPr>
              <a:t>diary or pen paper </a:t>
            </a:r>
            <a:r>
              <a:rPr lang="en-US" dirty="0" smtClean="0"/>
              <a:t>for mark down their regular routines.</a:t>
            </a:r>
          </a:p>
          <a:p>
            <a:pPr algn="just"/>
            <a:r>
              <a:rPr lang="en-US" dirty="0" smtClean="0"/>
              <a:t>If we have some tasks on specific occasions, so if we want to remember it for that time so it is quite difficult to remember all the tasks at the time.</a:t>
            </a:r>
          </a:p>
          <a:p>
            <a:pPr algn="just"/>
            <a:r>
              <a:rPr lang="en-US" dirty="0" smtClean="0"/>
              <a:t>Now a days we all are using smartphones and personal computers.</a:t>
            </a:r>
          </a:p>
          <a:p>
            <a:pPr algn="just"/>
            <a:r>
              <a:rPr lang="en-US" dirty="0" smtClean="0"/>
              <a:t>In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python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smtClean="0"/>
              <a:t>we have lots of </a:t>
            </a:r>
            <a:r>
              <a:rPr lang="en-US" dirty="0" smtClean="0">
                <a:solidFill>
                  <a:srgbClr val="FFFF00"/>
                </a:solidFill>
              </a:rPr>
              <a:t>library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smtClean="0"/>
              <a:t>which provides us so many facilities if we use it properly.</a:t>
            </a:r>
          </a:p>
          <a:p>
            <a:pPr algn="just"/>
            <a:r>
              <a:rPr lang="en-US" dirty="0" smtClean="0"/>
              <a:t>So one of them I have chosen </a:t>
            </a:r>
            <a:r>
              <a:rPr lang="en-US" dirty="0" smtClean="0">
                <a:solidFill>
                  <a:srgbClr val="FFFF00"/>
                </a:solidFill>
              </a:rPr>
              <a:t>gTTS library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google text to speech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, </a:t>
            </a:r>
            <a:r>
              <a:rPr lang="en-US" dirty="0" smtClean="0"/>
              <a:t>so it will convert our text into speech.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9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B686-1324-4774-BF83-8740010CE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222" y="884886"/>
            <a:ext cx="8791575" cy="644293"/>
          </a:xfrm>
        </p:spPr>
        <p:txBody>
          <a:bodyPr>
            <a:normAutofit fontScale="90000"/>
          </a:bodyPr>
          <a:lstStyle/>
          <a:p>
            <a:r>
              <a:rPr lang="en-IN" sz="4900" dirty="0" smtClean="0"/>
              <a:t>Project plan</a:t>
            </a:r>
            <a:endParaRPr lang="en-IN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AC31D-2831-4922-8332-D1636FF57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491" y="1997475"/>
            <a:ext cx="9383697" cy="39046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Now a days </a:t>
            </a:r>
            <a:r>
              <a:rPr lang="en-IN" sz="2400" cap="none" dirty="0" smtClean="0">
                <a:solidFill>
                  <a:srgbClr val="FFFF00"/>
                </a:solidFill>
              </a:rPr>
              <a:t>voice related technology </a:t>
            </a:r>
            <a:r>
              <a:rPr lang="en-IN" sz="2400" cap="none" dirty="0" smtClean="0">
                <a:solidFill>
                  <a:schemeClr val="tx1"/>
                </a:solidFill>
              </a:rPr>
              <a:t>is so popular in market. So I tried to identify one way in out routine to use this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So I made one </a:t>
            </a:r>
            <a:r>
              <a:rPr lang="en-IN" sz="2400" cap="none" dirty="0" smtClean="0">
                <a:solidFill>
                  <a:srgbClr val="FFFF00"/>
                </a:solidFill>
              </a:rPr>
              <a:t>CLI based </a:t>
            </a:r>
            <a:r>
              <a:rPr lang="en-IN" sz="2400" cap="none" dirty="0" smtClean="0">
                <a:solidFill>
                  <a:schemeClr val="tx1"/>
                </a:solidFill>
              </a:rPr>
              <a:t>To do list application using gTTS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In this application using </a:t>
            </a:r>
            <a:r>
              <a:rPr lang="en-IN" sz="2400" cap="none" dirty="0" smtClean="0">
                <a:solidFill>
                  <a:srgbClr val="FFFF00"/>
                </a:solidFill>
              </a:rPr>
              <a:t>gTTS library </a:t>
            </a:r>
            <a:r>
              <a:rPr lang="en-IN" sz="2400" cap="none" dirty="0" smtClean="0">
                <a:solidFill>
                  <a:schemeClr val="tx1"/>
                </a:solidFill>
              </a:rPr>
              <a:t>it will make </a:t>
            </a:r>
            <a:r>
              <a:rPr lang="en-IN" sz="2400" cap="none" dirty="0" smtClean="0">
                <a:solidFill>
                  <a:srgbClr val="FFFF00"/>
                </a:solidFill>
              </a:rPr>
              <a:t>mp3 file </a:t>
            </a:r>
            <a:r>
              <a:rPr lang="en-IN" sz="2400" cap="none" dirty="0" smtClean="0">
                <a:solidFill>
                  <a:schemeClr val="tx1"/>
                </a:solidFill>
              </a:rPr>
              <a:t>of our entered tasks and after that it will asks which tasks we have completed.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After entering that tasks it will remove entered task and will tell us which tasks remaining's in our list </a:t>
            </a:r>
            <a:r>
              <a:rPr lang="en-IN" sz="2400" cap="none" dirty="0" smtClean="0">
                <a:solidFill>
                  <a:srgbClr val="FFFF00"/>
                </a:solidFill>
              </a:rPr>
              <a:t>using playsound library</a:t>
            </a:r>
            <a:r>
              <a:rPr lang="en-IN" sz="2400" cap="none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08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85A-90DE-4F53-A7D7-D9072EC1A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435" y="658724"/>
            <a:ext cx="8791575" cy="1333870"/>
          </a:xfrm>
        </p:spPr>
        <p:txBody>
          <a:bodyPr>
            <a:normAutofit/>
          </a:bodyPr>
          <a:lstStyle/>
          <a:p>
            <a:r>
              <a:rPr lang="en-IN" sz="4400" dirty="0"/>
              <a:t>Hardware and Software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0BD68-48D0-48DB-920E-90C5A8B5E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861" y="2467737"/>
            <a:ext cx="8998722" cy="35777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For g</a:t>
            </a:r>
            <a:r>
              <a:rPr lang="en-IN" sz="2400" cap="none" dirty="0" smtClean="0">
                <a:solidFill>
                  <a:schemeClr val="tx1"/>
                </a:solidFill>
              </a:rPr>
              <a:t>ood experience minimum 4 GB ram pc </a:t>
            </a:r>
            <a:endParaRPr lang="en-IN" sz="2400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Python </a:t>
            </a:r>
            <a:r>
              <a:rPr lang="en-IN" sz="2400" cap="none" dirty="0" smtClean="0">
                <a:solidFill>
                  <a:srgbClr val="FFFF00"/>
                </a:solidFill>
              </a:rPr>
              <a:t>gTTS </a:t>
            </a:r>
            <a:r>
              <a:rPr lang="en-IN" sz="2400" cap="none" dirty="0" smtClean="0">
                <a:solidFill>
                  <a:schemeClr val="tx1"/>
                </a:solidFill>
              </a:rPr>
              <a:t>supported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Any text editor (for better experience </a:t>
            </a:r>
            <a:r>
              <a:rPr lang="en-IN" sz="2400" cap="none" dirty="0" smtClean="0">
                <a:solidFill>
                  <a:srgbClr val="FFFF00"/>
                </a:solidFill>
              </a:rPr>
              <a:t>Jupiter-notebook</a:t>
            </a:r>
            <a:r>
              <a:rPr lang="en-IN" sz="2400" cap="none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Install </a:t>
            </a:r>
            <a:r>
              <a:rPr lang="en-IN" sz="2400" cap="none" dirty="0" smtClean="0">
                <a:solidFill>
                  <a:srgbClr val="FFFF00"/>
                </a:solidFill>
              </a:rPr>
              <a:t>gTTS library </a:t>
            </a:r>
            <a:r>
              <a:rPr lang="en-IN" sz="2400" cap="none" dirty="0" smtClean="0">
                <a:solidFill>
                  <a:schemeClr val="tx1"/>
                </a:solidFill>
              </a:rPr>
              <a:t>and </a:t>
            </a:r>
            <a:r>
              <a:rPr lang="en-IN" sz="2400" cap="none" dirty="0" smtClean="0">
                <a:solidFill>
                  <a:srgbClr val="FFFF00"/>
                </a:solidFill>
              </a:rPr>
              <a:t>playsound library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 smtClean="0">
                <a:solidFill>
                  <a:schemeClr val="tx1"/>
                </a:solidFill>
              </a:rPr>
              <a:t>For deleting mp3 files </a:t>
            </a:r>
            <a:r>
              <a:rPr lang="en-IN" sz="2400" cap="none" dirty="0" smtClean="0">
                <a:solidFill>
                  <a:srgbClr val="FFFF00"/>
                </a:solidFill>
              </a:rPr>
              <a:t>os library</a:t>
            </a:r>
            <a:endParaRPr lang="en-IN" sz="2400" cap="none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91D1C3-144C-4349-BFE2-00D3ACCC4737}"/>
              </a:ext>
            </a:extLst>
          </p:cNvPr>
          <p:cNvSpPr txBox="1"/>
          <p:nvPr/>
        </p:nvSpPr>
        <p:spPr>
          <a:xfrm>
            <a:off x="1621655" y="197634"/>
            <a:ext cx="8948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SCREENSHOTS OF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34" y="1102579"/>
            <a:ext cx="10672355" cy="56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7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243191"/>
            <a:ext cx="11521440" cy="64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9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6" y="171242"/>
            <a:ext cx="11695883" cy="65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1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225224"/>
            <a:ext cx="11495313" cy="64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96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162</TotalTime>
  <Words>358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Python Mini-project</vt:lpstr>
      <vt:lpstr>Content of presentation</vt:lpstr>
      <vt:lpstr>What and why new system</vt:lpstr>
      <vt:lpstr>Project plan</vt:lpstr>
      <vt:lpstr>Hardware and Software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group project</dc:title>
  <dc:creator>Vinayak Khalasi</dc:creator>
  <cp:lastModifiedBy>User</cp:lastModifiedBy>
  <cp:revision>68</cp:revision>
  <dcterms:created xsi:type="dcterms:W3CDTF">2020-09-23T02:47:02Z</dcterms:created>
  <dcterms:modified xsi:type="dcterms:W3CDTF">2021-04-10T06:22:13Z</dcterms:modified>
</cp:coreProperties>
</file>