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8" r:id="rId4"/>
    <p:sldId id="258" r:id="rId5"/>
    <p:sldId id="316" r:id="rId6"/>
    <p:sldId id="319" r:id="rId7"/>
    <p:sldId id="320" r:id="rId8"/>
    <p:sldId id="321" r:id="rId9"/>
    <p:sldId id="260" r:id="rId10"/>
    <p:sldId id="259" r:id="rId11"/>
    <p:sldId id="261" r:id="rId12"/>
    <p:sldId id="262" r:id="rId13"/>
    <p:sldId id="263" r:id="rId14"/>
    <p:sldId id="264" r:id="rId15"/>
    <p:sldId id="27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302" r:id="rId26"/>
    <p:sldId id="303" r:id="rId27"/>
    <p:sldId id="275" r:id="rId28"/>
    <p:sldId id="277" r:id="rId29"/>
    <p:sldId id="276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304" r:id="rId38"/>
    <p:sldId id="285" r:id="rId39"/>
    <p:sldId id="286" r:id="rId40"/>
    <p:sldId id="287" r:id="rId41"/>
    <p:sldId id="305" r:id="rId42"/>
    <p:sldId id="306" r:id="rId43"/>
    <p:sldId id="307" r:id="rId44"/>
    <p:sldId id="288" r:id="rId45"/>
    <p:sldId id="308" r:id="rId46"/>
    <p:sldId id="309" r:id="rId47"/>
    <p:sldId id="314" r:id="rId48"/>
    <p:sldId id="315" r:id="rId49"/>
    <p:sldId id="311" r:id="rId50"/>
    <p:sldId id="312" r:id="rId51"/>
    <p:sldId id="313" r:id="rId52"/>
    <p:sldId id="289" r:id="rId53"/>
    <p:sldId id="338" r:id="rId54"/>
    <p:sldId id="336" r:id="rId55"/>
    <p:sldId id="337" r:id="rId56"/>
    <p:sldId id="291" r:id="rId57"/>
    <p:sldId id="292" r:id="rId58"/>
    <p:sldId id="293" r:id="rId59"/>
    <p:sldId id="294" r:id="rId60"/>
    <p:sldId id="295" r:id="rId61"/>
    <p:sldId id="330" r:id="rId62"/>
    <p:sldId id="331" r:id="rId63"/>
    <p:sldId id="332" r:id="rId64"/>
    <p:sldId id="333" r:id="rId65"/>
    <p:sldId id="334" r:id="rId66"/>
    <p:sldId id="335" r:id="rId67"/>
    <p:sldId id="296" r:id="rId68"/>
    <p:sldId id="297" r:id="rId69"/>
    <p:sldId id="298" r:id="rId70"/>
    <p:sldId id="299" r:id="rId71"/>
    <p:sldId id="300" r:id="rId72"/>
    <p:sldId id="301" r:id="rId73"/>
    <p:sldId id="339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0" r:id="rId85"/>
    <p:sldId id="351" r:id="rId86"/>
    <p:sldId id="352" r:id="rId87"/>
    <p:sldId id="353" r:id="rId88"/>
    <p:sldId id="354" r:id="rId89"/>
    <p:sldId id="355" r:id="rId90"/>
    <p:sldId id="356" r:id="rId91"/>
    <p:sldId id="357" r:id="rId92"/>
    <p:sldId id="358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EFE6-64BB-49DF-B680-2137AA66A953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5767-2869-4A10-B5A8-35537A0CC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EFE6-64BB-49DF-B680-2137AA66A953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5767-2869-4A10-B5A8-35537A0CC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EFE6-64BB-49DF-B680-2137AA66A953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5767-2869-4A10-B5A8-35537A0CC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EFE6-64BB-49DF-B680-2137AA66A953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5767-2869-4A10-B5A8-35537A0CC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EFE6-64BB-49DF-B680-2137AA66A953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5767-2869-4A10-B5A8-35537A0CC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EFE6-64BB-49DF-B680-2137AA66A953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5767-2869-4A10-B5A8-35537A0CC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EFE6-64BB-49DF-B680-2137AA66A953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5767-2869-4A10-B5A8-35537A0CC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EFE6-64BB-49DF-B680-2137AA66A953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5767-2869-4A10-B5A8-35537A0CC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EFE6-64BB-49DF-B680-2137AA66A953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5767-2869-4A10-B5A8-35537A0CC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EFE6-64BB-49DF-B680-2137AA66A953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5767-2869-4A10-B5A8-35537A0CC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EFE6-64BB-49DF-B680-2137AA66A953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5767-2869-4A10-B5A8-35537A0CC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7EFE6-64BB-49DF-B680-2137AA66A953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5767-2869-4A10-B5A8-35537A0CC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PHP(PHP; Hypertext Preprocessor)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</a:p>
          <a:p>
            <a:r>
              <a:rPr lang="en-US" dirty="0" smtClean="0"/>
              <a:t>Web technologies black book</a:t>
            </a:r>
          </a:p>
          <a:p>
            <a:r>
              <a:rPr lang="en-US" dirty="0" smtClean="0"/>
              <a:t>(chapter 3)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variables and constants(chapter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1.Variables:</a:t>
            </a:r>
          </a:p>
          <a:p>
            <a:pPr>
              <a:buNone/>
            </a:pPr>
            <a:r>
              <a:rPr lang="en-US" dirty="0" smtClean="0"/>
              <a:t>Naming rules:</a:t>
            </a:r>
          </a:p>
          <a:p>
            <a:r>
              <a:rPr lang="en-US" dirty="0"/>
              <a:t> Variable names must start with a letter of the alphabet or the _ (</a:t>
            </a:r>
            <a:r>
              <a:rPr lang="en-US" dirty="0" smtClean="0"/>
              <a:t>underscore) character</a:t>
            </a:r>
            <a:r>
              <a:rPr lang="en-US" dirty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Variable names can contain only the characters a-z, A-Z, 0-9, and _ (underscore).</a:t>
            </a:r>
          </a:p>
          <a:p>
            <a:r>
              <a:rPr lang="en-US" dirty="0" smtClean="0"/>
              <a:t>Variable </a:t>
            </a:r>
            <a:r>
              <a:rPr lang="en-US" dirty="0"/>
              <a:t>names may not contain spaces. If a variable must comprise more than one word, the words should be separated with the _ (underscore) character </a:t>
            </a:r>
            <a:r>
              <a:rPr lang="en-US" dirty="0" smtClean="0"/>
              <a:t>($</a:t>
            </a:r>
            <a:r>
              <a:rPr lang="en-US" dirty="0" err="1"/>
              <a:t>user_name</a:t>
            </a:r>
            <a:r>
              <a:rPr lang="en-US" dirty="0"/>
              <a:t>).</a:t>
            </a:r>
          </a:p>
          <a:p>
            <a:r>
              <a:rPr lang="en-US" dirty="0" smtClean="0"/>
              <a:t>Variable </a:t>
            </a:r>
            <a:r>
              <a:rPr lang="en-US" dirty="0"/>
              <a:t>names are case-sensitive. The variable $</a:t>
            </a:r>
            <a:r>
              <a:rPr lang="en-US" dirty="0" err="1"/>
              <a:t>High_Score</a:t>
            </a:r>
            <a:r>
              <a:rPr lang="en-US" dirty="0"/>
              <a:t> is not the same as the variable $</a:t>
            </a:r>
            <a:r>
              <a:rPr lang="en-US" dirty="0" err="1"/>
              <a:t>high_score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variables and constants(chapter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$txt = </a:t>
            </a:r>
            <a:r>
              <a:rPr lang="en-US" dirty="0" smtClean="0"/>
              <a:t>’Hello </a:t>
            </a:r>
            <a:r>
              <a:rPr lang="en-US" dirty="0"/>
              <a:t>world</a:t>
            </a:r>
            <a:r>
              <a:rPr lang="en-US" dirty="0" smtClean="0"/>
              <a:t>!’;</a:t>
            </a:r>
            <a:br>
              <a:rPr lang="en-US" dirty="0" smtClean="0"/>
            </a:br>
            <a:r>
              <a:rPr lang="en-US" dirty="0"/>
              <a:t>$x = 5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/>
              <a:t>y = 10.5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$x = $y + 1;</a:t>
            </a:r>
          </a:p>
          <a:p>
            <a:pPr>
              <a:buNone/>
            </a:pPr>
            <a:r>
              <a:rPr lang="en-US" dirty="0" smtClean="0"/>
              <a:t>echo $txt;</a:t>
            </a:r>
          </a:p>
          <a:p>
            <a:pPr>
              <a:buNone/>
            </a:pPr>
            <a:r>
              <a:rPr lang="en-US" dirty="0" smtClean="0"/>
              <a:t>echo $x; </a:t>
            </a:r>
          </a:p>
          <a:p>
            <a:pPr>
              <a:buNone/>
            </a:pPr>
            <a:r>
              <a:rPr lang="en-US" dirty="0" smtClean="0"/>
              <a:t>echo $y; </a:t>
            </a:r>
            <a:br>
              <a:rPr lang="en-US" dirty="0" smtClean="0"/>
            </a:br>
            <a:r>
              <a:rPr lang="en-US" dirty="0" smtClean="0"/>
              <a:t>?&gt;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variables and constants(chapter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$txt = </a:t>
            </a:r>
            <a:r>
              <a:rPr lang="en-US" dirty="0" smtClean="0"/>
              <a:t>’Hello </a:t>
            </a:r>
            <a:r>
              <a:rPr lang="en-US" dirty="0"/>
              <a:t>world</a:t>
            </a:r>
            <a:r>
              <a:rPr lang="en-US" dirty="0" smtClean="0"/>
              <a:t>!’;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alt_txt</a:t>
            </a:r>
            <a:r>
              <a:rPr lang="en-US" dirty="0" smtClean="0"/>
              <a:t> </a:t>
            </a:r>
            <a:r>
              <a:rPr lang="en-US" dirty="0"/>
              <a:t>= </a:t>
            </a:r>
            <a:r>
              <a:rPr lang="en-US" dirty="0" smtClean="0"/>
              <a:t>&amp;$txt;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alt_txt</a:t>
            </a:r>
            <a:r>
              <a:rPr lang="en-US" dirty="0" smtClean="0"/>
              <a:t> </a:t>
            </a:r>
            <a:r>
              <a:rPr lang="en-US" dirty="0"/>
              <a:t>= </a:t>
            </a:r>
            <a:r>
              <a:rPr lang="en-US" dirty="0" smtClean="0"/>
              <a:t>’hi’;</a:t>
            </a:r>
          </a:p>
          <a:p>
            <a:pPr>
              <a:buNone/>
            </a:pPr>
            <a:r>
              <a:rPr lang="en-US" dirty="0" smtClean="0"/>
              <a:t>echo $</a:t>
            </a:r>
            <a:r>
              <a:rPr lang="en-US" dirty="0" err="1" smtClean="0"/>
              <a:t>txt,$alt_txt</a:t>
            </a:r>
            <a:r>
              <a:rPr lang="en-US" dirty="0" smtClean="0"/>
              <a:t>;//both say hi</a:t>
            </a:r>
          </a:p>
          <a:p>
            <a:pPr>
              <a:buNone/>
            </a:pPr>
            <a:r>
              <a:rPr lang="en-US" dirty="0" smtClean="0"/>
              <a:t>echo “$txt is txt value and $</a:t>
            </a:r>
            <a:r>
              <a:rPr lang="en-US" dirty="0" err="1" smtClean="0"/>
              <a:t>alt_txt</a:t>
            </a:r>
            <a:r>
              <a:rPr lang="en-US" dirty="0" smtClean="0"/>
              <a:t> is </a:t>
            </a:r>
            <a:r>
              <a:rPr lang="en-US" dirty="0" err="1" smtClean="0"/>
              <a:t>alt_txt</a:t>
            </a:r>
            <a:r>
              <a:rPr lang="en-US" dirty="0" smtClean="0"/>
              <a:t> value”;</a:t>
            </a:r>
          </a:p>
          <a:p>
            <a:pPr>
              <a:buNone/>
            </a:pPr>
            <a:r>
              <a:rPr lang="en-US" dirty="0"/>
              <a:t>u</a:t>
            </a:r>
            <a:r>
              <a:rPr lang="en-US" dirty="0" smtClean="0"/>
              <a:t>nset($txt);//destroys variable</a:t>
            </a:r>
            <a:br>
              <a:rPr lang="en-US" dirty="0" smtClean="0"/>
            </a:br>
            <a:r>
              <a:rPr lang="en-US" dirty="0" smtClean="0"/>
              <a:t>?&gt;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variables and constants(chapter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Create variable at Runtime:</a:t>
            </a:r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$txt = </a:t>
            </a:r>
            <a:r>
              <a:rPr lang="en-US" dirty="0" smtClean="0"/>
              <a:t>’</a:t>
            </a:r>
            <a:r>
              <a:rPr lang="en-US" dirty="0" err="1" smtClean="0"/>
              <a:t>kogent</a:t>
            </a:r>
            <a:r>
              <a:rPr lang="en-US" dirty="0" smtClean="0"/>
              <a:t>’;</a:t>
            </a:r>
            <a:br>
              <a:rPr lang="en-US" dirty="0" smtClean="0"/>
            </a:br>
            <a:r>
              <a:rPr lang="en-US" dirty="0" smtClean="0"/>
              <a:t>${$txt} =‘Hello’;</a:t>
            </a:r>
          </a:p>
          <a:p>
            <a:pPr>
              <a:buNone/>
            </a:pPr>
            <a:r>
              <a:rPr lang="en-US" dirty="0" smtClean="0"/>
              <a:t>echo $</a:t>
            </a:r>
            <a:r>
              <a:rPr lang="en-US" dirty="0" err="1" smtClean="0"/>
              <a:t>kogent</a:t>
            </a:r>
            <a:r>
              <a:rPr lang="en-US" dirty="0" smtClean="0"/>
              <a:t>;//Hello</a:t>
            </a:r>
          </a:p>
          <a:p>
            <a:pPr>
              <a:buNone/>
            </a:pPr>
            <a:r>
              <a:rPr lang="en-US" dirty="0" smtClean="0"/>
              <a:t>?&gt;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variables and constants(chapter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2.A </a:t>
            </a:r>
            <a:r>
              <a:rPr lang="en-US" dirty="0"/>
              <a:t>constant is an identifier (name) for a simple value.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 cannot be changed during the script.</a:t>
            </a:r>
          </a:p>
          <a:p>
            <a:r>
              <a:rPr lang="en-US" dirty="0"/>
              <a:t>A valid constant name starts with a letter or underscore (no $ sign before the constant name).</a:t>
            </a:r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define</a:t>
            </a:r>
            <a:r>
              <a:rPr lang="en-US" dirty="0"/>
              <a:t>("GREETING", "Welcome to W3Schools.com!");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echo </a:t>
            </a:r>
            <a:r>
              <a:rPr lang="en-US" dirty="0" smtClean="0"/>
              <a:t>GREETING; //constant with a case sensitive name</a:t>
            </a:r>
            <a:br>
              <a:rPr lang="en-US" dirty="0" smtClean="0"/>
            </a:br>
            <a:r>
              <a:rPr lang="en-US" dirty="0" smtClean="0"/>
              <a:t>define(“</a:t>
            </a:r>
            <a:r>
              <a:rPr lang="en-US" dirty="0" err="1" smtClean="0"/>
              <a:t>USER_NAME”,hello,true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//case insensitive by </a:t>
            </a:r>
            <a:r>
              <a:rPr lang="en-US" dirty="0"/>
              <a:t>d</a:t>
            </a:r>
            <a:r>
              <a:rPr lang="en-US" dirty="0" smtClean="0"/>
              <a:t>efault its false</a:t>
            </a:r>
            <a:br>
              <a:rPr lang="en-US" dirty="0" smtClean="0"/>
            </a:br>
            <a:r>
              <a:rPr lang="en-US" dirty="0" smtClean="0"/>
              <a:t>Echo </a:t>
            </a:r>
            <a:r>
              <a:rPr lang="en-US" dirty="0" err="1" smtClean="0"/>
              <a:t>user_name</a:t>
            </a:r>
            <a:r>
              <a:rPr lang="en-US" dirty="0" smtClean="0"/>
              <a:t>;//hello</a:t>
            </a:r>
          </a:p>
          <a:p>
            <a:pPr>
              <a:buNone/>
            </a:pPr>
            <a:r>
              <a:rPr lang="en-US" dirty="0" smtClean="0"/>
              <a:t>?&gt;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variables and constants(chapter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Unlike variables, constants are automatically global across the entire script.</a:t>
            </a:r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define("GREETING", "Welcome to W3Schools.com</a:t>
            </a:r>
            <a:r>
              <a:rPr lang="en-US" dirty="0" smtClean="0"/>
              <a:t>!");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</a:t>
            </a:r>
            <a:r>
              <a:rPr lang="en-US" dirty="0"/>
              <a:t> </a:t>
            </a:r>
            <a:r>
              <a:rPr lang="en-US" dirty="0" err="1"/>
              <a:t>myTest</a:t>
            </a:r>
            <a:r>
              <a:rPr lang="en-US" dirty="0"/>
              <a:t>()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echo GREETING;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</a:t>
            </a:r>
            <a:r>
              <a:rPr lang="en-US" dirty="0" err="1" smtClean="0"/>
              <a:t>myTest</a:t>
            </a:r>
            <a:r>
              <a:rPr lang="en-US" dirty="0"/>
              <a:t>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?&gt;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variables and constants(chapter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3.Data types: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Float (floating point numbers - also called double)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Resource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variables and constants(chapter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Data types:</a:t>
            </a:r>
          </a:p>
          <a:p>
            <a:r>
              <a:rPr lang="en-US" dirty="0" smtClean="0"/>
              <a:t>String:</a:t>
            </a:r>
            <a:r>
              <a:rPr lang="es-ES" dirty="0"/>
              <a:t> </a:t>
            </a:r>
            <a:endParaRPr lang="es-ES" dirty="0" smtClean="0"/>
          </a:p>
          <a:p>
            <a:pPr>
              <a:buNone/>
            </a:pPr>
            <a:r>
              <a:rPr lang="es-ES" dirty="0"/>
              <a:t> </a:t>
            </a:r>
            <a:r>
              <a:rPr lang="es-ES" dirty="0" smtClean="0"/>
              <a:t>   $</a:t>
            </a:r>
            <a:r>
              <a:rPr lang="es-ES" dirty="0"/>
              <a:t>x = </a:t>
            </a:r>
            <a:r>
              <a:rPr lang="es-ES" dirty="0" smtClean="0"/>
              <a:t>’</a:t>
            </a:r>
            <a:r>
              <a:rPr lang="es-ES" dirty="0" err="1" smtClean="0"/>
              <a:t>Hello</a:t>
            </a:r>
            <a:r>
              <a:rPr lang="es-ES" dirty="0" smtClean="0"/>
              <a:t> </a:t>
            </a:r>
            <a:r>
              <a:rPr lang="es-ES" dirty="0" err="1"/>
              <a:t>world</a:t>
            </a:r>
            <a:r>
              <a:rPr lang="es-ES" dirty="0" smtClean="0"/>
              <a:t>!’;</a:t>
            </a:r>
            <a:br>
              <a:rPr lang="es-ES" dirty="0" smtClean="0"/>
            </a:br>
            <a:r>
              <a:rPr lang="es-ES" dirty="0"/>
              <a:t>$y = </a:t>
            </a:r>
            <a:r>
              <a:rPr lang="es-ES" dirty="0" smtClean="0"/>
              <a:t>'</a:t>
            </a:r>
            <a:r>
              <a:rPr lang="es-ES" dirty="0" err="1" smtClean="0"/>
              <a:t>Hello</a:t>
            </a:r>
            <a:r>
              <a:rPr lang="es-ES" dirty="0" smtClean="0"/>
              <a:t>';</a:t>
            </a:r>
            <a:br>
              <a:rPr lang="es-ES" dirty="0" smtClean="0"/>
            </a:br>
            <a:r>
              <a:rPr lang="es-ES" dirty="0" smtClean="0"/>
              <a:t>echo </a:t>
            </a:r>
            <a:r>
              <a:rPr lang="es-ES" dirty="0" err="1" smtClean="0"/>
              <a:t>gettype</a:t>
            </a:r>
            <a:r>
              <a:rPr lang="es-ES" dirty="0" smtClean="0"/>
              <a:t>($x);//</a:t>
            </a:r>
            <a:r>
              <a:rPr lang="es-ES" dirty="0" err="1" smtClean="0"/>
              <a:t>string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>echo $x;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>echo "&lt;</a:t>
            </a:r>
            <a:r>
              <a:rPr lang="es-ES" dirty="0" err="1"/>
              <a:t>br</a:t>
            </a:r>
            <a:r>
              <a:rPr lang="es-ES" dirty="0"/>
              <a:t>&gt;"; 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>echo $y;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variables and constants(chapter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Data types:</a:t>
            </a:r>
            <a:endParaRPr lang="en-US" dirty="0"/>
          </a:p>
          <a:p>
            <a:r>
              <a:rPr lang="en-US" dirty="0" smtClean="0"/>
              <a:t>Integer:</a:t>
            </a: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$x = 5985;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var_dump</a:t>
            </a:r>
            <a:r>
              <a:rPr lang="en-US" dirty="0"/>
              <a:t>($x</a:t>
            </a:r>
            <a:r>
              <a:rPr lang="en-US" dirty="0" smtClean="0"/>
              <a:t>);//</a:t>
            </a:r>
            <a:r>
              <a:rPr lang="en-US" dirty="0" err="1" smtClean="0"/>
              <a:t>int</a:t>
            </a:r>
            <a:r>
              <a:rPr lang="en-US" dirty="0" smtClean="0"/>
              <a:t>(5985)</a:t>
            </a:r>
            <a:br>
              <a:rPr lang="en-US" dirty="0" smtClean="0"/>
            </a:br>
            <a:r>
              <a:rPr lang="en-US" dirty="0"/>
              <a:t>?&gt;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variables and constants(chapter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Data types:</a:t>
            </a:r>
          </a:p>
          <a:p>
            <a:r>
              <a:rPr lang="en-US" dirty="0" smtClean="0"/>
              <a:t>Float </a:t>
            </a:r>
            <a:r>
              <a:rPr lang="en-US" dirty="0"/>
              <a:t>(floating point numbers - also called double</a:t>
            </a:r>
            <a:r>
              <a:rPr lang="en-US" dirty="0" smtClean="0"/>
              <a:t>)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$x = 10.365;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var_dump</a:t>
            </a:r>
            <a:r>
              <a:rPr lang="en-US" dirty="0"/>
              <a:t>($x);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?&gt;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PHP advantages over other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ASP-active server pages</a:t>
            </a:r>
          </a:p>
          <a:p>
            <a:r>
              <a:rPr lang="en-US" dirty="0" smtClean="0"/>
              <a:t>Cold fusion</a:t>
            </a:r>
          </a:p>
          <a:p>
            <a:r>
              <a:rPr lang="en-US" dirty="0" smtClean="0"/>
              <a:t>Perl-Practical extraction and report language</a:t>
            </a:r>
          </a:p>
          <a:p>
            <a:r>
              <a:rPr lang="en-US" dirty="0" smtClean="0"/>
              <a:t>JSP-java server pages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variables and constants(chapter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Data types:</a:t>
            </a:r>
          </a:p>
          <a:p>
            <a:r>
              <a:rPr lang="en-US" dirty="0" smtClean="0"/>
              <a:t>Boolean :</a:t>
            </a: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$</a:t>
            </a:r>
            <a:r>
              <a:rPr lang="en-US" dirty="0"/>
              <a:t>x = true;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$y = false;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variables and constants(chapter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Data types:</a:t>
            </a:r>
          </a:p>
          <a:p>
            <a:r>
              <a:rPr lang="en-US" dirty="0" smtClean="0"/>
              <a:t>Array:</a:t>
            </a: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$cars = array("</a:t>
            </a:r>
            <a:r>
              <a:rPr lang="en-US" dirty="0" err="1"/>
              <a:t>Volvo","BMW","Toyota</a:t>
            </a:r>
            <a:r>
              <a:rPr lang="en-US" dirty="0"/>
              <a:t>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var_dump</a:t>
            </a:r>
            <a:r>
              <a:rPr lang="en-US" dirty="0"/>
              <a:t>($cars);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?&gt;</a:t>
            </a:r>
          </a:p>
          <a:p>
            <a:pPr>
              <a:buNone/>
            </a:pPr>
            <a:r>
              <a:rPr lang="en-US" dirty="0" smtClean="0"/>
              <a:t>Output:</a:t>
            </a: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array(3</a:t>
            </a:r>
            <a:r>
              <a:rPr lang="en-US" dirty="0"/>
              <a:t>) { [0]=&gt; string(5) "Volvo" [1]=&gt; string(3) "BMW" [2]=&gt; string(6) "Toyota" 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variables and constants(chapter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Data types:</a:t>
            </a:r>
          </a:p>
          <a:p>
            <a:r>
              <a:rPr lang="en-US" dirty="0" smtClean="0"/>
              <a:t>Object:</a:t>
            </a:r>
            <a:r>
              <a:rPr lang="en-US" dirty="0"/>
              <a:t> An object is a data type which stores data and information on how to process that </a:t>
            </a:r>
            <a:r>
              <a:rPr lang="en-US" dirty="0" err="1" smtClean="0"/>
              <a:t>data.Explicitly</a:t>
            </a:r>
            <a:r>
              <a:rPr lang="en-US" dirty="0" smtClean="0"/>
              <a:t> </a:t>
            </a:r>
            <a:r>
              <a:rPr lang="en-US" dirty="0"/>
              <a:t>declared</a:t>
            </a:r>
            <a:r>
              <a:rPr lang="en-US" dirty="0" smtClean="0"/>
              <a:t>.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class Car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function Car()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 $this-&gt;model = "VW";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/>
              <a:t>create an object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herbie</a:t>
            </a:r>
            <a:r>
              <a:rPr lang="en-US" dirty="0"/>
              <a:t> = new Car();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/>
              <a:t>show object properties</a:t>
            </a:r>
            <a:br>
              <a:rPr lang="en-US" dirty="0"/>
            </a:br>
            <a:r>
              <a:rPr lang="en-US" dirty="0"/>
              <a:t>echo $</a:t>
            </a:r>
            <a:r>
              <a:rPr lang="en-US" dirty="0" err="1"/>
              <a:t>herbie</a:t>
            </a:r>
            <a:r>
              <a:rPr lang="en-US" dirty="0"/>
              <a:t>-&gt;model</a:t>
            </a:r>
            <a:r>
              <a:rPr lang="en-US" dirty="0" smtClean="0"/>
              <a:t>;//VW</a:t>
            </a:r>
            <a:br>
              <a:rPr lang="en-US" dirty="0" smtClean="0"/>
            </a:br>
            <a:r>
              <a:rPr lang="en-US" dirty="0"/>
              <a:t>?&gt;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variables and constants(chapter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Data types:</a:t>
            </a:r>
          </a:p>
          <a:p>
            <a:r>
              <a:rPr lang="en-US" dirty="0" smtClean="0"/>
              <a:t>NULL:</a:t>
            </a:r>
            <a:r>
              <a:rPr lang="en-US" dirty="0"/>
              <a:t> </a:t>
            </a:r>
            <a:r>
              <a:rPr lang="en-US" dirty="0" smtClean="0"/>
              <a:t>If variable </a:t>
            </a:r>
            <a:r>
              <a:rPr lang="en-US" dirty="0"/>
              <a:t>is created without a value, it is automatically assigned a value of NULL</a:t>
            </a:r>
            <a:r>
              <a:rPr lang="en-US" dirty="0" smtClean="0"/>
              <a:t>.</a:t>
            </a:r>
          </a:p>
          <a:p>
            <a:r>
              <a:rPr lang="en-US" dirty="0"/>
              <a:t>$x = "Hello world!";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$x = null;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var_dump</a:t>
            </a:r>
            <a:r>
              <a:rPr lang="en-US" dirty="0"/>
              <a:t>($x</a:t>
            </a:r>
            <a:r>
              <a:rPr lang="en-US" dirty="0" smtClean="0"/>
              <a:t>);//null</a:t>
            </a:r>
            <a:br>
              <a:rPr lang="en-US" dirty="0" smtClean="0"/>
            </a:br>
            <a:r>
              <a:rPr lang="en-US" dirty="0"/>
              <a:t>?&gt;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variables and constants(chapter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Data Types:</a:t>
            </a:r>
          </a:p>
          <a:p>
            <a:pPr>
              <a:buNone/>
            </a:pPr>
            <a:r>
              <a:rPr lang="en-US" dirty="0" smtClean="0"/>
              <a:t>Resource:</a:t>
            </a:r>
          </a:p>
          <a:p>
            <a:r>
              <a:rPr lang="en-US" dirty="0"/>
              <a:t>The special resource type is not an actual data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the storing of a reference to functions and resources external to PHP.</a:t>
            </a:r>
          </a:p>
          <a:p>
            <a:r>
              <a:rPr lang="en-US" dirty="0"/>
              <a:t>A common example of using the resource data type is a database call.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variables and constants(chapter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Specialized functions:</a:t>
            </a:r>
          </a:p>
          <a:p>
            <a:r>
              <a:rPr lang="en-US" dirty="0" err="1" smtClean="0"/>
              <a:t>Is_bool</a:t>
            </a:r>
            <a:r>
              <a:rPr lang="en-US" dirty="0" smtClean="0"/>
              <a:t>()//check if variable holds a </a:t>
            </a:r>
            <a:r>
              <a:rPr lang="en-US" dirty="0" err="1" smtClean="0"/>
              <a:t>bool</a:t>
            </a:r>
            <a:r>
              <a:rPr lang="en-US" dirty="0" smtClean="0"/>
              <a:t> value </a:t>
            </a:r>
          </a:p>
          <a:p>
            <a:r>
              <a:rPr lang="en-US" dirty="0" err="1" smtClean="0"/>
              <a:t>is_int</a:t>
            </a:r>
            <a:endParaRPr lang="en-US" dirty="0" smtClean="0"/>
          </a:p>
          <a:p>
            <a:r>
              <a:rPr lang="en-US" dirty="0" err="1" smtClean="0"/>
              <a:t>is_float</a:t>
            </a:r>
            <a:endParaRPr lang="en-US" dirty="0" smtClean="0"/>
          </a:p>
          <a:p>
            <a:r>
              <a:rPr lang="en-US" dirty="0" err="1" smtClean="0"/>
              <a:t>is_numeric</a:t>
            </a:r>
            <a:endParaRPr lang="en-US" dirty="0" smtClean="0"/>
          </a:p>
          <a:p>
            <a:r>
              <a:rPr lang="en-US" dirty="0" err="1" smtClean="0"/>
              <a:t>is_string</a:t>
            </a:r>
            <a:endParaRPr lang="en-US" dirty="0" smtClean="0"/>
          </a:p>
          <a:p>
            <a:r>
              <a:rPr lang="en-US" dirty="0" err="1" smtClean="0"/>
              <a:t>is_null</a:t>
            </a:r>
            <a:endParaRPr lang="en-US" dirty="0" smtClean="0"/>
          </a:p>
          <a:p>
            <a:r>
              <a:rPr lang="en-US" dirty="0" err="1" smtClean="0"/>
              <a:t>is_array</a:t>
            </a:r>
            <a:r>
              <a:rPr lang="en-US" dirty="0" smtClean="0"/>
              <a:t> //test if variable is an array</a:t>
            </a:r>
          </a:p>
          <a:p>
            <a:r>
              <a:rPr lang="en-US" dirty="0" err="1" smtClean="0"/>
              <a:t>is_object</a:t>
            </a:r>
            <a:r>
              <a:rPr lang="en-US" dirty="0" smtClean="0"/>
              <a:t> //test if variable is an object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variables and constants(chapter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Type casting:</a:t>
            </a:r>
          </a:p>
          <a:p>
            <a:pPr>
              <a:buNone/>
            </a:pPr>
            <a:r>
              <a:rPr lang="en-US" dirty="0" smtClean="0"/>
              <a:t>$x=(float)$x;</a:t>
            </a:r>
          </a:p>
          <a:p>
            <a:pPr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r>
              <a:rPr lang="en-US" dirty="0" err="1" smtClean="0"/>
              <a:t>settype</a:t>
            </a:r>
            <a:r>
              <a:rPr lang="en-US" dirty="0" smtClean="0"/>
              <a:t>($x, “</a:t>
            </a:r>
            <a:r>
              <a:rPr lang="en-US" dirty="0" err="1" smtClean="0"/>
              <a:t>bool</a:t>
            </a:r>
            <a:r>
              <a:rPr lang="en-US" dirty="0" smtClean="0"/>
              <a:t>”);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variables and constants(chapter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Arithmetic </a:t>
            </a:r>
            <a:r>
              <a:rPr lang="en-US" dirty="0" smtClean="0"/>
              <a:t>operators(+-,*,/,%,-(negation))</a:t>
            </a:r>
            <a:endParaRPr lang="en-US" dirty="0"/>
          </a:p>
          <a:p>
            <a:r>
              <a:rPr lang="en-US" dirty="0"/>
              <a:t>Assignment </a:t>
            </a:r>
            <a:r>
              <a:rPr lang="en-US" dirty="0" smtClean="0"/>
              <a:t>operators(=)</a:t>
            </a:r>
            <a:endParaRPr lang="en-US" dirty="0"/>
          </a:p>
          <a:p>
            <a:r>
              <a:rPr lang="en-US" dirty="0" smtClean="0"/>
              <a:t>Increment/Decrement operators($x++ return value then increment,++$</a:t>
            </a:r>
            <a:r>
              <a:rPr lang="en-US" dirty="0" err="1" smtClean="0"/>
              <a:t>x,$x</a:t>
            </a:r>
            <a:r>
              <a:rPr lang="en-US" dirty="0" smtClean="0"/>
              <a:t>--,--$x)</a:t>
            </a:r>
            <a:endParaRPr lang="en-US" dirty="0"/>
          </a:p>
          <a:p>
            <a:r>
              <a:rPr lang="en-US" dirty="0"/>
              <a:t>Logical </a:t>
            </a:r>
            <a:r>
              <a:rPr lang="en-US" dirty="0" smtClean="0"/>
              <a:t>operators(and(&amp;&amp;),or(||),</a:t>
            </a:r>
            <a:r>
              <a:rPr lang="en-US" dirty="0" err="1" smtClean="0"/>
              <a:t>xor</a:t>
            </a:r>
            <a:r>
              <a:rPr lang="en-US" dirty="0"/>
              <a:t>)</a:t>
            </a:r>
          </a:p>
          <a:p>
            <a:r>
              <a:rPr lang="en-US" dirty="0" smtClean="0"/>
              <a:t>Arithmetic Assignment operators(</a:t>
            </a:r>
            <a:r>
              <a:rPr lang="en-US" dirty="0"/>
              <a:t>x += </a:t>
            </a:r>
            <a:r>
              <a:rPr lang="en-US" dirty="0" err="1" smtClean="0"/>
              <a:t>y,similarly</a:t>
            </a:r>
            <a:r>
              <a:rPr lang="en-US" dirty="0" smtClean="0"/>
              <a:t> for -,*,/,% and . For concatenation)</a:t>
            </a:r>
          </a:p>
          <a:p>
            <a:r>
              <a:rPr lang="en-US" dirty="0" smtClean="0"/>
              <a:t>Operator precedence(!,*/%,+-.,&amp; bitwise ,|,&amp;&amp;,||,Assignment operators ,and ,</a:t>
            </a:r>
            <a:r>
              <a:rPr lang="en-US" dirty="0" err="1" smtClean="0"/>
              <a:t>xor</a:t>
            </a:r>
            <a:r>
              <a:rPr lang="en-US" dirty="0" smtClean="0"/>
              <a:t> ,or , comma ,)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variables and constants(chapter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 operators(== true if first operand equal to second operand , !=  or &lt;&gt; , &lt;,&gt; , &lt;=, &gt;=,===(true if first operand equals second in both value and type,!===)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variables and constants(chapter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operators(concatenation ‘.’ )</a:t>
            </a:r>
          </a:p>
          <a:p>
            <a:pPr>
              <a:buNone/>
            </a:pPr>
            <a:r>
              <a:rPr lang="en-US" dirty="0" smtClean="0"/>
              <a:t>Echo ‘we are’ . ‘ one </a:t>
            </a:r>
            <a:r>
              <a:rPr lang="en-US" dirty="0" err="1" smtClean="0"/>
              <a:t>india</a:t>
            </a:r>
            <a:r>
              <a:rPr lang="en-US" dirty="0" smtClean="0"/>
              <a:t>’;</a:t>
            </a:r>
          </a:p>
          <a:p>
            <a:pPr>
              <a:buNone/>
            </a:pPr>
            <a:r>
              <a:rPr lang="en-US" dirty="0" smtClean="0"/>
              <a:t>Echo ‘we are’ .$txt;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advantages over other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ASP: Server side scripting language by Microsoft IIS  unlike </a:t>
            </a:r>
            <a:r>
              <a:rPr lang="en-US" dirty="0" err="1" smtClean="0"/>
              <a:t>php.Slow,less</a:t>
            </a:r>
            <a:r>
              <a:rPr lang="en-US" dirty="0" smtClean="0"/>
              <a:t> </a:t>
            </a:r>
            <a:r>
              <a:rPr lang="en-US" dirty="0" err="1" smtClean="0"/>
              <a:t>secureand</a:t>
            </a:r>
            <a:r>
              <a:rPr lang="en-US" dirty="0" smtClean="0"/>
              <a:t> stable unlike </a:t>
            </a:r>
            <a:r>
              <a:rPr lang="en-US" dirty="0" err="1" smtClean="0"/>
              <a:t>php</a:t>
            </a:r>
            <a:r>
              <a:rPr lang="en-US" dirty="0" smtClean="0"/>
              <a:t> which works with apache so is </a:t>
            </a:r>
            <a:r>
              <a:rPr lang="en-US" dirty="0" err="1" smtClean="0"/>
              <a:t>fast,reliable</a:t>
            </a:r>
            <a:r>
              <a:rPr lang="en-US" dirty="0" smtClean="0"/>
              <a:t> and secure</a:t>
            </a:r>
          </a:p>
          <a:p>
            <a:r>
              <a:rPr lang="en-US" dirty="0"/>
              <a:t>Cold fusion </a:t>
            </a:r>
            <a:r>
              <a:rPr lang="en-US" dirty="0" smtClean="0"/>
              <a:t>: Runs on Win 32,solaris,linux.UX so targets non developers unlike </a:t>
            </a:r>
            <a:r>
              <a:rPr lang="en-US" dirty="0" err="1" smtClean="0"/>
              <a:t>php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PHP is </a:t>
            </a:r>
            <a:r>
              <a:rPr lang="en-US" dirty="0" err="1" smtClean="0"/>
              <a:t>fast,reliable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efficient.</a:t>
            </a:r>
            <a:endParaRPr lang="en-US" dirty="0"/>
          </a:p>
          <a:p>
            <a:r>
              <a:rPr lang="en-US" dirty="0" smtClean="0"/>
              <a:t>Perl: </a:t>
            </a:r>
            <a:r>
              <a:rPr lang="en-US" dirty="0" err="1" smtClean="0"/>
              <a:t>perl</a:t>
            </a:r>
            <a:r>
              <a:rPr lang="en-US" dirty="0" smtClean="0"/>
              <a:t> was meant for complex task unlike </a:t>
            </a:r>
            <a:r>
              <a:rPr lang="en-US" dirty="0" err="1" smtClean="0"/>
              <a:t>Php</a:t>
            </a:r>
            <a:r>
              <a:rPr lang="en-US" dirty="0" smtClean="0"/>
              <a:t> which was designed for scripting for the web .Easy to learn compared to Perl .No prior knowledge of programming needed whereas c and shell scripting knowledge needed for </a:t>
            </a:r>
            <a:r>
              <a:rPr lang="en-US" dirty="0" err="1" smtClean="0"/>
              <a:t>perl.Php</a:t>
            </a:r>
            <a:r>
              <a:rPr lang="en-US" dirty="0" smtClean="0"/>
              <a:t> easy integrates with html.</a:t>
            </a:r>
          </a:p>
          <a:p>
            <a:r>
              <a:rPr lang="en-US" dirty="0" err="1" smtClean="0"/>
              <a:t>JSP:needsjvm</a:t>
            </a:r>
            <a:r>
              <a:rPr lang="en-US" dirty="0" smtClean="0"/>
              <a:t> .</a:t>
            </a:r>
            <a:r>
              <a:rPr lang="en-US" dirty="0" err="1" smtClean="0"/>
              <a:t>php</a:t>
            </a:r>
            <a:r>
              <a:rPr lang="en-US" dirty="0" smtClean="0"/>
              <a:t> performs 5 times more than </a:t>
            </a:r>
            <a:r>
              <a:rPr lang="en-US" dirty="0" err="1" smtClean="0"/>
              <a:t>jsp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V2,3,4,5,6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83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program </a:t>
            </a:r>
            <a:r>
              <a:rPr lang="en-US" dirty="0" err="1" smtClean="0"/>
              <a:t>flow:chp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1.IF</a:t>
            </a:r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$t = date("H");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</a:t>
            </a:r>
            <a:r>
              <a:rPr lang="en-US" dirty="0"/>
              <a:t> ($t &lt; "20")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echo "Have a good day!";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?&gt;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program </a:t>
            </a:r>
            <a:r>
              <a:rPr lang="en-US" dirty="0" err="1" smtClean="0"/>
              <a:t>flow:chp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2.</a:t>
            </a:r>
            <a:r>
              <a:rPr lang="en-US" dirty="0"/>
              <a:t> if...else</a:t>
            </a:r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$t = date("H");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 ($t &lt; "20")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echo "Have a good day!";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 else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echo "Have a good night!";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/>
              <a:t>?&gt;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program </a:t>
            </a:r>
            <a:r>
              <a:rPr lang="en-US" dirty="0" err="1" smtClean="0"/>
              <a:t>flow:chp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3.</a:t>
            </a:r>
            <a:r>
              <a:rPr lang="en-US" dirty="0"/>
              <a:t> if...</a:t>
            </a:r>
            <a:r>
              <a:rPr lang="en-US" dirty="0" err="1"/>
              <a:t>elseif</a:t>
            </a:r>
            <a:r>
              <a:rPr lang="en-US" dirty="0"/>
              <a:t>....else</a:t>
            </a:r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$t = date("H");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 ($t &lt; "10")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echo "Have a good morning!";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 </a:t>
            </a:r>
            <a:r>
              <a:rPr lang="en-US" dirty="0" err="1"/>
              <a:t>elseif</a:t>
            </a:r>
            <a:r>
              <a:rPr lang="en-US" dirty="0"/>
              <a:t> ($t &lt; "20")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echo "Have a good day!";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 else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echo "Have a good night!";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?&gt;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program </a:t>
            </a:r>
            <a:r>
              <a:rPr lang="en-US" dirty="0" err="1" smtClean="0"/>
              <a:t>flow:chp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4.</a:t>
            </a:r>
            <a:r>
              <a:rPr lang="en-US" b="1" dirty="0"/>
              <a:t> switch </a:t>
            </a:r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$</a:t>
            </a:r>
            <a:r>
              <a:rPr lang="en-US" dirty="0" err="1"/>
              <a:t>favcolor</a:t>
            </a:r>
            <a:r>
              <a:rPr lang="en-US" dirty="0"/>
              <a:t> = "red";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switch</a:t>
            </a:r>
            <a:r>
              <a:rPr lang="en-US" dirty="0"/>
              <a:t> ($</a:t>
            </a:r>
            <a:r>
              <a:rPr lang="en-US" dirty="0" err="1"/>
              <a:t>favcolor</a:t>
            </a:r>
            <a:r>
              <a:rPr lang="en-US" dirty="0"/>
              <a:t>)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case "red":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echo "Your favorite color is red!";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break;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case "blue":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   echo "Your favorite color is blue!";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break;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case "green":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   echo "Your favorite color is green!";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break;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default: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   echo "Your favorite color is neither red, blue, nor green</a:t>
            </a:r>
            <a:r>
              <a:rPr lang="en-US" dirty="0" smtClean="0"/>
              <a:t>!";</a:t>
            </a:r>
          </a:p>
          <a:p>
            <a:pPr>
              <a:buNone/>
            </a:pPr>
            <a:r>
              <a:rPr lang="en-US" dirty="0" smtClean="0"/>
              <a:t>             break;</a:t>
            </a:r>
            <a:br>
              <a:rPr lang="en-US" dirty="0" smtClean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?&gt;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program </a:t>
            </a:r>
            <a:r>
              <a:rPr lang="en-US" dirty="0" err="1" smtClean="0"/>
              <a:t>flow:chp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5.</a:t>
            </a:r>
            <a:r>
              <a:rPr lang="en-US" dirty="0"/>
              <a:t> while Loops</a:t>
            </a:r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$x = 1;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while($x &lt;= 5)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echo 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$x++;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?&gt;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program </a:t>
            </a:r>
            <a:r>
              <a:rPr lang="en-US" dirty="0" err="1" smtClean="0"/>
              <a:t>flow:chp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6</a:t>
            </a:r>
            <a:r>
              <a:rPr lang="en-US" dirty="0" smtClean="0"/>
              <a:t>. Do while</a:t>
            </a:r>
            <a:r>
              <a:rPr lang="en-US" dirty="0"/>
              <a:t> Loops</a:t>
            </a:r>
          </a:p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$x = 1;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</a:t>
            </a:r>
            <a:r>
              <a:rPr lang="en-US" dirty="0"/>
              <a:t>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echo 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$x++;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 while ($x &lt;= 5);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?&gt;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program </a:t>
            </a:r>
            <a:r>
              <a:rPr lang="en-US" dirty="0" err="1" smtClean="0"/>
              <a:t>flow:chp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7.</a:t>
            </a:r>
            <a:r>
              <a:rPr lang="en-US" dirty="0"/>
              <a:t> for Loop</a:t>
            </a:r>
          </a:p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for ($x = 0; $x &lt;= 10; $x++)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echo 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?&gt;</a:t>
            </a:r>
          </a:p>
          <a:p>
            <a:pPr>
              <a:buNone/>
            </a:pPr>
            <a:r>
              <a:rPr lang="en-US" dirty="0" smtClean="0"/>
              <a:t>8.</a:t>
            </a:r>
            <a:r>
              <a:rPr lang="en-US" dirty="0"/>
              <a:t> </a:t>
            </a:r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smtClean="0"/>
              <a:t>Loop</a:t>
            </a:r>
            <a:br>
              <a:rPr lang="en-US" dirty="0" smtClean="0"/>
            </a:br>
            <a:r>
              <a:rPr lang="en-US" dirty="0"/>
              <a:t>$colors = array("red", "green", "blue", "yellow");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foreach</a:t>
            </a:r>
            <a:r>
              <a:rPr lang="en-US" dirty="0"/>
              <a:t> ($colors as $value)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echo "$value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program </a:t>
            </a:r>
            <a:r>
              <a:rPr lang="en-US" dirty="0" err="1" smtClean="0"/>
              <a:t>flow:chp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Continue;</a:t>
            </a:r>
          </a:p>
          <a:p>
            <a:pPr>
              <a:buNone/>
            </a:pPr>
            <a:r>
              <a:rPr lang="en-US" dirty="0" smtClean="0"/>
              <a:t>If($</a:t>
            </a:r>
            <a:r>
              <a:rPr lang="en-US" dirty="0" err="1" smtClean="0"/>
              <a:t>i</a:t>
            </a:r>
            <a:r>
              <a:rPr lang="en-US" dirty="0" smtClean="0"/>
              <a:t>==2)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Exit;//stop program execution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Functions,Arrays,Files,Directories</a:t>
            </a:r>
            <a:r>
              <a:rPr lang="en-US" dirty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1.User </a:t>
            </a:r>
            <a:r>
              <a:rPr lang="en-US" dirty="0"/>
              <a:t>Defined </a:t>
            </a:r>
            <a:r>
              <a:rPr lang="en-US" dirty="0" smtClean="0"/>
              <a:t>Functions</a:t>
            </a:r>
          </a:p>
          <a:p>
            <a:pPr>
              <a:buNone/>
            </a:pPr>
            <a:r>
              <a:rPr lang="en-US" dirty="0"/>
              <a:t>A function name can start with a letter or underscore (not a number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function </a:t>
            </a:r>
            <a:r>
              <a:rPr lang="en-US" dirty="0" err="1"/>
              <a:t>writeMsg</a:t>
            </a:r>
            <a:r>
              <a:rPr lang="en-US" dirty="0"/>
              <a:t>()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echo "Hello world!";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writeMsg</a:t>
            </a:r>
            <a:r>
              <a:rPr lang="en-US" dirty="0"/>
              <a:t>(); // call the function</a:t>
            </a:r>
            <a:br>
              <a:rPr lang="en-US" dirty="0"/>
            </a:br>
            <a:r>
              <a:rPr lang="en-US" dirty="0"/>
              <a:t>?&gt;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Functions,Arrays,Files,Directories</a:t>
            </a:r>
            <a:r>
              <a:rPr lang="en-US" dirty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function </a:t>
            </a:r>
            <a:r>
              <a:rPr lang="en-US" dirty="0" err="1"/>
              <a:t>familyName</a:t>
            </a:r>
            <a:r>
              <a:rPr lang="en-US" dirty="0"/>
              <a:t>($</a:t>
            </a:r>
            <a:r>
              <a:rPr lang="en-US" dirty="0" err="1"/>
              <a:t>fname</a:t>
            </a:r>
            <a:r>
              <a:rPr lang="en-US" dirty="0"/>
              <a:t>, $year)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  echo "$</a:t>
            </a:r>
            <a:r>
              <a:rPr lang="en-US" dirty="0" err="1"/>
              <a:t>fname</a:t>
            </a:r>
            <a:r>
              <a:rPr lang="en-US" dirty="0"/>
              <a:t> </a:t>
            </a:r>
            <a:r>
              <a:rPr lang="en-US" dirty="0" err="1"/>
              <a:t>Refsnes</a:t>
            </a:r>
            <a:r>
              <a:rPr lang="en-US" dirty="0"/>
              <a:t>. Born in $year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familyName</a:t>
            </a:r>
            <a:r>
              <a:rPr lang="en-US" dirty="0"/>
              <a:t>("</a:t>
            </a:r>
            <a:r>
              <a:rPr lang="en-US" dirty="0" err="1"/>
              <a:t>Hege</a:t>
            </a:r>
            <a:r>
              <a:rPr lang="en-US" dirty="0"/>
              <a:t>", "1975");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familyName</a:t>
            </a:r>
            <a:r>
              <a:rPr lang="en-US" dirty="0"/>
              <a:t>("Stale", "1978");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familyName</a:t>
            </a:r>
            <a:r>
              <a:rPr lang="en-US" dirty="0"/>
              <a:t>("Kai Jim", "1983");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?&gt;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PHP:Features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Access control :built-in web based </a:t>
            </a:r>
            <a:r>
              <a:rPr lang="en-US" dirty="0" err="1" smtClean="0"/>
              <a:t>config</a:t>
            </a:r>
            <a:r>
              <a:rPr lang="en-US" dirty="0" smtClean="0"/>
              <a:t> screen</a:t>
            </a:r>
          </a:p>
          <a:p>
            <a:r>
              <a:rPr lang="en-US" dirty="0" smtClean="0"/>
              <a:t>File upload support using MIME</a:t>
            </a:r>
          </a:p>
          <a:p>
            <a:r>
              <a:rPr lang="en-US" dirty="0" smtClean="0"/>
              <a:t>Http based authentication control</a:t>
            </a:r>
          </a:p>
          <a:p>
            <a:r>
              <a:rPr lang="en-US" dirty="0" smtClean="0"/>
              <a:t>Supports Variables, numeric arrays , associative arrays-can be send across web pages</a:t>
            </a:r>
          </a:p>
          <a:p>
            <a:r>
              <a:rPr lang="en-US" dirty="0" smtClean="0"/>
              <a:t>Supports regular expressions</a:t>
            </a:r>
          </a:p>
          <a:p>
            <a:r>
              <a:rPr lang="en-US" dirty="0" smtClean="0"/>
              <a:t>Conditional statements /loops</a:t>
            </a:r>
          </a:p>
          <a:p>
            <a:r>
              <a:rPr lang="en-US" dirty="0" smtClean="0"/>
              <a:t>Safe mode support</a:t>
            </a:r>
          </a:p>
          <a:p>
            <a:r>
              <a:rPr lang="en-US" dirty="0" smtClean="0"/>
              <a:t>Access logging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Supports third party app like databases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Functions,Arrays,Files,Directories</a:t>
            </a:r>
            <a:r>
              <a:rPr lang="en-US" dirty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Default Argument </a:t>
            </a:r>
            <a:r>
              <a:rPr lang="en-US" dirty="0" err="1" smtClean="0"/>
              <a:t>Value:use</a:t>
            </a:r>
            <a:r>
              <a:rPr lang="en-US" dirty="0" smtClean="0"/>
              <a:t> </a:t>
            </a:r>
            <a:r>
              <a:rPr lang="en-US" dirty="0"/>
              <a:t>a default parameter. If we call the function </a:t>
            </a:r>
            <a:r>
              <a:rPr lang="en-US" dirty="0" err="1"/>
              <a:t>setHeight</a:t>
            </a:r>
            <a:r>
              <a:rPr lang="en-US" dirty="0"/>
              <a:t>() without arguments it takes the default value as argument</a:t>
            </a:r>
            <a:r>
              <a:rPr lang="en-US" dirty="0" smtClean="0"/>
              <a:t>: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function </a:t>
            </a:r>
            <a:r>
              <a:rPr lang="en-US" dirty="0" err="1"/>
              <a:t>setHeight</a:t>
            </a:r>
            <a:r>
              <a:rPr lang="en-US" dirty="0"/>
              <a:t>($</a:t>
            </a:r>
            <a:r>
              <a:rPr lang="en-US" dirty="0" err="1"/>
              <a:t>minheight</a:t>
            </a:r>
            <a:r>
              <a:rPr lang="en-US" dirty="0"/>
              <a:t> = 50)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echo "The height is : $</a:t>
            </a:r>
            <a:r>
              <a:rPr lang="en-US" dirty="0" err="1"/>
              <a:t>minheight</a:t>
            </a:r>
            <a:r>
              <a:rPr lang="en-US" dirty="0"/>
              <a:t>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setHeight</a:t>
            </a:r>
            <a:r>
              <a:rPr lang="en-US" dirty="0" smtClean="0"/>
              <a:t>(350</a:t>
            </a:r>
            <a:r>
              <a:rPr lang="en-US" dirty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setHeight</a:t>
            </a:r>
            <a:r>
              <a:rPr lang="en-US" dirty="0"/>
              <a:t>(); // will use the default value of 50</a:t>
            </a:r>
            <a:br>
              <a:rPr lang="en-US" dirty="0"/>
            </a:br>
            <a:r>
              <a:rPr lang="en-US" dirty="0" err="1"/>
              <a:t>setHeight</a:t>
            </a:r>
            <a:r>
              <a:rPr lang="en-US" dirty="0"/>
              <a:t>(135);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setHeight</a:t>
            </a:r>
            <a:r>
              <a:rPr lang="en-US" dirty="0"/>
              <a:t>(80);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?&gt;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Functions,Arrays,Files,Directories</a:t>
            </a:r>
            <a:r>
              <a:rPr lang="en-US" dirty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function Change()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$score=20;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$score=40;</a:t>
            </a:r>
          </a:p>
          <a:p>
            <a:pPr>
              <a:buNone/>
            </a:pPr>
            <a:r>
              <a:rPr lang="en-US" dirty="0" smtClean="0"/>
              <a:t>echo “score </a:t>
            </a:r>
            <a:r>
              <a:rPr lang="en-US" dirty="0" err="1" smtClean="0"/>
              <a:t>is”.$score</a:t>
            </a:r>
            <a:r>
              <a:rPr lang="en-US" dirty="0" smtClean="0"/>
              <a:t>;//40</a:t>
            </a:r>
          </a:p>
          <a:p>
            <a:pPr>
              <a:buNone/>
            </a:pPr>
            <a:r>
              <a:rPr lang="en-US" dirty="0" smtClean="0"/>
              <a:t>Change();</a:t>
            </a:r>
          </a:p>
          <a:p>
            <a:pPr>
              <a:buNone/>
            </a:pPr>
            <a:r>
              <a:rPr lang="en-US" dirty="0" smtClean="0"/>
              <a:t>echo “score </a:t>
            </a:r>
            <a:r>
              <a:rPr lang="en-US" dirty="0" err="1" smtClean="0"/>
              <a:t>is”.$score</a:t>
            </a:r>
            <a:r>
              <a:rPr lang="en-US" dirty="0" smtClean="0"/>
              <a:t>;//?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Functions,Arrays,Files,Directories</a:t>
            </a:r>
            <a:r>
              <a:rPr lang="en-US" dirty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function Change()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b="1" dirty="0" smtClean="0"/>
              <a:t>global</a:t>
            </a:r>
            <a:r>
              <a:rPr lang="en-US" dirty="0" smtClean="0"/>
              <a:t> $score=20;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$score=40;</a:t>
            </a:r>
          </a:p>
          <a:p>
            <a:pPr>
              <a:buNone/>
            </a:pPr>
            <a:r>
              <a:rPr lang="en-US" dirty="0" smtClean="0"/>
              <a:t>echo “score </a:t>
            </a:r>
            <a:r>
              <a:rPr lang="en-US" dirty="0" err="1" smtClean="0"/>
              <a:t>is”.$score</a:t>
            </a:r>
            <a:r>
              <a:rPr lang="en-US" dirty="0" smtClean="0"/>
              <a:t>;//40</a:t>
            </a:r>
          </a:p>
          <a:p>
            <a:pPr>
              <a:buNone/>
            </a:pPr>
            <a:r>
              <a:rPr lang="en-US" dirty="0" smtClean="0"/>
              <a:t>Change();</a:t>
            </a:r>
          </a:p>
          <a:p>
            <a:pPr>
              <a:buNone/>
            </a:pPr>
            <a:r>
              <a:rPr lang="en-US" dirty="0" smtClean="0"/>
              <a:t>echo “score </a:t>
            </a:r>
            <a:r>
              <a:rPr lang="en-US" dirty="0" err="1" smtClean="0"/>
              <a:t>is”.$score</a:t>
            </a:r>
            <a:r>
              <a:rPr lang="en-US" dirty="0" smtClean="0"/>
              <a:t>;//20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Functions,Arrays,Files,Directories</a:t>
            </a:r>
            <a:r>
              <a:rPr lang="en-US" dirty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function change(&amp;$score)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$score=20;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$score=40;</a:t>
            </a:r>
          </a:p>
          <a:p>
            <a:pPr>
              <a:buNone/>
            </a:pPr>
            <a:r>
              <a:rPr lang="en-US" dirty="0" smtClean="0"/>
              <a:t>echo “score </a:t>
            </a:r>
            <a:r>
              <a:rPr lang="en-US" dirty="0" err="1" smtClean="0"/>
              <a:t>is”.$score</a:t>
            </a:r>
            <a:r>
              <a:rPr lang="en-US" dirty="0" smtClean="0"/>
              <a:t>;//40</a:t>
            </a:r>
          </a:p>
          <a:p>
            <a:pPr>
              <a:buNone/>
            </a:pPr>
            <a:r>
              <a:rPr lang="en-US" dirty="0" smtClean="0"/>
              <a:t>Change($score);</a:t>
            </a:r>
          </a:p>
          <a:p>
            <a:pPr>
              <a:buNone/>
            </a:pPr>
            <a:r>
              <a:rPr lang="en-US" dirty="0" smtClean="0"/>
              <a:t>echo “score </a:t>
            </a:r>
            <a:r>
              <a:rPr lang="en-US" dirty="0" err="1" smtClean="0"/>
              <a:t>is”.$score</a:t>
            </a:r>
            <a:r>
              <a:rPr lang="en-US" dirty="0" smtClean="0"/>
              <a:t>;//20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Functions,Arrays,Files,Directories</a:t>
            </a:r>
            <a:r>
              <a:rPr lang="en-US" dirty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function sum($x, $y)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  $z = $x + $y;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return $z;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echo "5 + 10 = " . sum(5, 10) .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echo "7 + 13 = " . sum(7, 13) .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echo "2 + 4 = " . sum(2, 4);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?&gt;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Functions,Arrays,Files,Directories</a:t>
            </a:r>
            <a:r>
              <a:rPr lang="en-US" dirty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2.Built-in </a:t>
            </a:r>
            <a:r>
              <a:rPr lang="en-US" b="1" dirty="0" err="1" smtClean="0"/>
              <a:t>functions:String</a:t>
            </a:r>
            <a:endParaRPr lang="en-US" b="1" dirty="0" smtClean="0"/>
          </a:p>
          <a:p>
            <a:r>
              <a:rPr lang="en-US" dirty="0" err="1" smtClean="0"/>
              <a:t>Strlen</a:t>
            </a:r>
            <a:r>
              <a:rPr lang="en-US" dirty="0" smtClean="0"/>
              <a:t>($txt);//for hello it is 5</a:t>
            </a:r>
          </a:p>
          <a:p>
            <a:r>
              <a:rPr lang="en-US" dirty="0" smtClean="0"/>
              <a:t>Explode-splitting string into array</a:t>
            </a:r>
          </a:p>
          <a:p>
            <a:pPr>
              <a:buNone/>
            </a:pPr>
            <a:r>
              <a:rPr lang="en-US" dirty="0" smtClean="0"/>
              <a:t>$element=explode(“ ”, $txt);//txt=“hello world”</a:t>
            </a:r>
          </a:p>
          <a:p>
            <a:pPr>
              <a:buNone/>
            </a:pPr>
            <a:r>
              <a:rPr lang="en-US" dirty="0" smtClean="0"/>
              <a:t>echo $element[0].”&lt;</a:t>
            </a:r>
            <a:r>
              <a:rPr lang="en-US" dirty="0" err="1" smtClean="0"/>
              <a:t>br</a:t>
            </a:r>
            <a:r>
              <a:rPr lang="en-US" dirty="0" smtClean="0"/>
              <a:t>/&gt;”;</a:t>
            </a:r>
          </a:p>
          <a:p>
            <a:pPr>
              <a:buNone/>
            </a:pPr>
            <a:r>
              <a:rPr lang="en-US" dirty="0" smtClean="0"/>
              <a:t>echo $element[1];</a:t>
            </a:r>
          </a:p>
          <a:p>
            <a:r>
              <a:rPr lang="en-US" dirty="0" err="1" smtClean="0"/>
              <a:t>Implode:join</a:t>
            </a:r>
            <a:r>
              <a:rPr lang="en-US" dirty="0" smtClean="0"/>
              <a:t> array elements into single string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joinstring</a:t>
            </a:r>
            <a:r>
              <a:rPr lang="en-US" dirty="0" smtClean="0"/>
              <a:t>=array(‘</a:t>
            </a:r>
            <a:r>
              <a:rPr lang="en-US" dirty="0" err="1" smtClean="0"/>
              <a:t>kogent’,’is’,’good</a:t>
            </a:r>
            <a:r>
              <a:rPr lang="en-US" dirty="0" smtClean="0"/>
              <a:t>’);</a:t>
            </a:r>
          </a:p>
          <a:p>
            <a:pPr>
              <a:buNone/>
            </a:pPr>
            <a:r>
              <a:rPr lang="en-US" dirty="0" smtClean="0"/>
              <a:t>Echo implode(“ ”, $</a:t>
            </a:r>
            <a:r>
              <a:rPr lang="en-US" dirty="0" err="1" smtClean="0"/>
              <a:t>joinstring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Strpos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Echo “position of </a:t>
            </a:r>
            <a:r>
              <a:rPr lang="en-US" dirty="0" err="1" smtClean="0"/>
              <a:t>wo</a:t>
            </a:r>
            <a:r>
              <a:rPr lang="en-US" dirty="0" smtClean="0"/>
              <a:t> is ”.</a:t>
            </a:r>
            <a:r>
              <a:rPr lang="en-US" dirty="0" err="1" smtClean="0"/>
              <a:t>strpos</a:t>
            </a:r>
            <a:r>
              <a:rPr lang="en-US" dirty="0" smtClean="0"/>
              <a:t>($txt , “</a:t>
            </a:r>
            <a:r>
              <a:rPr lang="en-US" dirty="0" err="1" smtClean="0"/>
              <a:t>wo</a:t>
            </a:r>
            <a:r>
              <a:rPr lang="en-US" dirty="0" smtClean="0"/>
              <a:t>”);//6</a:t>
            </a:r>
          </a:p>
          <a:p>
            <a:r>
              <a:rPr lang="en-US" dirty="0" err="1" smtClean="0"/>
              <a:t>Str_repeat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 err="1" smtClean="0"/>
              <a:t>str_repeat</a:t>
            </a:r>
            <a:r>
              <a:rPr lang="en-US" dirty="0" smtClean="0"/>
              <a:t>($txt, 5);</a:t>
            </a:r>
          </a:p>
          <a:p>
            <a:r>
              <a:rPr lang="en-US" dirty="0" err="1" smtClean="0"/>
              <a:t>Strrev</a:t>
            </a:r>
            <a:r>
              <a:rPr lang="en-US" dirty="0" smtClean="0"/>
              <a:t>($txt);</a:t>
            </a:r>
          </a:p>
          <a:p>
            <a:pPr>
              <a:buNone/>
            </a:pPr>
            <a:r>
              <a:rPr lang="en-US" dirty="0" smtClean="0"/>
              <a:t>Refer page 205 for other string functions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Functions,Arrays,Files,Directories</a:t>
            </a:r>
            <a:r>
              <a:rPr lang="en-US" dirty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2.Built-in </a:t>
            </a:r>
            <a:r>
              <a:rPr lang="en-US" b="1" dirty="0" err="1" smtClean="0"/>
              <a:t>functions:mathematical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1.Rand();//3142</a:t>
            </a:r>
          </a:p>
          <a:p>
            <a:pPr>
              <a:buNone/>
            </a:pPr>
            <a:r>
              <a:rPr lang="en-US" dirty="0" smtClean="0"/>
              <a:t>Rand(10,100);//41</a:t>
            </a:r>
          </a:p>
          <a:p>
            <a:pPr>
              <a:buNone/>
            </a:pPr>
            <a:r>
              <a:rPr lang="en-US" dirty="0" smtClean="0"/>
              <a:t>2.Log(1)</a:t>
            </a:r>
          </a:p>
          <a:p>
            <a:pPr>
              <a:buNone/>
            </a:pPr>
            <a:r>
              <a:rPr lang="en-US" dirty="0" smtClean="0"/>
              <a:t>3.Round(3.4)//3</a:t>
            </a:r>
          </a:p>
          <a:p>
            <a:pPr>
              <a:buNone/>
            </a:pPr>
            <a:r>
              <a:rPr lang="en-US" dirty="0" smtClean="0"/>
              <a:t>4.Ceil(4.3)//5</a:t>
            </a:r>
          </a:p>
          <a:p>
            <a:pPr>
              <a:buNone/>
            </a:pPr>
            <a:r>
              <a:rPr lang="en-US" dirty="0" smtClean="0"/>
              <a:t>5.Pi()</a:t>
            </a:r>
          </a:p>
          <a:p>
            <a:pPr>
              <a:buNone/>
            </a:pPr>
            <a:r>
              <a:rPr lang="en-US" dirty="0" smtClean="0"/>
              <a:t>6.Max()//of 2 numbers</a:t>
            </a:r>
          </a:p>
          <a:p>
            <a:pPr>
              <a:buNone/>
            </a:pPr>
            <a:r>
              <a:rPr lang="en-US" dirty="0" smtClean="0"/>
              <a:t>7.Pow()</a:t>
            </a:r>
          </a:p>
          <a:p>
            <a:pPr>
              <a:buNone/>
            </a:pPr>
            <a:r>
              <a:rPr lang="en-US" dirty="0" smtClean="0"/>
              <a:t>8.Sqrt()</a:t>
            </a:r>
          </a:p>
          <a:p>
            <a:pPr>
              <a:buNone/>
            </a:pPr>
            <a:r>
              <a:rPr lang="en-US" dirty="0" smtClean="0"/>
              <a:t>Refer 210 page for more functions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Functions,Arrays,Files,Directories</a:t>
            </a:r>
            <a:r>
              <a:rPr lang="en-US" dirty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2.Built-in functions: Date and time</a:t>
            </a:r>
          </a:p>
          <a:p>
            <a:pPr fontAlgn="base">
              <a:buNone/>
            </a:pPr>
            <a:r>
              <a:rPr lang="en-US" sz="1600" dirty="0" smtClean="0"/>
              <a:t>date():</a:t>
            </a:r>
          </a:p>
          <a:p>
            <a:pPr fontAlgn="base">
              <a:buNone/>
            </a:pPr>
            <a:r>
              <a:rPr lang="en-US" sz="1600" dirty="0" smtClean="0"/>
              <a:t>d (1-31)</a:t>
            </a:r>
          </a:p>
          <a:p>
            <a:pPr fontAlgn="base">
              <a:buNone/>
            </a:pPr>
            <a:r>
              <a:rPr lang="en-US" sz="1600" dirty="0" smtClean="0"/>
              <a:t>D (text rep of a day 3 letters)</a:t>
            </a:r>
          </a:p>
          <a:p>
            <a:pPr fontAlgn="base">
              <a:buNone/>
            </a:pPr>
            <a:r>
              <a:rPr lang="en-US" sz="1600" dirty="0" smtClean="0"/>
              <a:t>F text rep of a day </a:t>
            </a:r>
            <a:r>
              <a:rPr lang="en-US" sz="1600" dirty="0" err="1" smtClean="0"/>
              <a:t>january</a:t>
            </a:r>
            <a:endParaRPr lang="en-US" sz="1600" dirty="0" smtClean="0"/>
          </a:p>
          <a:p>
            <a:pPr fontAlgn="base">
              <a:buNone/>
            </a:pPr>
            <a:r>
              <a:rPr lang="en-US" sz="1600" dirty="0" smtClean="0"/>
              <a:t>t no. days in given month</a:t>
            </a:r>
          </a:p>
          <a:p>
            <a:pPr fontAlgn="base">
              <a:buNone/>
            </a:pPr>
            <a:r>
              <a:rPr lang="en-US" sz="1600" dirty="0" smtClean="0"/>
              <a:t>g 1-12 hour</a:t>
            </a:r>
          </a:p>
          <a:p>
            <a:pPr fontAlgn="base">
              <a:buNone/>
            </a:pPr>
            <a:r>
              <a:rPr lang="en-US" sz="1600" dirty="0" smtClean="0"/>
              <a:t>L returns 1 if leap year else 0</a:t>
            </a:r>
          </a:p>
          <a:p>
            <a:pPr fontAlgn="base">
              <a:buNone/>
            </a:pPr>
            <a:r>
              <a:rPr lang="en-US" sz="1600" dirty="0" smtClean="0"/>
              <a:t>l full textual rep of a day</a:t>
            </a:r>
          </a:p>
          <a:p>
            <a:pPr fontAlgn="base">
              <a:buNone/>
            </a:pPr>
            <a:r>
              <a:rPr lang="en-US" sz="1600" dirty="0" smtClean="0"/>
              <a:t>h 01-12 hour</a:t>
            </a:r>
          </a:p>
          <a:p>
            <a:pPr fontAlgn="base">
              <a:buNone/>
            </a:pPr>
            <a:r>
              <a:rPr lang="en-US" sz="1600" dirty="0" err="1" smtClean="0"/>
              <a:t>i</a:t>
            </a:r>
            <a:r>
              <a:rPr lang="en-US" sz="1600" dirty="0" smtClean="0"/>
              <a:t> minutes 00-59</a:t>
            </a:r>
          </a:p>
          <a:p>
            <a:pPr fontAlgn="base">
              <a:buNone/>
            </a:pPr>
            <a:r>
              <a:rPr lang="en-US" sz="1600" dirty="0" smtClean="0"/>
              <a:t>s seconds 00-59</a:t>
            </a:r>
          </a:p>
          <a:p>
            <a:pPr fontAlgn="base">
              <a:buNone/>
            </a:pPr>
            <a:r>
              <a:rPr lang="en-US" sz="1600" dirty="0" smtClean="0"/>
              <a:t>Y 4 digit year rep</a:t>
            </a:r>
          </a:p>
          <a:p>
            <a:pPr fontAlgn="base">
              <a:buNone/>
            </a:pPr>
            <a:r>
              <a:rPr lang="en-US" sz="1600" dirty="0" smtClean="0"/>
              <a:t>a lowercase am or pm</a:t>
            </a:r>
          </a:p>
          <a:p>
            <a:pPr fontAlgn="base">
              <a:buNone/>
            </a:pPr>
            <a:r>
              <a:rPr lang="en-US" sz="1600" dirty="0" smtClean="0"/>
              <a:t>S </a:t>
            </a:r>
            <a:r>
              <a:rPr lang="en-US" sz="1600" dirty="0" err="1" smtClean="0"/>
              <a:t>english</a:t>
            </a:r>
            <a:r>
              <a:rPr lang="en-US" sz="1600" dirty="0" smtClean="0"/>
              <a:t> suffix for the day of the month (</a:t>
            </a:r>
            <a:r>
              <a:rPr lang="en-US" sz="1600" dirty="0" err="1" smtClean="0"/>
              <a:t>st,nd,rd,th</a:t>
            </a:r>
            <a:r>
              <a:rPr lang="en-US" sz="1600" dirty="0" smtClean="0"/>
              <a:t>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Functions,Arrays,Files,Directories</a:t>
            </a:r>
            <a:r>
              <a:rPr lang="en-US" dirty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buNone/>
            </a:pPr>
            <a:r>
              <a:rPr lang="en-US" sz="2000" dirty="0" smtClean="0"/>
              <a:t>echo (date ("l </a:t>
            </a:r>
            <a:r>
              <a:rPr lang="en-US" sz="2000" dirty="0" err="1" smtClean="0"/>
              <a:t>dS</a:t>
            </a:r>
            <a:r>
              <a:rPr lang="en-US" sz="2000" dirty="0" smtClean="0"/>
              <a:t> \of F Y h: </a:t>
            </a:r>
            <a:r>
              <a:rPr lang="en-US" sz="2000" dirty="0" err="1" smtClean="0"/>
              <a:t>i</a:t>
            </a:r>
            <a:r>
              <a:rPr lang="en-US" sz="2000" dirty="0" smtClean="0"/>
              <a:t>: s a"), " "); </a:t>
            </a:r>
          </a:p>
          <a:p>
            <a:pPr fontAlgn="base">
              <a:buNone/>
            </a:pPr>
            <a:r>
              <a:rPr lang="en-US" sz="2000" dirty="0" smtClean="0"/>
              <a:t>output: </a:t>
            </a:r>
            <a:r>
              <a:rPr lang="en-US" sz="2000" dirty="0" err="1" smtClean="0"/>
              <a:t>thursday</a:t>
            </a:r>
            <a:r>
              <a:rPr lang="en-US" sz="2000" dirty="0" smtClean="0"/>
              <a:t> 16th of </a:t>
            </a:r>
            <a:r>
              <a:rPr lang="en-US" sz="2000" dirty="0" err="1" smtClean="0"/>
              <a:t>july</a:t>
            </a:r>
            <a:r>
              <a:rPr lang="en-US" sz="2000" dirty="0" smtClean="0"/>
              <a:t> 2009 11:37:03 pm</a:t>
            </a:r>
          </a:p>
          <a:p>
            <a:pPr fontAlgn="base">
              <a:buNone/>
            </a:pPr>
            <a:endParaRPr lang="en-US" sz="2000" dirty="0" smtClean="0"/>
          </a:p>
          <a:p>
            <a:pPr fontAlgn="base">
              <a:buNone/>
            </a:pPr>
            <a:r>
              <a:rPr lang="en-US" sz="2000" dirty="0" err="1" smtClean="0"/>
              <a:t>var_dump</a:t>
            </a:r>
            <a:r>
              <a:rPr lang="en-US" sz="2000" dirty="0" smtClean="0"/>
              <a:t>(</a:t>
            </a:r>
            <a:r>
              <a:rPr lang="en-US" sz="2000" dirty="0" err="1" smtClean="0"/>
              <a:t>checkdate</a:t>
            </a:r>
            <a:r>
              <a:rPr lang="en-US" sz="2000" dirty="0" smtClean="0"/>
              <a:t>(12,31,2009));</a:t>
            </a:r>
          </a:p>
          <a:p>
            <a:pPr fontAlgn="base">
              <a:buNone/>
            </a:pPr>
            <a:r>
              <a:rPr lang="en-US" sz="2000" dirty="0" smtClean="0"/>
              <a:t>output : </a:t>
            </a:r>
            <a:r>
              <a:rPr lang="en-US" sz="2000" dirty="0" err="1" smtClean="0"/>
              <a:t>bool</a:t>
            </a:r>
            <a:r>
              <a:rPr lang="en-US" sz="2000" dirty="0" smtClean="0"/>
              <a:t>(true)</a:t>
            </a:r>
          </a:p>
          <a:p>
            <a:pPr fontAlgn="base">
              <a:buNone/>
            </a:pPr>
            <a:endParaRPr lang="en-US" sz="2000" dirty="0" smtClean="0"/>
          </a:p>
          <a:p>
            <a:pPr fontAlgn="base">
              <a:buNone/>
            </a:pPr>
            <a:r>
              <a:rPr lang="en-US" sz="2000" dirty="0" err="1" smtClean="0"/>
              <a:t>mktime</a:t>
            </a:r>
            <a:r>
              <a:rPr lang="en-US" sz="2000" dirty="0" smtClean="0"/>
              <a:t>()-returns time in </a:t>
            </a:r>
            <a:r>
              <a:rPr lang="en-US" sz="2000" dirty="0" err="1" smtClean="0"/>
              <a:t>unix</a:t>
            </a:r>
            <a:r>
              <a:rPr lang="en-US" sz="2000" dirty="0" smtClean="0"/>
              <a:t> systems</a:t>
            </a:r>
          </a:p>
          <a:p>
            <a:pPr fontAlgn="base">
              <a:buNone/>
            </a:pPr>
            <a:endParaRPr lang="en-US" sz="2000" dirty="0" smtClean="0"/>
          </a:p>
          <a:p>
            <a:pPr fontAlgn="base">
              <a:buNone/>
            </a:pPr>
            <a:r>
              <a:rPr lang="en-US" sz="2000" dirty="0" err="1" smtClean="0"/>
              <a:t>strtotime</a:t>
            </a:r>
            <a:r>
              <a:rPr lang="en-US" sz="2000" dirty="0" smtClean="0"/>
              <a:t>("now");</a:t>
            </a:r>
          </a:p>
          <a:p>
            <a:pPr fontAlgn="base">
              <a:buNone/>
            </a:pPr>
            <a:r>
              <a:rPr lang="en-US" sz="2000" dirty="0" err="1" smtClean="0"/>
              <a:t>strtotime</a:t>
            </a:r>
            <a:r>
              <a:rPr lang="en-US" sz="2000" dirty="0" smtClean="0"/>
              <a:t>(“tomorrow");</a:t>
            </a:r>
          </a:p>
          <a:p>
            <a:pPr fontAlgn="base">
              <a:buNone/>
            </a:pPr>
            <a:r>
              <a:rPr lang="en-US" sz="2000" dirty="0" err="1" smtClean="0"/>
              <a:t>strtotime</a:t>
            </a:r>
            <a:r>
              <a:rPr lang="en-US" sz="2000" dirty="0" smtClean="0"/>
              <a:t>(“+5 days");</a:t>
            </a:r>
          </a:p>
          <a:p>
            <a:pPr fontAlgn="base">
              <a:buNone/>
            </a:pPr>
            <a:endParaRPr lang="en-US" sz="2000" dirty="0" smtClean="0"/>
          </a:p>
          <a:p>
            <a:pPr fontAlgn="base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Functions,Arrays,Files,Directories</a:t>
            </a:r>
            <a:r>
              <a:rPr lang="en-US" dirty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500" b="1" dirty="0" smtClean="0"/>
              <a:t>callback functions</a:t>
            </a:r>
          </a:p>
          <a:p>
            <a:pPr fontAlgn="base">
              <a:buNone/>
            </a:pPr>
            <a:r>
              <a:rPr lang="en-US" dirty="0" smtClean="0"/>
              <a:t>function Factorial($number){ </a:t>
            </a:r>
          </a:p>
          <a:p>
            <a:pPr fontAlgn="base">
              <a:buNone/>
            </a:pPr>
            <a:r>
              <a:rPr lang="en-US" dirty="0" smtClean="0"/>
              <a:t>    if($number &lt;= 1){   </a:t>
            </a:r>
          </a:p>
          <a:p>
            <a:pPr fontAlgn="base">
              <a:buNone/>
            </a:pPr>
            <a:r>
              <a:rPr lang="en-US" dirty="0" smtClean="0"/>
              <a:t>        return 1;   </a:t>
            </a:r>
          </a:p>
          <a:p>
            <a:pPr fontAlgn="base">
              <a:buNone/>
            </a:pPr>
            <a:r>
              <a:rPr lang="en-US" dirty="0" smtClean="0"/>
              <a:t>    }   </a:t>
            </a:r>
          </a:p>
          <a:p>
            <a:pPr fontAlgn="base">
              <a:buNone/>
            </a:pPr>
            <a:r>
              <a:rPr lang="en-US" dirty="0" smtClean="0"/>
              <a:t>    else{   </a:t>
            </a:r>
          </a:p>
          <a:p>
            <a:pPr fontAlgn="base">
              <a:buNone/>
            </a:pPr>
            <a:r>
              <a:rPr lang="en-US" dirty="0" smtClean="0"/>
              <a:t>        return $number * Factorial($number - 1);   </a:t>
            </a:r>
          </a:p>
          <a:p>
            <a:pPr fontAlgn="base">
              <a:buNone/>
            </a:pPr>
            <a:r>
              <a:rPr lang="en-US" dirty="0" smtClean="0"/>
              <a:t>    }   </a:t>
            </a:r>
          </a:p>
          <a:p>
            <a:pPr fontAlgn="base">
              <a:buNone/>
            </a:pPr>
            <a:r>
              <a:rPr lang="en-US" dirty="0" smtClean="0"/>
              <a:t>} </a:t>
            </a:r>
          </a:p>
          <a:p>
            <a:pPr fontAlgn="base">
              <a:buNone/>
            </a:pPr>
            <a:r>
              <a:rPr lang="en-US" dirty="0" smtClean="0"/>
              <a:t> // Driver Code </a:t>
            </a:r>
          </a:p>
          <a:p>
            <a:pPr fontAlgn="base">
              <a:buNone/>
            </a:pPr>
            <a:r>
              <a:rPr lang="en-US" dirty="0" smtClean="0"/>
              <a:t>$number = 10; </a:t>
            </a:r>
          </a:p>
          <a:p>
            <a:pPr fontAlgn="base">
              <a:buNone/>
            </a:pPr>
            <a:r>
              <a:rPr lang="en-US" dirty="0" smtClean="0"/>
              <a:t>$fact = Factorial($number); </a:t>
            </a:r>
          </a:p>
          <a:p>
            <a:pPr fontAlgn="base">
              <a:buNone/>
            </a:pPr>
            <a:r>
              <a:rPr lang="en-US" dirty="0" smtClean="0"/>
              <a:t>echo "Factorial = $fact"; </a:t>
            </a:r>
          </a:p>
          <a:p>
            <a:pPr fontAlgn="base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Combination of xml and html</a:t>
            </a:r>
          </a:p>
          <a:p>
            <a:r>
              <a:rPr lang="en-IN" dirty="0" smtClean="0"/>
              <a:t>Designed for mobile phones and wireless devices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862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Functions,Arrays,Files,Directories</a:t>
            </a:r>
            <a:r>
              <a:rPr lang="en-US" dirty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</a:t>
            </a:r>
            <a:r>
              <a:rPr lang="en-US" dirty="0" smtClean="0"/>
              <a:t>($</a:t>
            </a:r>
            <a:r>
              <a:rPr lang="en-US" dirty="0" err="1" smtClean="0"/>
              <a:t>msg</a:t>
            </a:r>
            <a:r>
              <a:rPr lang="en-US" dirty="0" smtClean="0"/>
              <a:t>){ </a:t>
            </a:r>
          </a:p>
          <a:p>
            <a:pPr fontAlgn="base">
              <a:buNone/>
            </a:pPr>
            <a:r>
              <a:rPr lang="en-US" dirty="0" smtClean="0"/>
              <a:t>echo $</a:t>
            </a:r>
            <a:r>
              <a:rPr lang="en-US" dirty="0" err="1" smtClean="0"/>
              <a:t>msg</a:t>
            </a:r>
            <a:r>
              <a:rPr lang="en-US" dirty="0" smtClean="0"/>
              <a:t>;</a:t>
            </a:r>
          </a:p>
          <a:p>
            <a:pPr fontAlgn="base">
              <a:buNone/>
            </a:pPr>
            <a:r>
              <a:rPr lang="en-US" dirty="0" smtClean="0"/>
              <a:t>}</a:t>
            </a:r>
          </a:p>
          <a:p>
            <a:pPr fontAlgn="base">
              <a:buNone/>
            </a:pPr>
            <a:r>
              <a:rPr lang="en-US" dirty="0" smtClean="0"/>
              <a:t>$</a:t>
            </a:r>
            <a:r>
              <a:rPr lang="en-US" dirty="0" err="1" smtClean="0"/>
              <a:t>fun_name</a:t>
            </a:r>
            <a:r>
              <a:rPr lang="en-US" dirty="0" smtClean="0"/>
              <a:t>='</a:t>
            </a:r>
            <a:r>
              <a:rPr lang="en-US" dirty="0" err="1" smtClean="0"/>
              <a:t>myfunc</a:t>
            </a:r>
            <a:r>
              <a:rPr lang="en-US" dirty="0" smtClean="0"/>
              <a:t>';</a:t>
            </a:r>
          </a:p>
          <a:p>
            <a:pPr fontAlgn="base">
              <a:buNone/>
            </a:pPr>
            <a:r>
              <a:rPr lang="en-US" dirty="0" smtClean="0"/>
              <a:t>$</a:t>
            </a:r>
            <a:r>
              <a:rPr lang="en-US" dirty="0" err="1" smtClean="0"/>
              <a:t>fun_name</a:t>
            </a:r>
            <a:r>
              <a:rPr lang="en-US" dirty="0" smtClean="0"/>
              <a:t>("this is variable function calling");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Functions,Arrays,Files,Directories</a:t>
            </a:r>
            <a:r>
              <a:rPr lang="en-US" dirty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135563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dirty="0" smtClean="0"/>
              <a:t>Callback </a:t>
            </a:r>
            <a:r>
              <a:rPr lang="en-US" dirty="0" err="1" smtClean="0"/>
              <a:t>function:function</a:t>
            </a:r>
            <a:r>
              <a:rPr lang="en-US" dirty="0" smtClean="0"/>
              <a:t> is passed to another function so that it calls it: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doit</a:t>
            </a:r>
            <a:r>
              <a:rPr lang="en-US" dirty="0" smtClean="0"/>
              <a:t>($callback){ </a:t>
            </a:r>
          </a:p>
          <a:p>
            <a:pPr fontAlgn="base">
              <a:buNone/>
            </a:pPr>
            <a:r>
              <a:rPr lang="en-US" dirty="0" smtClean="0"/>
              <a:t>$data="This is my data";</a:t>
            </a:r>
          </a:p>
          <a:p>
            <a:pPr fontAlgn="base">
              <a:buNone/>
            </a:pPr>
            <a:r>
              <a:rPr lang="en-US" dirty="0" smtClean="0"/>
              <a:t>$callback($data);</a:t>
            </a:r>
          </a:p>
          <a:p>
            <a:pPr fontAlgn="base">
              <a:buNone/>
            </a:pPr>
            <a:r>
              <a:rPr lang="en-US" dirty="0" smtClean="0"/>
              <a:t>}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</a:t>
            </a:r>
            <a:r>
              <a:rPr lang="en-US" dirty="0" smtClean="0"/>
              <a:t>($data)</a:t>
            </a:r>
          </a:p>
          <a:p>
            <a:pPr fontAlgn="base">
              <a:buNone/>
            </a:pPr>
            <a:r>
              <a:rPr lang="en-US" dirty="0" smtClean="0"/>
              <a:t>{</a:t>
            </a:r>
          </a:p>
          <a:p>
            <a:pPr fontAlgn="base">
              <a:buNone/>
            </a:pPr>
            <a:r>
              <a:rPr lang="en-US" dirty="0" smtClean="0"/>
              <a:t>echo $data; </a:t>
            </a:r>
          </a:p>
          <a:p>
            <a:pPr fontAlgn="base">
              <a:buNone/>
            </a:pPr>
            <a:r>
              <a:rPr lang="en-US" dirty="0" smtClean="0"/>
              <a:t>}</a:t>
            </a:r>
          </a:p>
          <a:p>
            <a:pPr fontAlgn="base">
              <a:buNone/>
            </a:pPr>
            <a:r>
              <a:rPr lang="en-US" dirty="0" err="1" smtClean="0"/>
              <a:t>doit</a:t>
            </a:r>
            <a:r>
              <a:rPr lang="en-US" dirty="0" smtClean="0"/>
              <a:t>('</a:t>
            </a:r>
            <a:r>
              <a:rPr lang="en-US" dirty="0" err="1" smtClean="0"/>
              <a:t>myfunc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</a:t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An array is a special variable, which can hold more than one value at a time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$cars = array("Volvo", "BMW", "Toyota");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echo "I like " . $cars[0] . ", " . $cars[1] . " and " . $cars[2] . </a:t>
            </a:r>
            <a:r>
              <a:rPr lang="en-US" dirty="0" smtClean="0"/>
              <a:t>".";</a:t>
            </a:r>
          </a:p>
          <a:p>
            <a:pPr>
              <a:buNone/>
            </a:pPr>
            <a:r>
              <a:rPr lang="en-US" dirty="0"/>
              <a:t>echo count($cars);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?&gt;</a:t>
            </a:r>
          </a:p>
          <a:p>
            <a:r>
              <a:rPr lang="en-US" dirty="0"/>
              <a:t>In PHP, </a:t>
            </a:r>
            <a:r>
              <a:rPr lang="en-US" dirty="0" smtClean="0"/>
              <a:t>There </a:t>
            </a:r>
            <a:r>
              <a:rPr lang="en-US" dirty="0"/>
              <a:t>are three types of arrays:</a:t>
            </a:r>
          </a:p>
          <a:p>
            <a:pPr marL="0" indent="0">
              <a:buNone/>
            </a:pPr>
            <a:r>
              <a:rPr lang="en-US" b="1" dirty="0"/>
              <a:t>Indexed arrays</a:t>
            </a:r>
            <a:r>
              <a:rPr lang="en-US" dirty="0"/>
              <a:t> </a:t>
            </a:r>
            <a:r>
              <a:rPr lang="en-US" dirty="0" smtClean="0"/>
              <a:t>,</a:t>
            </a:r>
            <a:r>
              <a:rPr lang="en-US" b="1" dirty="0" smtClean="0"/>
              <a:t>Associative arrays </a:t>
            </a:r>
            <a:r>
              <a:rPr lang="en-US" dirty="0" smtClean="0"/>
              <a:t>and </a:t>
            </a:r>
            <a:r>
              <a:rPr lang="en-US" b="1" dirty="0" smtClean="0"/>
              <a:t>Multidimensional </a:t>
            </a:r>
            <a:r>
              <a:rPr lang="en-US" b="1" dirty="0"/>
              <a:t>arrays</a:t>
            </a:r>
            <a:r>
              <a:rPr lang="en-US" dirty="0"/>
              <a:t> </a:t>
            </a:r>
            <a:r>
              <a:rPr lang="en-US" dirty="0" smtClean="0"/>
              <a:t>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Indexed arrays</a:t>
            </a:r>
            <a:r>
              <a:rPr lang="en-US" dirty="0"/>
              <a:t> - Arrays with a numeric index</a:t>
            </a:r>
          </a:p>
          <a:p>
            <a:r>
              <a:rPr lang="en-US" b="1" dirty="0"/>
              <a:t>Associative arrays</a:t>
            </a:r>
            <a:r>
              <a:rPr lang="en-US" dirty="0"/>
              <a:t> - Arrays with named keys</a:t>
            </a:r>
          </a:p>
          <a:p>
            <a:r>
              <a:rPr lang="en-US" b="1" dirty="0"/>
              <a:t>Multidimensional arrays</a:t>
            </a:r>
            <a:r>
              <a:rPr lang="en-US" dirty="0"/>
              <a:t> - Arrays containing one or more arrays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6859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Indexed Arrays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$cars = array("Volvo", "BMW", "Toyota");</a:t>
            </a:r>
            <a:br>
              <a:rPr lang="en-US" dirty="0"/>
            </a:br>
            <a:r>
              <a:rPr lang="en-US" dirty="0"/>
              <a:t>echo "I like " . $cars[0] . ", " . $cars[1] . " and " . $cars[2] . </a:t>
            </a:r>
            <a:r>
              <a:rPr lang="en-US" dirty="0" smtClean="0"/>
              <a:t>".";</a:t>
            </a:r>
          </a:p>
          <a:p>
            <a:pPr>
              <a:buNone/>
            </a:pPr>
            <a:r>
              <a:rPr lang="en-IN" dirty="0" smtClean="0"/>
              <a:t>   echo</a:t>
            </a:r>
            <a:r>
              <a:rPr lang="en-IN" dirty="0"/>
              <a:t> count($cars);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?&gt;</a:t>
            </a:r>
          </a:p>
          <a:p>
            <a:pPr>
              <a:buNone/>
            </a:pPr>
            <a:r>
              <a:rPr lang="en-US" dirty="0" smtClean="0"/>
              <a:t>or</a:t>
            </a:r>
          </a:p>
          <a:p>
            <a:r>
              <a:rPr lang="en-US" dirty="0"/>
              <a:t>$cars[0] = "Volvo";</a:t>
            </a:r>
            <a:br>
              <a:rPr lang="en-US" dirty="0"/>
            </a:br>
            <a:r>
              <a:rPr lang="en-US" dirty="0"/>
              <a:t>$cars[1] = "BMW";</a:t>
            </a:r>
            <a:br>
              <a:rPr lang="en-US" dirty="0"/>
            </a:br>
            <a:r>
              <a:rPr lang="en-US" dirty="0"/>
              <a:t>$cars[2] = "Toyota";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6156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Indexed Arrays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$cars = array("Volvo", "BMW", "Toyota");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arrlength</a:t>
            </a:r>
            <a:r>
              <a:rPr lang="en-US" dirty="0"/>
              <a:t> = count($cars);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for($x = 0; $x &lt; $</a:t>
            </a:r>
            <a:r>
              <a:rPr lang="en-US" dirty="0" err="1"/>
              <a:t>arrlength</a:t>
            </a:r>
            <a:r>
              <a:rPr lang="en-US" dirty="0"/>
              <a:t>; $x++) {</a:t>
            </a:r>
            <a:br>
              <a:rPr lang="en-US" dirty="0"/>
            </a:br>
            <a:r>
              <a:rPr lang="en-US" dirty="0"/>
              <a:t>    echo $cars[$x];</a:t>
            </a:r>
            <a:br>
              <a:rPr lang="en-US" dirty="0"/>
            </a:br>
            <a:r>
              <a:rPr lang="en-US" dirty="0"/>
              <a:t>    echo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?&gt;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2681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</a:t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2.Associative </a:t>
            </a:r>
            <a:r>
              <a:rPr lang="en-US" dirty="0"/>
              <a:t>Arrays</a:t>
            </a:r>
          </a:p>
          <a:p>
            <a:r>
              <a:rPr lang="en-US" dirty="0"/>
              <a:t>Associative arrays are arrays that use named keys that you assign to them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There are two ways to create an associative array: </a:t>
            </a:r>
          </a:p>
          <a:p>
            <a:r>
              <a:rPr lang="en-US" dirty="0"/>
              <a:t>$age = array("Peter"=&gt;"35", "Ben"=&gt;"37", "Joe"=&gt;"43</a:t>
            </a:r>
            <a:r>
              <a:rPr lang="en-US" dirty="0" smtClean="0"/>
              <a:t>"); or</a:t>
            </a:r>
          </a:p>
          <a:p>
            <a:r>
              <a:rPr lang="en-US" dirty="0"/>
              <a:t>$age['Peter'] = "35";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$age['Ben'] = "37";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$age['Joe'] = "43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   echo</a:t>
            </a:r>
            <a:r>
              <a:rPr lang="en-US" dirty="0"/>
              <a:t> "Peter is " . $age['Peter'] . " years old.";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</a:t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525963"/>
          </a:xfrm>
        </p:spPr>
        <p:txBody>
          <a:bodyPr>
            <a:normAutofit/>
          </a:bodyPr>
          <a:lstStyle/>
          <a:p>
            <a:r>
              <a:rPr lang="en-US" dirty="0"/>
              <a:t>Loop Through an Associative </a:t>
            </a:r>
            <a:r>
              <a:rPr lang="en-US" dirty="0" smtClean="0"/>
              <a:t>Array</a:t>
            </a:r>
          </a:p>
          <a:p>
            <a:pPr marL="0" indent="0">
              <a:buNone/>
            </a:pPr>
            <a:r>
              <a:rPr lang="en-US" sz="2800" dirty="0"/>
              <a:t>$age </a:t>
            </a:r>
            <a:r>
              <a:rPr lang="en-US" sz="2800" dirty="0" smtClean="0"/>
              <a:t>=</a:t>
            </a:r>
            <a:r>
              <a:rPr lang="en-US" sz="2800" dirty="0"/>
              <a:t> </a:t>
            </a:r>
            <a:r>
              <a:rPr lang="en-US" sz="2800" dirty="0" smtClean="0"/>
              <a:t>array (“ Peter“ =&gt;"35“ ,"</a:t>
            </a:r>
            <a:r>
              <a:rPr lang="en-US" sz="2800" dirty="0"/>
              <a:t>Ben"=&gt;"</a:t>
            </a:r>
            <a:r>
              <a:rPr lang="en-US" sz="2800" dirty="0" smtClean="0"/>
              <a:t>37“ ,</a:t>
            </a:r>
            <a:r>
              <a:rPr lang="en-US" sz="2800" dirty="0"/>
              <a:t> "</a:t>
            </a:r>
            <a:r>
              <a:rPr lang="en-US" sz="2800" dirty="0" smtClean="0"/>
              <a:t>Joe“ =&gt; "</a:t>
            </a:r>
            <a:r>
              <a:rPr lang="en-US" sz="2800" dirty="0"/>
              <a:t>43");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err="1" smtClean="0"/>
              <a:t>foreach</a:t>
            </a:r>
            <a:r>
              <a:rPr lang="en-US" dirty="0"/>
              <a:t>($age as $x =&gt; $</a:t>
            </a:r>
            <a:r>
              <a:rPr lang="en-US" dirty="0" err="1"/>
              <a:t>x_value</a:t>
            </a:r>
            <a:r>
              <a:rPr lang="en-US" dirty="0"/>
              <a:t>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  echo "Key=" . $x . ", Value=" . $</a:t>
            </a:r>
            <a:r>
              <a:rPr lang="en-US" dirty="0" err="1"/>
              <a:t>x_value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echo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</a:t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Multidimensional </a:t>
            </a:r>
            <a:r>
              <a:rPr lang="en-US" dirty="0" smtClean="0"/>
              <a:t>Arrays:</a:t>
            </a:r>
          </a:p>
          <a:p>
            <a:pPr>
              <a:buNone/>
            </a:pPr>
            <a:r>
              <a:rPr lang="en-US" dirty="0"/>
              <a:t>$cars = array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(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array("Volvo",22,18),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array("BMW",15,13),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array("Saab",5,2),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array("Land Rover",17,15)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Code for printing the values is shown next .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</a:t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echo</a:t>
            </a:r>
            <a:r>
              <a:rPr lang="en-US" dirty="0"/>
              <a:t> $cars[0][0].": In stock: ".$cars[0][1].", sold: ".$cars[0][2].".&lt;</a:t>
            </a:r>
            <a:r>
              <a:rPr lang="en-US" dirty="0" err="1"/>
              <a:t>br</a:t>
            </a:r>
            <a:r>
              <a:rPr lang="en-US" dirty="0"/>
              <a:t>&gt;";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echo $cars[1][0].": In stock: ".$cars[1][1].", sold: ".$cars[1][2].".&lt;</a:t>
            </a:r>
            <a:r>
              <a:rPr lang="en-US" dirty="0" err="1"/>
              <a:t>br</a:t>
            </a:r>
            <a:r>
              <a:rPr lang="en-US" dirty="0"/>
              <a:t>&gt;";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echo $cars[2][0].": In stock: ".$cars[2][1].", sold: ".$cars[2][2].".&lt;</a:t>
            </a:r>
            <a:r>
              <a:rPr lang="en-US" dirty="0" err="1"/>
              <a:t>br</a:t>
            </a:r>
            <a:r>
              <a:rPr lang="en-US" dirty="0"/>
              <a:t>&gt;";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echo $cars[3][0].": In stock: ".$cars[3][1].", sold: ".$cars[3][2].".&lt;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XHTML is html doc following rules like </a:t>
            </a:r>
            <a:r>
              <a:rPr lang="en-IN" dirty="0" err="1" smtClean="0"/>
              <a:t>html,head,body</a:t>
            </a:r>
            <a:r>
              <a:rPr lang="en-IN" dirty="0" smtClean="0"/>
              <a:t> tags have to be </a:t>
            </a:r>
            <a:r>
              <a:rPr lang="en-IN" dirty="0" err="1" smtClean="0"/>
              <a:t>present,all</a:t>
            </a:r>
            <a:r>
              <a:rPr lang="en-IN" dirty="0" smtClean="0"/>
              <a:t> attribute values should be in </a:t>
            </a:r>
            <a:r>
              <a:rPr lang="en-IN" dirty="0" err="1" smtClean="0"/>
              <a:t>quotes,all</a:t>
            </a:r>
            <a:r>
              <a:rPr lang="en-IN" dirty="0" smtClean="0"/>
              <a:t> tags opened must be closed and all tags written in lowercase only</a:t>
            </a:r>
          </a:p>
          <a:p>
            <a:r>
              <a:rPr lang="en-IN" dirty="0" err="1" smtClean="0"/>
              <a:t>Php</a:t>
            </a:r>
            <a:r>
              <a:rPr lang="en-IN" dirty="0" smtClean="0"/>
              <a:t> code embedded in </a:t>
            </a:r>
            <a:r>
              <a:rPr lang="en-IN" dirty="0" err="1" smtClean="0"/>
              <a:t>xhtml</a:t>
            </a:r>
            <a:r>
              <a:rPr lang="en-IN" dirty="0" smtClean="0"/>
              <a:t> page can be written in 3 ways: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Xml style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Short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script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4741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</a:t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for ($row = 0; $row &lt; 4; $row++)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echo "&lt;p&gt;&lt;b&gt;Row number $row&lt;/b&gt;&lt;/p&gt;";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echo "&lt;</a:t>
            </a:r>
            <a:r>
              <a:rPr lang="en-US" dirty="0" err="1"/>
              <a:t>ul</a:t>
            </a:r>
            <a:r>
              <a:rPr lang="en-US" dirty="0"/>
              <a:t>&gt;";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for ($</a:t>
            </a:r>
            <a:r>
              <a:rPr lang="en-US" dirty="0" err="1"/>
              <a:t>col</a:t>
            </a:r>
            <a:r>
              <a:rPr lang="en-US" dirty="0"/>
              <a:t> = 0; $</a:t>
            </a:r>
            <a:r>
              <a:rPr lang="en-US" dirty="0" err="1"/>
              <a:t>col</a:t>
            </a:r>
            <a:r>
              <a:rPr lang="en-US" dirty="0"/>
              <a:t> &lt; 3; $</a:t>
            </a:r>
            <a:r>
              <a:rPr lang="en-US" dirty="0" err="1"/>
              <a:t>col</a:t>
            </a:r>
            <a:r>
              <a:rPr lang="en-US" dirty="0"/>
              <a:t>++)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echo "&lt;</a:t>
            </a:r>
            <a:r>
              <a:rPr lang="en-US" dirty="0" err="1"/>
              <a:t>li</a:t>
            </a:r>
            <a:r>
              <a:rPr lang="en-US" dirty="0"/>
              <a:t>&gt;".$cars[$row][$</a:t>
            </a:r>
            <a:r>
              <a:rPr lang="en-US" dirty="0" err="1"/>
              <a:t>col</a:t>
            </a:r>
            <a:r>
              <a:rPr lang="en-US" dirty="0"/>
              <a:t>]."&lt;/</a:t>
            </a:r>
            <a:r>
              <a:rPr lang="en-US" dirty="0" err="1"/>
              <a:t>li</a:t>
            </a:r>
            <a:r>
              <a:rPr lang="en-US" dirty="0"/>
              <a:t>&gt;";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echo "&lt;/</a:t>
            </a:r>
            <a:r>
              <a:rPr lang="en-US" dirty="0" err="1"/>
              <a:t>ul</a:t>
            </a:r>
            <a:r>
              <a:rPr lang="en-US" dirty="0"/>
              <a:t>&gt;";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 </a:t>
            </a:r>
            <a:r>
              <a:rPr lang="en-IN" dirty="0"/>
              <a:t>Indexed Arrays</a:t>
            </a:r>
            <a:br>
              <a:rPr lang="en-IN" dirty="0"/>
            </a:br>
            <a:r>
              <a:rPr lang="en-US" dirty="0" smtClean="0"/>
              <a:t> </a:t>
            </a:r>
            <a:r>
              <a:rPr lang="en-US" dirty="0"/>
              <a:t>in Ascending Order - sort()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$cars = array("Volvo", "BMW", "Toyota");</a:t>
            </a:r>
            <a:br>
              <a:rPr lang="en-US" dirty="0"/>
            </a:br>
            <a:r>
              <a:rPr lang="en-US" dirty="0"/>
              <a:t>sort($cars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Or</a:t>
            </a:r>
          </a:p>
          <a:p>
            <a:r>
              <a:rPr lang="en-US" dirty="0"/>
              <a:t>$numbers = array(4, 6, 2, 22, 11);</a:t>
            </a:r>
            <a:br>
              <a:rPr lang="en-US" dirty="0"/>
            </a:br>
            <a:r>
              <a:rPr lang="en-US" dirty="0"/>
              <a:t>sort($numbers);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0189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 </a:t>
            </a:r>
            <a:r>
              <a:rPr lang="en-IN" dirty="0"/>
              <a:t>Indexed Arrays</a:t>
            </a:r>
            <a:br>
              <a:rPr lang="en-IN" dirty="0"/>
            </a:b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Descending </a:t>
            </a:r>
            <a:r>
              <a:rPr lang="en-US" dirty="0"/>
              <a:t>Order - sort()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Array in Descending Order - </a:t>
            </a:r>
            <a:r>
              <a:rPr lang="en-US" dirty="0" err="1"/>
              <a:t>rsort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14188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 </a:t>
            </a:r>
            <a:r>
              <a:rPr lang="en-US" dirty="0" smtClean="0"/>
              <a:t>Association Array </a:t>
            </a:r>
            <a:r>
              <a:rPr lang="en-US" dirty="0"/>
              <a:t>(Ascending Order), According to Value - </a:t>
            </a:r>
            <a:r>
              <a:rPr lang="en-US" dirty="0" err="1"/>
              <a:t>asort</a:t>
            </a:r>
            <a:r>
              <a:rPr lang="en-US" dirty="0"/>
              <a:t>()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$age = array("Peter"=&gt;"35", "Ben"=&gt;"37", "Joe"=&gt;"43");</a:t>
            </a:r>
            <a:br>
              <a:rPr lang="en-US" dirty="0"/>
            </a:br>
            <a:r>
              <a:rPr lang="en-US" dirty="0" err="1"/>
              <a:t>asort</a:t>
            </a:r>
            <a:r>
              <a:rPr lang="en-US" dirty="0"/>
              <a:t>($age);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8041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 Association Array </a:t>
            </a:r>
            <a:r>
              <a:rPr lang="en-US" dirty="0" smtClean="0"/>
              <a:t>(Ascending </a:t>
            </a:r>
            <a:r>
              <a:rPr lang="en-US" dirty="0"/>
              <a:t>Order), According to Key - </a:t>
            </a:r>
            <a:r>
              <a:rPr lang="en-US" dirty="0" err="1"/>
              <a:t>ksort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$age = array("Peter"=&gt;"35", "Ben"=&gt;"37", "Joe"=&gt;"43");</a:t>
            </a:r>
            <a:br>
              <a:rPr lang="en-US" dirty="0"/>
            </a:br>
            <a:r>
              <a:rPr lang="en-US" dirty="0" err="1"/>
              <a:t>ksort</a:t>
            </a:r>
            <a:r>
              <a:rPr lang="en-US" dirty="0"/>
              <a:t>($age);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537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 Array (Descending Order), According to Value - </a:t>
            </a:r>
            <a:r>
              <a:rPr lang="en-US" dirty="0" err="1"/>
              <a:t>arsort</a:t>
            </a:r>
            <a:r>
              <a:rPr lang="en-US" dirty="0"/>
              <a:t>()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$age = array("Peter"=&gt;"35", "Ben"=&gt;"37", "Joe"=&gt;"43");</a:t>
            </a:r>
            <a:br>
              <a:rPr lang="en-US" dirty="0"/>
            </a:br>
            <a:r>
              <a:rPr lang="en-US" dirty="0" err="1"/>
              <a:t>arsort</a:t>
            </a:r>
            <a:r>
              <a:rPr lang="en-US" dirty="0"/>
              <a:t>($age);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4027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 Array (Descending Order), According to Key - </a:t>
            </a:r>
            <a:r>
              <a:rPr lang="en-US" dirty="0" err="1"/>
              <a:t>krsort</a:t>
            </a:r>
            <a:r>
              <a:rPr lang="en-US" dirty="0"/>
              <a:t>()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$age = array("Peter"=&gt;"35", "Ben"=&gt;"37", "Joe"=&gt;"43");</a:t>
            </a:r>
            <a:br>
              <a:rPr lang="en-US" dirty="0"/>
            </a:br>
            <a:r>
              <a:rPr lang="en-US" dirty="0" err="1"/>
              <a:t>krsort</a:t>
            </a:r>
            <a:r>
              <a:rPr lang="en-US" dirty="0"/>
              <a:t>($age);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6574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Date and </a:t>
            </a:r>
            <a:r>
              <a:rPr lang="en-US" dirty="0" smtClean="0"/>
              <a:t>Time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date()</a:t>
            </a:r>
            <a:r>
              <a:rPr lang="en-US" dirty="0"/>
              <a:t> function is used to format a date and/or a time</a:t>
            </a:r>
            <a:r>
              <a:rPr lang="en-US" dirty="0" smtClean="0"/>
              <a:t>.</a:t>
            </a:r>
          </a:p>
          <a:p>
            <a:r>
              <a:rPr lang="en-US" dirty="0"/>
              <a:t>Here are some characters that are commonly used for dates:</a:t>
            </a:r>
          </a:p>
          <a:p>
            <a:r>
              <a:rPr lang="en-US" dirty="0"/>
              <a:t>d - Represents the day of the month (01 to 31)</a:t>
            </a:r>
          </a:p>
          <a:p>
            <a:r>
              <a:rPr lang="en-US" dirty="0"/>
              <a:t>m - Represents a month (01 to 12)</a:t>
            </a:r>
          </a:p>
          <a:p>
            <a:r>
              <a:rPr lang="en-US" dirty="0"/>
              <a:t>Y - Represents a year (in four digits)</a:t>
            </a:r>
          </a:p>
          <a:p>
            <a:r>
              <a:rPr lang="en-US" dirty="0"/>
              <a:t>l (lowercase 'L') - Represents the day of the week</a:t>
            </a:r>
          </a:p>
          <a:p>
            <a:r>
              <a:rPr lang="en-US" dirty="0"/>
              <a:t>Other characters, like"/", ".", or "-" can also be inserted between the characters to add additional formatting.</a:t>
            </a:r>
          </a:p>
          <a:p>
            <a:r>
              <a:rPr lang="en-US" dirty="0"/>
              <a:t>The example below formats today's date in three different ways: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Date and </a:t>
            </a:r>
            <a:r>
              <a:rPr lang="en-US" dirty="0" smtClean="0"/>
              <a:t>Time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echo "Today is " . date("Y/m/d") .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echo "Today is " . date("</a:t>
            </a:r>
            <a:r>
              <a:rPr lang="en-US" dirty="0" err="1"/>
              <a:t>Y.m.d</a:t>
            </a:r>
            <a:r>
              <a:rPr lang="en-US" dirty="0"/>
              <a:t>") .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echo "Today is " . date("Y-m-d") .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echo "Today is " . date("l");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?&gt;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Date and </a:t>
            </a:r>
            <a:r>
              <a:rPr lang="en-US" dirty="0" smtClean="0"/>
              <a:t>Time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Here are some characters that are commonly used for times:</a:t>
            </a:r>
          </a:p>
          <a:p>
            <a:r>
              <a:rPr lang="en-US" dirty="0"/>
              <a:t>H - 24-hour format of an hour (00 to 23)</a:t>
            </a:r>
          </a:p>
          <a:p>
            <a:r>
              <a:rPr lang="en-US" dirty="0"/>
              <a:t>h - 12-hour format of an hour with leading zeros (01 to 12)</a:t>
            </a:r>
          </a:p>
          <a:p>
            <a:r>
              <a:rPr lang="en-US" dirty="0" err="1"/>
              <a:t>i</a:t>
            </a:r>
            <a:r>
              <a:rPr lang="en-US" dirty="0"/>
              <a:t> - Minutes with leading zeros (00 to 59)</a:t>
            </a:r>
          </a:p>
          <a:p>
            <a:r>
              <a:rPr lang="en-US" dirty="0"/>
              <a:t>s - Seconds with leading zeros (00 to 59)</a:t>
            </a:r>
          </a:p>
          <a:p>
            <a:r>
              <a:rPr lang="en-US" dirty="0"/>
              <a:t>a - Lowercase Ante meridiem and Post meridiem (am or pm)</a:t>
            </a:r>
          </a:p>
          <a:p>
            <a:r>
              <a:rPr lang="en-US" dirty="0"/>
              <a:t>The example below outputs the current time in the specified format: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1.Xml style:</a:t>
            </a:r>
          </a:p>
          <a:p>
            <a:pPr marL="0" indent="0">
              <a:buNone/>
            </a:pPr>
            <a:r>
              <a:rPr lang="en-IN" dirty="0" smtClean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?&gt;</a:t>
            </a:r>
          </a:p>
          <a:p>
            <a:pPr marL="0" indent="0">
              <a:buNone/>
            </a:pPr>
            <a:r>
              <a:rPr lang="en-IN" dirty="0" smtClean="0"/>
              <a:t>2.Short</a:t>
            </a:r>
          </a:p>
          <a:p>
            <a:pPr marL="0" indent="0">
              <a:buNone/>
            </a:pPr>
            <a:r>
              <a:rPr lang="en-IN" dirty="0"/>
              <a:t>&lt;?</a:t>
            </a:r>
          </a:p>
          <a:p>
            <a:pPr marL="0" indent="0">
              <a:buNone/>
            </a:pPr>
            <a:r>
              <a:rPr lang="en-IN" dirty="0"/>
              <a:t>?&gt;</a:t>
            </a:r>
          </a:p>
          <a:p>
            <a:pPr marL="0" indent="0">
              <a:buNone/>
            </a:pPr>
            <a:r>
              <a:rPr lang="en-IN" dirty="0" smtClean="0"/>
              <a:t>3.Script:&lt;script language=“</a:t>
            </a:r>
            <a:r>
              <a:rPr lang="en-IN" dirty="0" err="1" smtClean="0"/>
              <a:t>php</a:t>
            </a:r>
            <a:r>
              <a:rPr lang="en-IN" dirty="0" smtClean="0"/>
              <a:t>”&gt;</a:t>
            </a:r>
            <a:r>
              <a:rPr lang="en-IN" dirty="0"/>
              <a:t> </a:t>
            </a:r>
            <a:r>
              <a:rPr lang="en-IN" dirty="0" smtClean="0"/>
              <a:t>&lt;/script 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1708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Date and </a:t>
            </a:r>
            <a:r>
              <a:rPr lang="en-US" dirty="0" smtClean="0"/>
              <a:t>Time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echo "The time is " . date("h:i:sa");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time is 02:17:15am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Date and </a:t>
            </a:r>
            <a:r>
              <a:rPr lang="en-US" dirty="0" smtClean="0"/>
              <a:t>Time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$d=</a:t>
            </a:r>
            <a:r>
              <a:rPr lang="en-US" dirty="0" err="1"/>
              <a:t>strtotime</a:t>
            </a:r>
            <a:r>
              <a:rPr lang="en-US" dirty="0"/>
              <a:t>("10:30pm April 15 2014");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echo "Created date is " . date("Y-m-d h:i:sa", $d);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?&gt;</a:t>
            </a:r>
          </a:p>
          <a:p>
            <a:endParaRPr lang="en-US" dirty="0"/>
          </a:p>
          <a:p>
            <a:r>
              <a:rPr lang="en-US" dirty="0"/>
              <a:t>Created date is 2014-04-15 10:30:00pm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Date and </a:t>
            </a:r>
            <a:r>
              <a:rPr lang="en-US" dirty="0" smtClean="0"/>
              <a:t>Time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err="1" smtClean="0"/>
              <a:t>chp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$d=</a:t>
            </a:r>
            <a:r>
              <a:rPr lang="en-US" dirty="0" err="1"/>
              <a:t>strtotime</a:t>
            </a:r>
            <a:r>
              <a:rPr lang="en-US" dirty="0"/>
              <a:t>("tomorrow");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echo date("Y-m-d h:i:sa", $d) .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$d=</a:t>
            </a:r>
            <a:r>
              <a:rPr lang="en-US" dirty="0" err="1"/>
              <a:t>strtotime</a:t>
            </a:r>
            <a:r>
              <a:rPr lang="en-US" dirty="0"/>
              <a:t>("next Saturday");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echo date("Y-m-d h:i:sa", $d) .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$d=</a:t>
            </a:r>
            <a:r>
              <a:rPr lang="en-US" dirty="0" err="1"/>
              <a:t>strtotime</a:t>
            </a:r>
            <a:r>
              <a:rPr lang="en-US" dirty="0"/>
              <a:t>("+3 Months");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echo date("Y-m-d h:i:sa", $d) . "&lt;</a:t>
            </a:r>
            <a:r>
              <a:rPr lang="en-US" dirty="0" err="1"/>
              <a:t>br</a:t>
            </a:r>
            <a:r>
              <a:rPr lang="en-US" dirty="0" smtClean="0"/>
              <a:t>&gt;";</a:t>
            </a:r>
          </a:p>
          <a:p>
            <a:endParaRPr lang="en-US" dirty="0"/>
          </a:p>
          <a:p>
            <a:r>
              <a:rPr lang="de-DE" dirty="0"/>
              <a:t>2019-03-06 12:00:00am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>2019-03-09 12:00:00am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>2019-06-05 02:21:04am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File handling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Unit 4</a:t>
            </a:r>
            <a:r>
              <a:rPr lang="en-IN" dirty="0" smtClean="0"/>
              <a:t> </a:t>
            </a:r>
            <a:r>
              <a:rPr lang="en-IN" dirty="0" smtClean="0"/>
              <a:t>chapter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3891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PHP 5 File Open/Read/Close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$</a:t>
            </a:r>
            <a:r>
              <a:rPr lang="en-IN" dirty="0" err="1"/>
              <a:t>myfile</a:t>
            </a:r>
            <a:r>
              <a:rPr lang="en-IN" dirty="0"/>
              <a:t> = </a:t>
            </a:r>
            <a:r>
              <a:rPr lang="en-IN" dirty="0" err="1"/>
              <a:t>fopen</a:t>
            </a:r>
            <a:r>
              <a:rPr lang="en-IN" dirty="0"/>
              <a:t>("webdictionary.txt", "r") or die("Unable to open file!");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echo </a:t>
            </a:r>
            <a:r>
              <a:rPr lang="en-IN" dirty="0" err="1"/>
              <a:t>fread</a:t>
            </a:r>
            <a:r>
              <a:rPr lang="en-IN" dirty="0"/>
              <a:t>($</a:t>
            </a:r>
            <a:r>
              <a:rPr lang="en-IN" dirty="0" err="1"/>
              <a:t>myfile,filesize</a:t>
            </a:r>
            <a:r>
              <a:rPr lang="en-IN" dirty="0"/>
              <a:t>("webdictionary.txt"));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fclose</a:t>
            </a:r>
            <a:r>
              <a:rPr lang="en-IN" dirty="0"/>
              <a:t>($</a:t>
            </a:r>
            <a:r>
              <a:rPr lang="en-IN" dirty="0" err="1"/>
              <a:t>myfile</a:t>
            </a:r>
            <a:r>
              <a:rPr lang="en-IN" dirty="0"/>
              <a:t>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?&gt;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9109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PHP 5 File Open/Read/Close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918" y="1115831"/>
            <a:ext cx="8195873" cy="43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489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fread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fread</a:t>
            </a:r>
            <a:r>
              <a:rPr lang="en-US" dirty="0" smtClean="0"/>
              <a:t>() function reads from an open file.</a:t>
            </a:r>
          </a:p>
          <a:p>
            <a:r>
              <a:rPr lang="en-US" dirty="0" smtClean="0"/>
              <a:t>The first parameter of </a:t>
            </a:r>
            <a:r>
              <a:rPr lang="en-US" dirty="0" err="1" smtClean="0"/>
              <a:t>fread</a:t>
            </a:r>
            <a:r>
              <a:rPr lang="en-US" dirty="0" smtClean="0"/>
              <a:t>() contains the name of the file to read from and the second parameter specifies the maximum number of bytes to read.</a:t>
            </a:r>
          </a:p>
          <a:p>
            <a:r>
              <a:rPr lang="en-US" dirty="0" err="1" smtClean="0"/>
              <a:t>fread</a:t>
            </a:r>
            <a:r>
              <a:rPr lang="en-US" dirty="0" smtClean="0"/>
              <a:t>($</a:t>
            </a:r>
            <a:r>
              <a:rPr lang="en-US" dirty="0" err="1" smtClean="0"/>
              <a:t>myfile,filesize</a:t>
            </a:r>
            <a:r>
              <a:rPr lang="en-US" dirty="0" smtClean="0"/>
              <a:t>("webdictionary.txt"));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4792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fclose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fclose</a:t>
            </a:r>
            <a:r>
              <a:rPr lang="en-US" dirty="0" smtClean="0"/>
              <a:t>() requires the name of the file (or a variable that holds the filename) we want to close</a:t>
            </a:r>
          </a:p>
          <a:p>
            <a:r>
              <a:rPr lang="en-IN" dirty="0" err="1"/>
              <a:t>fclose</a:t>
            </a:r>
            <a:r>
              <a:rPr lang="en-IN" dirty="0"/>
              <a:t>($</a:t>
            </a:r>
            <a:r>
              <a:rPr lang="en-IN" dirty="0" err="1"/>
              <a:t>myfile</a:t>
            </a:r>
            <a:r>
              <a:rPr lang="en-IN" dirty="0"/>
              <a:t>);</a:t>
            </a:r>
            <a:br>
              <a:rPr lang="en-IN" dirty="0"/>
            </a:b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5196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fgets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fgets</a:t>
            </a:r>
            <a:r>
              <a:rPr lang="en-US" dirty="0" smtClean="0"/>
              <a:t>() function is used to read a single line from a file.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myfile</a:t>
            </a:r>
            <a:r>
              <a:rPr lang="en-US" dirty="0" smtClean="0"/>
              <a:t> = </a:t>
            </a:r>
            <a:r>
              <a:rPr lang="en-US" dirty="0" err="1" smtClean="0"/>
              <a:t>fopen</a:t>
            </a:r>
            <a:r>
              <a:rPr lang="en-US" dirty="0" smtClean="0"/>
              <a:t>("webdictionary.txt", "r") or die("Unable to open file!");</a:t>
            </a:r>
          </a:p>
          <a:p>
            <a:pPr marL="0" indent="0">
              <a:buNone/>
            </a:pPr>
            <a:r>
              <a:rPr lang="en-US" dirty="0" smtClean="0"/>
              <a:t>echo </a:t>
            </a:r>
            <a:r>
              <a:rPr lang="en-US" dirty="0" err="1" smtClean="0"/>
              <a:t>fgets</a:t>
            </a:r>
            <a:r>
              <a:rPr lang="en-US" dirty="0" smtClean="0"/>
              <a:t>($</a:t>
            </a:r>
            <a:r>
              <a:rPr lang="en-US" dirty="0" err="1" smtClean="0"/>
              <a:t>myfile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fclose</a:t>
            </a:r>
            <a:r>
              <a:rPr lang="en-US" dirty="0" smtClean="0"/>
              <a:t>($</a:t>
            </a:r>
            <a:r>
              <a:rPr lang="en-US" dirty="0" err="1" smtClean="0"/>
              <a:t>myfile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866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feof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feof</a:t>
            </a:r>
            <a:r>
              <a:rPr lang="en-US" dirty="0" smtClean="0"/>
              <a:t>() function checks if the "end-of-file" (EOF) has been reached.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feof</a:t>
            </a:r>
            <a:r>
              <a:rPr lang="en-US" dirty="0" smtClean="0"/>
              <a:t>() function is useful for looping through data of unknown length.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myfile</a:t>
            </a:r>
            <a:r>
              <a:rPr lang="en-US" dirty="0" smtClean="0"/>
              <a:t> = </a:t>
            </a:r>
            <a:r>
              <a:rPr lang="en-US" dirty="0" err="1" smtClean="0"/>
              <a:t>fopen</a:t>
            </a:r>
            <a:r>
              <a:rPr lang="en-US" dirty="0" smtClean="0"/>
              <a:t>("webdictionary.txt", "r") or die("Unable to open file!");</a:t>
            </a:r>
          </a:p>
          <a:p>
            <a:pPr marL="0" indent="0">
              <a:buNone/>
            </a:pPr>
            <a:r>
              <a:rPr lang="en-US" dirty="0" smtClean="0"/>
              <a:t>// Output one line until end-of-file</a:t>
            </a:r>
          </a:p>
          <a:p>
            <a:pPr marL="0" indent="0">
              <a:buNone/>
            </a:pPr>
            <a:r>
              <a:rPr lang="en-US" dirty="0" smtClean="0"/>
              <a:t>while(!</a:t>
            </a:r>
            <a:r>
              <a:rPr lang="en-US" dirty="0" err="1" smtClean="0"/>
              <a:t>feof</a:t>
            </a:r>
            <a:r>
              <a:rPr lang="en-US" dirty="0" smtClean="0"/>
              <a:t>($</a:t>
            </a:r>
            <a:r>
              <a:rPr lang="en-US" dirty="0" err="1" smtClean="0"/>
              <a:t>myfile</a:t>
            </a:r>
            <a:r>
              <a:rPr lang="en-US" dirty="0" smtClean="0"/>
              <a:t>)) {</a:t>
            </a:r>
          </a:p>
          <a:p>
            <a:pPr marL="0" indent="0">
              <a:buNone/>
            </a:pPr>
            <a:r>
              <a:rPr lang="en-US" dirty="0" smtClean="0"/>
              <a:t>  echo </a:t>
            </a:r>
            <a:r>
              <a:rPr lang="en-US" dirty="0" err="1" smtClean="0"/>
              <a:t>fgets</a:t>
            </a:r>
            <a:r>
              <a:rPr lang="en-US" dirty="0" smtClean="0"/>
              <a:t>($</a:t>
            </a:r>
            <a:r>
              <a:rPr lang="en-US" dirty="0" err="1" smtClean="0"/>
              <a:t>myfile</a:t>
            </a:r>
            <a:r>
              <a:rPr lang="en-US" dirty="0" smtClean="0"/>
              <a:t>)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fclose</a:t>
            </a:r>
            <a:r>
              <a:rPr lang="en-US" dirty="0" smtClean="0"/>
              <a:t>($</a:t>
            </a:r>
            <a:r>
              <a:rPr lang="en-US" dirty="0" err="1" smtClean="0"/>
              <a:t>myfile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36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Escape character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57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\”: print next character as double quote</a:t>
            </a:r>
          </a:p>
          <a:p>
            <a:pPr marL="0" indent="0">
              <a:buNone/>
            </a:pPr>
            <a:r>
              <a:rPr lang="en-IN" dirty="0" smtClean="0"/>
              <a:t>\’: </a:t>
            </a:r>
            <a:r>
              <a:rPr lang="en-IN" dirty="0"/>
              <a:t>print next character as double quote</a:t>
            </a:r>
          </a:p>
          <a:p>
            <a:pPr marL="0" indent="0">
              <a:buNone/>
            </a:pPr>
            <a:r>
              <a:rPr lang="en-IN" dirty="0" smtClean="0"/>
              <a:t>\n: prints newline character</a:t>
            </a:r>
          </a:p>
          <a:p>
            <a:pPr marL="0" indent="0">
              <a:buNone/>
            </a:pPr>
            <a:r>
              <a:rPr lang="en-IN" dirty="0" smtClean="0"/>
              <a:t>\t: prints tab character</a:t>
            </a:r>
          </a:p>
          <a:p>
            <a:pPr marL="0" indent="0">
              <a:buNone/>
            </a:pPr>
            <a:r>
              <a:rPr lang="en-IN" dirty="0" smtClean="0"/>
              <a:t>\r: prints carriage return </a:t>
            </a:r>
          </a:p>
          <a:p>
            <a:pPr marL="0" indent="0">
              <a:buNone/>
            </a:pPr>
            <a:r>
              <a:rPr lang="en-IN" dirty="0" smtClean="0"/>
              <a:t>\$:prints dollar symbol</a:t>
            </a:r>
          </a:p>
          <a:p>
            <a:pPr marL="0" indent="0">
              <a:buNone/>
            </a:pPr>
            <a:r>
              <a:rPr lang="en-IN" dirty="0" smtClean="0"/>
              <a:t>\\: prints a \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9924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fgetc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39076"/>
            <a:ext cx="7886700" cy="35508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 err="1" smtClean="0"/>
              <a:t>fgetc</a:t>
            </a:r>
            <a:r>
              <a:rPr lang="en-IN" dirty="0" smtClean="0"/>
              <a:t>() function is used to read a single character from a file.</a:t>
            </a:r>
          </a:p>
          <a:p>
            <a:pPr marL="0" indent="0">
              <a:buNone/>
            </a:pPr>
            <a:r>
              <a:rPr lang="en-IN" dirty="0" smtClean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$</a:t>
            </a:r>
            <a:r>
              <a:rPr lang="en-IN" dirty="0" err="1" smtClean="0"/>
              <a:t>myfile</a:t>
            </a:r>
            <a:r>
              <a:rPr lang="en-IN" dirty="0" smtClean="0"/>
              <a:t> = </a:t>
            </a:r>
            <a:r>
              <a:rPr lang="en-IN" dirty="0" err="1" smtClean="0"/>
              <a:t>fopen</a:t>
            </a:r>
            <a:r>
              <a:rPr lang="en-IN" dirty="0" smtClean="0"/>
              <a:t>("webdictionary.txt", "r") or die("Unable to open file!");</a:t>
            </a:r>
          </a:p>
          <a:p>
            <a:pPr marL="0" indent="0">
              <a:buNone/>
            </a:pPr>
            <a:r>
              <a:rPr lang="en-IN" dirty="0" smtClean="0"/>
              <a:t>// Output one character until end-of-file</a:t>
            </a:r>
          </a:p>
          <a:p>
            <a:pPr marL="0" indent="0">
              <a:buNone/>
            </a:pPr>
            <a:r>
              <a:rPr lang="en-IN" dirty="0" smtClean="0"/>
              <a:t>while(!</a:t>
            </a:r>
            <a:r>
              <a:rPr lang="en-IN" dirty="0" err="1" smtClean="0"/>
              <a:t>feof</a:t>
            </a:r>
            <a:r>
              <a:rPr lang="en-IN" dirty="0" smtClean="0"/>
              <a:t>($</a:t>
            </a:r>
            <a:r>
              <a:rPr lang="en-IN" dirty="0" err="1" smtClean="0"/>
              <a:t>myfile</a:t>
            </a:r>
            <a:r>
              <a:rPr lang="en-IN" dirty="0" smtClean="0"/>
              <a:t>)) {</a:t>
            </a:r>
          </a:p>
          <a:p>
            <a:pPr marL="0" indent="0">
              <a:buNone/>
            </a:pPr>
            <a:r>
              <a:rPr lang="en-IN" dirty="0" smtClean="0"/>
              <a:t>  echo </a:t>
            </a:r>
            <a:r>
              <a:rPr lang="en-IN" dirty="0" err="1" smtClean="0"/>
              <a:t>fgetc</a:t>
            </a:r>
            <a:r>
              <a:rPr lang="en-IN" dirty="0" smtClean="0"/>
              <a:t>($</a:t>
            </a:r>
            <a:r>
              <a:rPr lang="en-IN" dirty="0" err="1" smtClean="0"/>
              <a:t>myfile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err="1" smtClean="0"/>
              <a:t>fclose</a:t>
            </a:r>
            <a:r>
              <a:rPr lang="en-IN" dirty="0" smtClean="0"/>
              <a:t>($</a:t>
            </a:r>
            <a:r>
              <a:rPr lang="en-IN" dirty="0" err="1" smtClean="0"/>
              <a:t>myfile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0425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fwrite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fwrite</a:t>
            </a:r>
            <a:r>
              <a:rPr lang="en-US" dirty="0" smtClean="0"/>
              <a:t>() function is used to write to a file.</a:t>
            </a:r>
          </a:p>
          <a:p>
            <a:pPr marL="0" indent="0">
              <a:buNone/>
            </a:pPr>
            <a:r>
              <a:rPr lang="en-US" dirty="0" smtClean="0"/>
              <a:t>The first parameter of </a:t>
            </a:r>
            <a:r>
              <a:rPr lang="en-US" dirty="0" err="1" smtClean="0"/>
              <a:t>fwrite</a:t>
            </a:r>
            <a:r>
              <a:rPr lang="en-US" dirty="0" smtClean="0"/>
              <a:t>() contains the name of the file to write to and the second parameter is the string to be written.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myfile</a:t>
            </a:r>
            <a:r>
              <a:rPr lang="en-US" dirty="0" smtClean="0"/>
              <a:t> = </a:t>
            </a:r>
            <a:r>
              <a:rPr lang="en-US" dirty="0" err="1" smtClean="0"/>
              <a:t>fopen</a:t>
            </a:r>
            <a:r>
              <a:rPr lang="en-US" dirty="0" smtClean="0"/>
              <a:t>("newfile.txt", "w") or die("Unable to open file!");</a:t>
            </a:r>
          </a:p>
          <a:p>
            <a:pPr marL="0" indent="0">
              <a:buNone/>
            </a:pPr>
            <a:r>
              <a:rPr lang="en-US" dirty="0" smtClean="0"/>
              <a:t>$txt = "John Doe\n";</a:t>
            </a:r>
          </a:p>
          <a:p>
            <a:pPr marL="0" indent="0">
              <a:buNone/>
            </a:pPr>
            <a:r>
              <a:rPr lang="en-US" dirty="0" err="1" smtClean="0"/>
              <a:t>fwrite</a:t>
            </a:r>
            <a:r>
              <a:rPr lang="en-US" dirty="0" smtClean="0"/>
              <a:t>($</a:t>
            </a:r>
            <a:r>
              <a:rPr lang="en-US" dirty="0" err="1" smtClean="0"/>
              <a:t>myfile</a:t>
            </a:r>
            <a:r>
              <a:rPr lang="en-US" dirty="0" smtClean="0"/>
              <a:t>, $txt);</a:t>
            </a:r>
          </a:p>
          <a:p>
            <a:pPr marL="0" indent="0">
              <a:buNone/>
            </a:pPr>
            <a:r>
              <a:rPr lang="en-US" dirty="0" smtClean="0"/>
              <a:t>$txt = "Jane Doe\n";</a:t>
            </a:r>
          </a:p>
          <a:p>
            <a:pPr marL="0" indent="0">
              <a:buNone/>
            </a:pPr>
            <a:r>
              <a:rPr lang="en-US" dirty="0" err="1" smtClean="0"/>
              <a:t>fwrite</a:t>
            </a:r>
            <a:r>
              <a:rPr lang="en-US" dirty="0" smtClean="0"/>
              <a:t>($</a:t>
            </a:r>
            <a:r>
              <a:rPr lang="en-US" dirty="0" err="1" smtClean="0"/>
              <a:t>myfile</a:t>
            </a:r>
            <a:r>
              <a:rPr lang="en-US" dirty="0" smtClean="0"/>
              <a:t>, $txt);</a:t>
            </a:r>
          </a:p>
          <a:p>
            <a:pPr marL="0" indent="0">
              <a:buNone/>
            </a:pPr>
            <a:r>
              <a:rPr lang="en-US" dirty="0" err="1" smtClean="0"/>
              <a:t>fclose</a:t>
            </a:r>
            <a:r>
              <a:rPr lang="en-US" dirty="0" smtClean="0"/>
              <a:t>($</a:t>
            </a:r>
            <a:r>
              <a:rPr lang="en-US" dirty="0" err="1" smtClean="0"/>
              <a:t>myfile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186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33576"/>
            <a:ext cx="7886700" cy="355639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The file() reads a file into an array.</a:t>
            </a:r>
          </a:p>
          <a:p>
            <a:pPr marL="0" indent="0">
              <a:buNone/>
            </a:pPr>
            <a:r>
              <a:rPr lang="en-US" dirty="0"/>
              <a:t>Each array element contains a line from the file, with newline still attached.</a:t>
            </a:r>
          </a:p>
          <a:p>
            <a:pPr marL="0" indent="0">
              <a:buNone/>
            </a:pPr>
            <a:r>
              <a:rPr lang="en-IN" b="1" dirty="0" smtClean="0"/>
              <a:t>file(path)</a:t>
            </a:r>
          </a:p>
          <a:p>
            <a:pPr marL="0" indent="0"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print_r</a:t>
            </a:r>
            <a:r>
              <a:rPr lang="en-IN" dirty="0"/>
              <a:t>(file("test.txt"));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pPr marL="0" indent="0">
              <a:buNone/>
            </a:pPr>
            <a:r>
              <a:rPr lang="en-US" dirty="0" smtClean="0"/>
              <a:t>Output : </a:t>
            </a:r>
          </a:p>
          <a:p>
            <a:pPr marL="0" indent="0">
              <a:buNone/>
            </a:pPr>
            <a:r>
              <a:rPr lang="en-US" dirty="0" smtClean="0"/>
              <a:t>Array</a:t>
            </a:r>
          </a:p>
          <a:p>
            <a:pPr marL="0" indent="0">
              <a:buNone/>
            </a:pP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[0] =&gt; Hello World. Testing </a:t>
            </a:r>
            <a:r>
              <a:rPr lang="en-US" dirty="0" err="1" smtClean="0"/>
              <a:t>testing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[1] =&gt; Another day, another line.</a:t>
            </a:r>
          </a:p>
          <a:p>
            <a:pPr marL="0" indent="0">
              <a:buNone/>
            </a:pPr>
            <a:r>
              <a:rPr lang="en-US" dirty="0" smtClean="0"/>
              <a:t>[2] =&gt; If the array picks up this line,</a:t>
            </a:r>
          </a:p>
          <a:p>
            <a:pPr marL="0" indent="0">
              <a:buNone/>
            </a:pPr>
            <a:r>
              <a:rPr lang="en-US" dirty="0" smtClean="0"/>
              <a:t>[3] =&gt; then is it a pickup line?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075570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$lines=file(‘test.txt’);</a:t>
            </a:r>
          </a:p>
          <a:p>
            <a:pPr marL="0" indent="0">
              <a:buNone/>
            </a:pPr>
            <a:r>
              <a:rPr lang="en-IN" dirty="0" err="1" smtClean="0"/>
              <a:t>Foreach</a:t>
            </a:r>
            <a:r>
              <a:rPr lang="en-IN" dirty="0" smtClean="0"/>
              <a:t>($lines as $</a:t>
            </a:r>
            <a:r>
              <a:rPr lang="en-IN" dirty="0" err="1" smtClean="0"/>
              <a:t>line_num</a:t>
            </a:r>
            <a:r>
              <a:rPr lang="en-IN" dirty="0" smtClean="0"/>
              <a:t> =&gt; $line)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Print “Line “.$</a:t>
            </a:r>
            <a:r>
              <a:rPr lang="en-IN" dirty="0" err="1" smtClean="0"/>
              <a:t>line_num</a:t>
            </a:r>
            <a:r>
              <a:rPr lang="en-IN" dirty="0" smtClean="0"/>
              <a:t>. “ : ” . $line . “&lt;</a:t>
            </a:r>
            <a:r>
              <a:rPr lang="en-IN" dirty="0" err="1" smtClean="0"/>
              <a:t>br</a:t>
            </a:r>
            <a:r>
              <a:rPr lang="en-IN" dirty="0" smtClean="0"/>
              <a:t>/&gt;\n”;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9784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File_get_contents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Returns string instead of array</a:t>
            </a:r>
          </a:p>
          <a:p>
            <a:pPr marL="0" indent="0">
              <a:buNone/>
            </a:pPr>
            <a:r>
              <a:rPr lang="en-IN" dirty="0" smtClean="0"/>
              <a:t>$file=</a:t>
            </a:r>
            <a:r>
              <a:rPr lang="en-US" dirty="0" smtClean="0"/>
              <a:t> </a:t>
            </a:r>
            <a:r>
              <a:rPr lang="en-US" dirty="0" err="1" smtClean="0"/>
              <a:t>File_get_contents</a:t>
            </a:r>
            <a:r>
              <a:rPr lang="en-IN" dirty="0" smtClean="0"/>
              <a:t>(‘test.txt’);</a:t>
            </a:r>
          </a:p>
          <a:p>
            <a:pPr marL="0" indent="0">
              <a:buNone/>
            </a:pPr>
            <a:r>
              <a:rPr lang="en-IN" dirty="0" smtClean="0"/>
              <a:t>Echo $file;</a:t>
            </a:r>
          </a:p>
        </p:txBody>
      </p:sp>
    </p:spTree>
    <p:extLst>
      <p:ext uri="{BB962C8B-B14F-4D97-AF65-F5344CB8AC3E}">
        <p14:creationId xmlns:p14="http://schemas.microsoft.com/office/powerpoint/2010/main" val="31918183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Readfile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Displays file contents on standard buffer</a:t>
            </a:r>
          </a:p>
          <a:p>
            <a:pPr marL="0" indent="0">
              <a:buNone/>
            </a:pPr>
            <a:r>
              <a:rPr lang="en-IN" dirty="0" smtClean="0"/>
              <a:t>Echo </a:t>
            </a:r>
            <a:r>
              <a:rPr lang="en-US" dirty="0" err="1" smtClean="0"/>
              <a:t>readfile</a:t>
            </a:r>
            <a:r>
              <a:rPr lang="en-IN" dirty="0" smtClean="0"/>
              <a:t>(“test.txt”);</a:t>
            </a:r>
          </a:p>
        </p:txBody>
      </p:sp>
    </p:spTree>
    <p:extLst>
      <p:ext uri="{BB962C8B-B14F-4D97-AF65-F5344CB8AC3E}">
        <p14:creationId xmlns:p14="http://schemas.microsoft.com/office/powerpoint/2010/main" val="36513134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</a:t>
            </a:r>
            <a:r>
              <a:rPr lang="en-IN" dirty="0" err="1" smtClean="0"/>
              <a:t>puts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 smtClean="0"/>
              <a:t>fputs</a:t>
            </a:r>
            <a:r>
              <a:rPr lang="en-IN" dirty="0" smtClean="0"/>
              <a:t>():</a:t>
            </a:r>
          </a:p>
          <a:p>
            <a:r>
              <a:rPr lang="en-US" dirty="0"/>
              <a:t>The </a:t>
            </a:r>
            <a:r>
              <a:rPr lang="en-US" dirty="0" err="1"/>
              <a:t>fputs</a:t>
            </a:r>
            <a:r>
              <a:rPr lang="en-US" dirty="0"/>
              <a:t>() writes to an open file.</a:t>
            </a:r>
          </a:p>
          <a:p>
            <a:r>
              <a:rPr lang="en-US" dirty="0"/>
              <a:t>The function will stop at the end of the file or when it reaches the specified length, whichever comes first.</a:t>
            </a:r>
          </a:p>
          <a:p>
            <a:r>
              <a:rPr lang="en-US" dirty="0"/>
              <a:t>This function returns the number of bytes written on success, or FALSE on failure.</a:t>
            </a:r>
          </a:p>
          <a:p>
            <a:pPr marL="0" indent="0">
              <a:buNone/>
            </a:pPr>
            <a:r>
              <a:rPr lang="en-IN" dirty="0" err="1" smtClean="0"/>
              <a:t>fputs</a:t>
            </a:r>
            <a:r>
              <a:rPr lang="en-IN" dirty="0" smtClean="0"/>
              <a:t>(</a:t>
            </a:r>
            <a:r>
              <a:rPr lang="en-IN" dirty="0" err="1" smtClean="0"/>
              <a:t>file,string,length</a:t>
            </a:r>
            <a:r>
              <a:rPr lang="en-IN" dirty="0" smtClean="0"/>
              <a:t>*optional)</a:t>
            </a:r>
          </a:p>
        </p:txBody>
      </p:sp>
    </p:spTree>
    <p:extLst>
      <p:ext uri="{BB962C8B-B14F-4D97-AF65-F5344CB8AC3E}">
        <p14:creationId xmlns:p14="http://schemas.microsoft.com/office/powerpoint/2010/main" val="16691532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Fputs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 smtClean="0"/>
              <a:t>Fputs</a:t>
            </a:r>
            <a:r>
              <a:rPr lang="en-IN" dirty="0" smtClean="0"/>
              <a:t>():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$file = </a:t>
            </a:r>
            <a:r>
              <a:rPr lang="en-US" dirty="0" err="1"/>
              <a:t>fopen</a:t>
            </a:r>
            <a:r>
              <a:rPr lang="en-US" dirty="0"/>
              <a:t>("</a:t>
            </a:r>
            <a:r>
              <a:rPr lang="en-US" dirty="0" err="1"/>
              <a:t>test.txt","w</a:t>
            </a:r>
            <a:r>
              <a:rPr lang="en-US" dirty="0"/>
              <a:t>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echo </a:t>
            </a:r>
            <a:r>
              <a:rPr lang="en-US" dirty="0" err="1"/>
              <a:t>fputs</a:t>
            </a:r>
            <a:r>
              <a:rPr lang="en-US" dirty="0"/>
              <a:t>($</a:t>
            </a:r>
            <a:r>
              <a:rPr lang="en-US" dirty="0" err="1"/>
              <a:t>file,"Hello</a:t>
            </a:r>
            <a:r>
              <a:rPr lang="en-US" dirty="0"/>
              <a:t> World. Testing!");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fclose</a:t>
            </a:r>
            <a:r>
              <a:rPr lang="en-US" dirty="0"/>
              <a:t>($file);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 :21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945122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file status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$filename = '/path/to/foo.txt';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 (</a:t>
            </a:r>
            <a:r>
              <a:rPr lang="en-US" dirty="0" err="1"/>
              <a:t>file_exists</a:t>
            </a:r>
            <a:r>
              <a:rPr lang="en-US" dirty="0"/>
              <a:t>($filename)) {</a:t>
            </a:r>
            <a:br>
              <a:rPr lang="en-US" dirty="0"/>
            </a:br>
            <a:r>
              <a:rPr lang="en-US" dirty="0"/>
              <a:t>    echo "The file $filename exists";</a:t>
            </a:r>
            <a:br>
              <a:rPr lang="en-US" dirty="0"/>
            </a:br>
            <a:r>
              <a:rPr lang="en-US" dirty="0"/>
              <a:t>} else {</a:t>
            </a:r>
            <a:br>
              <a:rPr lang="en-US" dirty="0"/>
            </a:br>
            <a:r>
              <a:rPr lang="en-US" dirty="0"/>
              <a:t>    echo "The file $filename does not exist";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?&gt;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442125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$res=</a:t>
            </a:r>
            <a:r>
              <a:rPr lang="en-US" dirty="0" err="1" smtClean="0"/>
              <a:t>mkdir</a:t>
            </a:r>
            <a:r>
              <a:rPr lang="en-US" dirty="0" smtClean="0"/>
              <a:t>(“c:\\test”) </a:t>
            </a:r>
          </a:p>
          <a:p>
            <a:pPr marL="0" indent="0">
              <a:buNone/>
            </a:pPr>
            <a:r>
              <a:rPr lang="en-US" dirty="0" smtClean="0"/>
              <a:t>Echo “created”;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$res=</a:t>
            </a:r>
            <a:r>
              <a:rPr lang="en-US" dirty="0" err="1" smtClean="0"/>
              <a:t>Rmdir</a:t>
            </a:r>
            <a:r>
              <a:rPr lang="en-US" dirty="0" smtClean="0"/>
              <a:t>(path);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$res=</a:t>
            </a:r>
            <a:r>
              <a:rPr lang="en-US" dirty="0" err="1" smtClean="0"/>
              <a:t>getCwd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Chdir</a:t>
            </a:r>
            <a:r>
              <a:rPr lang="en-US" dirty="0" smtClean="0"/>
              <a:t> (“C:\\</a:t>
            </a:r>
            <a:r>
              <a:rPr lang="en-US" dirty="0" err="1" smtClean="0"/>
              <a:t>dir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56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WAMP server:  “Windows</a:t>
            </a:r>
            <a:r>
              <a:rPr lang="en-US" dirty="0"/>
              <a:t>, Apache, MySQL, and</a:t>
            </a:r>
          </a:p>
          <a:p>
            <a:pPr>
              <a:buNone/>
            </a:pPr>
            <a:r>
              <a:rPr lang="en-US" dirty="0"/>
              <a:t>PHP</a:t>
            </a:r>
            <a:r>
              <a:rPr lang="en-US" dirty="0" smtClean="0"/>
              <a:t>,”</a:t>
            </a:r>
          </a:p>
          <a:p>
            <a:r>
              <a:rPr lang="en-GB" b="1" dirty="0" smtClean="0"/>
              <a:t>XAMPP server: X </a:t>
            </a:r>
            <a:r>
              <a:rPr lang="en-GB" b="1" dirty="0"/>
              <a:t>(cross </a:t>
            </a:r>
            <a:r>
              <a:rPr lang="en-GB" b="1" dirty="0" err="1"/>
              <a:t>plaftorm</a:t>
            </a:r>
            <a:r>
              <a:rPr lang="en-GB" b="1" dirty="0"/>
              <a:t>), Apache, MySQL, PHP, Perl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$</a:t>
            </a:r>
            <a:r>
              <a:rPr lang="en-IN" dirty="0" err="1"/>
              <a:t>dir</a:t>
            </a:r>
            <a:r>
              <a:rPr lang="en-IN" dirty="0"/>
              <a:t>    = '/</a:t>
            </a:r>
            <a:r>
              <a:rPr lang="en-IN" dirty="0" err="1"/>
              <a:t>tmp</a:t>
            </a:r>
            <a:r>
              <a:rPr lang="en-IN" dirty="0"/>
              <a:t>';</a:t>
            </a:r>
            <a:br>
              <a:rPr lang="en-IN" dirty="0"/>
            </a:br>
            <a:r>
              <a:rPr lang="en-IN" dirty="0"/>
              <a:t>$files1 = </a:t>
            </a:r>
            <a:r>
              <a:rPr lang="en-IN" dirty="0" err="1"/>
              <a:t>scandir</a:t>
            </a:r>
            <a:r>
              <a:rPr lang="en-IN" dirty="0"/>
              <a:t>($</a:t>
            </a:r>
            <a:r>
              <a:rPr lang="en-IN" dirty="0" err="1"/>
              <a:t>dir</a:t>
            </a:r>
            <a:r>
              <a:rPr lang="en-IN" dirty="0"/>
              <a:t>);</a:t>
            </a:r>
            <a:br>
              <a:rPr lang="en-IN" dirty="0"/>
            </a:br>
            <a:r>
              <a:rPr lang="en-IN" dirty="0" err="1" smtClean="0"/>
              <a:t>print_r</a:t>
            </a:r>
            <a:r>
              <a:rPr lang="en-IN" dirty="0"/>
              <a:t>($files1);</a:t>
            </a:r>
            <a:br>
              <a:rPr lang="en-IN" dirty="0"/>
            </a:br>
            <a:r>
              <a:rPr lang="en-IN" dirty="0" smtClean="0"/>
              <a:t>?&gt;</a:t>
            </a:r>
            <a:endParaRPr lang="en-US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756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 ($handle = </a:t>
            </a:r>
            <a:r>
              <a:rPr lang="en-US" dirty="0" err="1"/>
              <a:t>opendir</a:t>
            </a:r>
            <a:r>
              <a:rPr lang="en-US" dirty="0"/>
              <a:t>('/path/to/files')) {</a:t>
            </a:r>
            <a:br>
              <a:rPr lang="en-US" dirty="0"/>
            </a:br>
            <a:r>
              <a:rPr lang="en-US" dirty="0"/>
              <a:t>    echo "Directory handle: $handle\n";</a:t>
            </a:r>
            <a:br>
              <a:rPr lang="en-US" dirty="0"/>
            </a:br>
            <a:r>
              <a:rPr lang="en-US" dirty="0"/>
              <a:t>    echo "Entries:\n";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/* This is the correct way to loop over the directory. */</a:t>
            </a:r>
            <a:br>
              <a:rPr lang="en-US" dirty="0"/>
            </a:br>
            <a:r>
              <a:rPr lang="en-US" dirty="0"/>
              <a:t>    while (false !== ($entry = </a:t>
            </a:r>
            <a:r>
              <a:rPr lang="en-US" dirty="0" err="1"/>
              <a:t>readdir</a:t>
            </a:r>
            <a:r>
              <a:rPr lang="en-US" dirty="0"/>
              <a:t>($handle))) {</a:t>
            </a:r>
            <a:br>
              <a:rPr lang="en-US" dirty="0"/>
            </a:br>
            <a:r>
              <a:rPr lang="en-US" dirty="0"/>
              <a:t>        echo "$entry\n";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}</a:t>
            </a:r>
            <a:r>
              <a:rPr lang="en-IN" dirty="0"/>
              <a:t> </a:t>
            </a:r>
            <a:r>
              <a:rPr lang="en-IN" dirty="0" err="1"/>
              <a:t>closedir</a:t>
            </a:r>
            <a:r>
              <a:rPr lang="en-IN" dirty="0"/>
              <a:t>($handle);</a:t>
            </a:r>
            <a:br>
              <a:rPr lang="en-IN" dirty="0"/>
            </a:br>
            <a:r>
              <a:rPr lang="en-IN" dirty="0"/>
              <a:t>}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968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file status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is_executable</a:t>
            </a:r>
            <a:r>
              <a:rPr lang="en-US" dirty="0" smtClean="0"/>
              <a:t> ($</a:t>
            </a:r>
            <a:r>
              <a:rPr lang="en-US" dirty="0"/>
              <a:t>filename</a:t>
            </a:r>
            <a:r>
              <a:rPr lang="en-US" dirty="0" smtClean="0"/>
              <a:t>)</a:t>
            </a:r>
            <a:r>
              <a:rPr lang="en-US" dirty="0"/>
              <a:t> 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Is_file</a:t>
            </a:r>
            <a:r>
              <a:rPr lang="en-US" dirty="0" smtClean="0"/>
              <a:t>(name)</a:t>
            </a:r>
          </a:p>
          <a:p>
            <a:pPr marL="0" indent="0">
              <a:buNone/>
            </a:pPr>
            <a:r>
              <a:rPr lang="en-US" dirty="0" err="1" smtClean="0"/>
              <a:t>Is_link</a:t>
            </a:r>
            <a:r>
              <a:rPr lang="en-US" dirty="0" smtClean="0"/>
              <a:t>(name);</a:t>
            </a:r>
          </a:p>
          <a:p>
            <a:pPr marL="0" indent="0">
              <a:buNone/>
            </a:pPr>
            <a:r>
              <a:rPr lang="en-US" dirty="0" err="1" smtClean="0"/>
              <a:t>Is_readable</a:t>
            </a:r>
            <a:r>
              <a:rPr lang="en-US" dirty="0" smtClean="0"/>
              <a:t>(path)</a:t>
            </a:r>
          </a:p>
          <a:p>
            <a:pPr marL="0" indent="0">
              <a:buNone/>
            </a:pPr>
            <a:r>
              <a:rPr lang="en-US" dirty="0" err="1" smtClean="0"/>
              <a:t>Is_writable</a:t>
            </a:r>
            <a:r>
              <a:rPr lang="en-US" dirty="0" smtClean="0"/>
              <a:t>(path)</a:t>
            </a:r>
          </a:p>
          <a:p>
            <a:pPr marL="0" indent="0">
              <a:buNone/>
            </a:pPr>
            <a:r>
              <a:rPr lang="en-US" dirty="0" smtClean="0"/>
              <a:t>Flock(</a:t>
            </a:r>
            <a:r>
              <a:rPr lang="en-US" dirty="0" err="1" smtClean="0"/>
              <a:t>filename,mode</a:t>
            </a:r>
            <a:r>
              <a:rPr lang="en-US" dirty="0" smtClean="0"/>
              <a:t>)//</a:t>
            </a:r>
            <a:r>
              <a:rPr lang="en-US" dirty="0" err="1" smtClean="0"/>
              <a:t>lock_sh</a:t>
            </a:r>
            <a:r>
              <a:rPr lang="en-US" dirty="0" smtClean="0"/>
              <a:t>/EX/UN/NB---</a:t>
            </a:r>
            <a:r>
              <a:rPr lang="en-US" dirty="0" err="1" smtClean="0"/>
              <a:t>sharedlock,exclusive,unlock,prevents</a:t>
            </a:r>
            <a:r>
              <a:rPr lang="en-US" dirty="0" smtClean="0"/>
              <a:t> other users access locked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6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2345</Words>
  <Application>Microsoft Office PowerPoint</Application>
  <PresentationFormat>On-screen Show (4:3)</PresentationFormat>
  <Paragraphs>521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6" baseType="lpstr">
      <vt:lpstr>Arial</vt:lpstr>
      <vt:lpstr>Calibri</vt:lpstr>
      <vt:lpstr>Wingdings</vt:lpstr>
      <vt:lpstr>Office Theme</vt:lpstr>
      <vt:lpstr>PHP(PHP; Hypertext Preprocessor)</vt:lpstr>
      <vt:lpstr>PHP advantages over other languages</vt:lpstr>
      <vt:lpstr>PHP advantages over other languages</vt:lpstr>
      <vt:lpstr>PHP:Features</vt:lpstr>
      <vt:lpstr>XHTML</vt:lpstr>
      <vt:lpstr>XHTML</vt:lpstr>
      <vt:lpstr>XHTML</vt:lpstr>
      <vt:lpstr>Escape character</vt:lpstr>
      <vt:lpstr>PHP Servers</vt:lpstr>
      <vt:lpstr>Working with variables and constants(chapter 4)</vt:lpstr>
      <vt:lpstr>Working with variables and constants(chapter 4)</vt:lpstr>
      <vt:lpstr>Working with variables and constants(chapter 4)</vt:lpstr>
      <vt:lpstr>Working with variables and constants(chapter 4)</vt:lpstr>
      <vt:lpstr>Working with variables and constants(chapter 4)</vt:lpstr>
      <vt:lpstr>Working with variables and constants(chapter 4)</vt:lpstr>
      <vt:lpstr>Working with variables and constants(chapter 4)</vt:lpstr>
      <vt:lpstr>Working with variables and constants(chapter 4)</vt:lpstr>
      <vt:lpstr>Working with variables and constants(chapter 4)</vt:lpstr>
      <vt:lpstr>Working with variables and constants(chapter 4)</vt:lpstr>
      <vt:lpstr>Working with variables and constants(chapter 4)</vt:lpstr>
      <vt:lpstr>Working with variables and constants(chapter 4)</vt:lpstr>
      <vt:lpstr>Working with variables and constants(chapter 4)</vt:lpstr>
      <vt:lpstr>Working with variables and constants(chapter 4)</vt:lpstr>
      <vt:lpstr>Working with variables and constants(chapter 4)</vt:lpstr>
      <vt:lpstr>Working with variables and constants(chapter 4)</vt:lpstr>
      <vt:lpstr>Working with variables and constants(chapter 4)</vt:lpstr>
      <vt:lpstr>Working with variables and constants(chapter 4)</vt:lpstr>
      <vt:lpstr>Working with variables and constants(chapter 4)</vt:lpstr>
      <vt:lpstr>Working with variables and constants(chapter 4)</vt:lpstr>
      <vt:lpstr>Controlling program flow:chp 5</vt:lpstr>
      <vt:lpstr>Controlling program flow:chp 5</vt:lpstr>
      <vt:lpstr>Controlling program flow:chp 5</vt:lpstr>
      <vt:lpstr>Controlling program flow:chp 5</vt:lpstr>
      <vt:lpstr>Controlling program flow:chp 5</vt:lpstr>
      <vt:lpstr>Controlling program flow:chp 5</vt:lpstr>
      <vt:lpstr>Controlling program flow:chp 5</vt:lpstr>
      <vt:lpstr>Controlling program flow:chp 5</vt:lpstr>
      <vt:lpstr>Functions,Arrays,Files,Directories(chp 6)</vt:lpstr>
      <vt:lpstr>Functions,Arrays,Files,Directories(chp 6)</vt:lpstr>
      <vt:lpstr>Functions,Arrays,Files,Directories(chp 6)</vt:lpstr>
      <vt:lpstr>Functions,Arrays,Files,Directories(chp 6)</vt:lpstr>
      <vt:lpstr>Functions,Arrays,Files,Directories(chp 6)</vt:lpstr>
      <vt:lpstr>Functions,Arrays,Files,Directories(chp 6)</vt:lpstr>
      <vt:lpstr>Functions,Arrays,Files,Directories(chp 6)</vt:lpstr>
      <vt:lpstr>Functions,Arrays,Files,Directories(chp 6)</vt:lpstr>
      <vt:lpstr>Functions,Arrays,Files,Directories(chp 6)</vt:lpstr>
      <vt:lpstr>Functions,Arrays,Files,Directories(chp 6)</vt:lpstr>
      <vt:lpstr>Functions,Arrays,Files,Directories(chp 6)</vt:lpstr>
      <vt:lpstr>Functions,Arrays,Files,Directories(chp 6)</vt:lpstr>
      <vt:lpstr>Functions,Arrays,Files,Directories(chp 6)</vt:lpstr>
      <vt:lpstr>Functions,Arrays,Files,Directories(chp 6)</vt:lpstr>
      <vt:lpstr>Arrays (chp 6)</vt:lpstr>
      <vt:lpstr>Arrays</vt:lpstr>
      <vt:lpstr>Indexed Arrays </vt:lpstr>
      <vt:lpstr>Indexed Arrays </vt:lpstr>
      <vt:lpstr>Arrays (chp 6)</vt:lpstr>
      <vt:lpstr>Arrays (chp 6)</vt:lpstr>
      <vt:lpstr>Arrays (chp 6)</vt:lpstr>
      <vt:lpstr>Arrays (chp 6)</vt:lpstr>
      <vt:lpstr>Arrays (chp 6)</vt:lpstr>
      <vt:lpstr>Sort Indexed Arrays  in Ascending Order - sort() </vt:lpstr>
      <vt:lpstr>Sort Indexed Arrays  in Descending Order - sort() </vt:lpstr>
      <vt:lpstr>Sort Association Array (Ascending Order), According to Value - asort() </vt:lpstr>
      <vt:lpstr>Sort Association Array (Ascending Order), According to Key - ksort()</vt:lpstr>
      <vt:lpstr>Sort Array (Descending Order), According to Value - arsort() </vt:lpstr>
      <vt:lpstr>Sort Array (Descending Order), According to Key - krsort() </vt:lpstr>
      <vt:lpstr>Date and Time (chp 6)</vt:lpstr>
      <vt:lpstr>Date and Time (chp 6)</vt:lpstr>
      <vt:lpstr>Date and Time (chp 6)</vt:lpstr>
      <vt:lpstr>Date and Time (chp 6)</vt:lpstr>
      <vt:lpstr>Date and Time (chp 6)</vt:lpstr>
      <vt:lpstr>Date and Time (chp 6)</vt:lpstr>
      <vt:lpstr>File handling</vt:lpstr>
      <vt:lpstr>PHP 5 File Open/Read/Close </vt:lpstr>
      <vt:lpstr>PHP 5 File Open/Read/Close </vt:lpstr>
      <vt:lpstr>fread()</vt:lpstr>
      <vt:lpstr>fclose()</vt:lpstr>
      <vt:lpstr>fgets()</vt:lpstr>
      <vt:lpstr>feof()</vt:lpstr>
      <vt:lpstr>fgetc()</vt:lpstr>
      <vt:lpstr>fwrite()</vt:lpstr>
      <vt:lpstr>file()</vt:lpstr>
      <vt:lpstr>file()</vt:lpstr>
      <vt:lpstr>File_get_contents()</vt:lpstr>
      <vt:lpstr>Readfile()</vt:lpstr>
      <vt:lpstr>fputs</vt:lpstr>
      <vt:lpstr>Fputs</vt:lpstr>
      <vt:lpstr>Retrieving file status</vt:lpstr>
      <vt:lpstr>Directories</vt:lpstr>
      <vt:lpstr>Directories</vt:lpstr>
      <vt:lpstr>Directories</vt:lpstr>
      <vt:lpstr>Retrieving file 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Dell</dc:creator>
  <cp:lastModifiedBy>IT-Staff</cp:lastModifiedBy>
  <cp:revision>62</cp:revision>
  <dcterms:created xsi:type="dcterms:W3CDTF">2019-03-05T05:38:22Z</dcterms:created>
  <dcterms:modified xsi:type="dcterms:W3CDTF">2020-11-25T10:23:41Z</dcterms:modified>
</cp:coreProperties>
</file>