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8288000" cy="10287000"/>
  <p:notesSz cx="6858000" cy="9144000"/>
  <p:embeddedFontLst>
    <p:embeddedFont>
      <p:font typeface="Lustria" panose="020B0604020202020204" charset="0"/>
      <p:regular r:id="rId8"/>
    </p:embeddedFon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40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52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616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8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2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7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7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8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0166" y="2056142"/>
            <a:ext cx="1631716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5"/>
              </a:lnSpc>
            </a:pPr>
            <a:r>
              <a:rPr lang="en-US" sz="5121" u="sng" dirty="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rPr>
              <a:t>ChatGPT: Unraveling user Challenges &amp; Proposing Targeted Improvements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90800" y="4762500"/>
            <a:ext cx="13471651" cy="996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26"/>
              </a:lnSpc>
            </a:pPr>
            <a:r>
              <a:rPr lang="en-US" sz="4562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r>
              <a:rPr lang="en-US" sz="456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	Harsh Bande &amp; Aniket Gaikwad</a:t>
            </a:r>
          </a:p>
          <a:p>
            <a:pPr algn="l">
              <a:lnSpc>
                <a:spcPts val="2356"/>
              </a:lnSpc>
            </a:pPr>
            <a:endParaRPr lang="en-US" sz="456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2955" y="823912"/>
            <a:ext cx="15884711" cy="80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9688" y="2407659"/>
            <a:ext cx="15894170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  <a:spcBef>
                <a:spcPct val="0"/>
              </a:spcBef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CD2CE18-DD24-13D2-E71F-78A02EC5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50345"/>
            <a:ext cx="131064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advanced AI language model by OpenAI.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Applications: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answering questions, content creation, and conversational support.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Trained on diverse datasets for contextually relevant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Interaction: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communication, automates tasks, and provides information.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8072" y="784158"/>
            <a:ext cx="833378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  APPLICATION IN CHATGPT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092CD1-491E-2643-765A-F970551D6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52700"/>
            <a:ext cx="139446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Meaning: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advanced algorithms to analyze and interpret word and sentence semantics.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Contextual Awareness: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Maintains conversation flow by processing previous interactions for coherent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Analysis: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Recognizes positive, negative, or neutral tones to tailor responses.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Emotion Detection: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emotional cues (happiness, frustration, sadness) for empathetic replies.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24827" y="1000125"/>
            <a:ext cx="6828592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EVOLUTION OF  CHATGPT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1321" y="1479683"/>
            <a:ext cx="17015604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</a:pPr>
            <a:endParaRPr lang="en-US" sz="3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5AB199-9A9C-C5C2-7F79-48F3BBFC5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420966"/>
            <a:ext cx="1432560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GPT-1 (2018):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iteration of Generative Pre-trained Transformer.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on pre-training a transformer model on diverse text.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GPT-2 (2019):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up with 1.5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text generation, coherence, and context understanding.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GPT-3 (2020):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 scale-up to 175 billion parameters.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performance in NLP tasks like Q&amp;A, translation, and creative writing.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41180" y="727008"/>
            <a:ext cx="3553063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7186A5-D759-C1C9-0ECE-0268BBF1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910" y="1404015"/>
            <a:ext cx="13913689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advanced algorithms like Q* can improve decision-making.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more intelligent, adaptive interactions.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Transparency: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like LIME offer greater interpretability.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understand how ChatGPT reaches conclusions.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Explanations: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analysis provides insights into model predictions.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contributions of different features.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Personalization: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advancements will enhance adaptability. 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responses tailored to individual preferences.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01235" y="4813233"/>
            <a:ext cx="3285530" cy="63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4"/>
              </a:lnSpc>
              <a:spcBef>
                <a:spcPct val="0"/>
              </a:spcBef>
            </a:pPr>
            <a:r>
              <a:rPr lang="en-US" sz="39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280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Wingdings 3</vt:lpstr>
      <vt:lpstr>Trebuchet MS</vt:lpstr>
      <vt:lpstr>Lustria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 Aniket Gaikwad In collaboration with: Aditya Sangole Supervisor: Prof. Mangala Madankar</dc:title>
  <cp:lastModifiedBy>Aniket Gaikwad</cp:lastModifiedBy>
  <cp:revision>6</cp:revision>
  <dcterms:created xsi:type="dcterms:W3CDTF">2006-08-16T00:00:00Z</dcterms:created>
  <dcterms:modified xsi:type="dcterms:W3CDTF">2025-03-09T17:38:57Z</dcterms:modified>
  <dc:identifier>DAGNEKZyhfU</dc:identifier>
</cp:coreProperties>
</file>