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18288000" cy="10287000"/>
  <p:notesSz cx="6858000" cy="9144000"/>
  <p:embeddedFontLst>
    <p:embeddedFont>
      <p:font typeface="Lustria" panose="020B0604020202020204" charset="0"/>
      <p:regular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03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16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8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0166" y="2056142"/>
            <a:ext cx="16317160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5"/>
              </a:lnSpc>
            </a:pPr>
            <a:r>
              <a:rPr lang="en-US" sz="5121" u="sng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ChatGPT: Unraveling user Challenges &amp; Proposing Targeted Improvements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90800" y="4762500"/>
            <a:ext cx="13471651" cy="99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sz="4562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r>
              <a:rPr lang="en-US" sz="45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Dr. Achamma Thomas</a:t>
            </a:r>
          </a:p>
          <a:p>
            <a:pPr algn="l">
              <a:lnSpc>
                <a:spcPts val="2356"/>
              </a:lnSpc>
            </a:pPr>
            <a:endParaRPr lang="en-US" sz="4562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02955" y="823912"/>
            <a:ext cx="1588471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99688" y="2407659"/>
            <a:ext cx="1589417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8"/>
              </a:lnSpc>
              <a:spcBef>
                <a:spcPct val="0"/>
              </a:spcBef>
            </a:pPr>
            <a:endParaRPr lang="en-US" sz="32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D2CE18-DD24-13D2-E71F-78A02EC5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0345"/>
            <a:ext cx="131064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advanced AI language model by OpenAI.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Applications: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answering questions, content creation, and conversational support.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Trained on diverse datasets for contextually relevant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communication, automates tasks, and provides information.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8072" y="784158"/>
            <a:ext cx="8333780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  APPLICATION IN CHATGPT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092CD1-491E-2643-765A-F970551D6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52700"/>
            <a:ext cx="13944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Meaning: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advanced algorithms to analyze and interpret word and sentence semantics.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Awareness: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Maintains conversation flow by processing previous interactions for coherent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Recognizes positive, negative, or neutral tones to tailor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Detection: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emotional cues (happiness, frustration, sadness) for empathetic replies.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24827" y="1000125"/>
            <a:ext cx="6828592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 CHATGPT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1321" y="1479683"/>
            <a:ext cx="1701560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8"/>
              </a:lnSpc>
            </a:pPr>
            <a:endParaRPr lang="en-US" sz="32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5AB199-9A9C-C5C2-7F79-48F3BBFC5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20966"/>
            <a:ext cx="143256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GPT-1 (2018):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iteration of Generative Pre-trained Transformer.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pre-training a transformer model on diverse text.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GPT-2 (2019):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up with 1.5 billion parameters.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text generation, coherence, and context understanding.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GPT-3 (2020):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Massive scale-up to 175 billion parameters.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 in NLP tasks like Q&amp;A, translation, and creative writing.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41180" y="727008"/>
            <a:ext cx="3553063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7186A5-D759-C1C9-0ECE-0268BBF1D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910" y="1404015"/>
            <a:ext cx="13913689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advanced algorithms like Q* can improve decision-making.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more intelligent, adaptive interactions.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Transparency: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like LIME offer greater interpretability.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understand how ChatGPT reaches conclusions.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Explanations: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analysis provides insights into model predictions.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the contributions of different features.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Personalization: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advancements will enhance adaptability.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responses tailored to individual preferences.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01235" y="4813233"/>
            <a:ext cx="3285530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278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Lustria</vt:lpstr>
      <vt:lpstr>Wingdings 3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Aniket Gaikwad In collaboration with: Aditya Sangole Supervisor: Prof. Mangala Madankar</dc:title>
  <cp:lastModifiedBy>Aniket Gaikwad</cp:lastModifiedBy>
  <cp:revision>7</cp:revision>
  <dcterms:created xsi:type="dcterms:W3CDTF">2006-08-16T00:00:00Z</dcterms:created>
  <dcterms:modified xsi:type="dcterms:W3CDTF">2025-03-11T08:15:16Z</dcterms:modified>
  <dc:identifier>DAGNEKZyhfU</dc:identifier>
</cp:coreProperties>
</file>