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giJCE7nfTrWPWqSdt3Ee7ka0xs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192"/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6" name="Google Shape;6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9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9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background&#10;&#10;Description automatically generated with medium confidence" id="9" name="Google Shape;9;p9"/>
          <p:cNvPicPr preferRelativeResize="0"/>
          <p:nvPr/>
        </p:nvPicPr>
        <p:blipFill rotWithShape="1">
          <a:blip r:embed="rId2">
            <a:alphaModFix amt="16000"/>
          </a:blip>
          <a:srcRect b="63695" l="0" r="1618" t="24724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9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 with a computer&#10;&#10;Description automatically generated" id="19" name="Google Shape;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5873750" y="584200"/>
            <a:ext cx="4673700" cy="978000"/>
          </a:xfrm>
          <a:prstGeom prst="roundRect">
            <a:avLst>
              <a:gd fmla="val 16667" name="adj"/>
            </a:avLst>
          </a:prstGeom>
          <a:solidFill>
            <a:srgbClr val="EBEEF9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4430125" y="2289200"/>
            <a:ext cx="7054500" cy="3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 Irrigation Automation using Soil Moisture and Weather Data.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Completed by:-Aniket Arjun Redekar 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Internship ID : INTERNSHIP_175040797468551b2636342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AICTE Internship Student Registration ID : STU680258fbe5d2c1744984315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22" name="Google Shape;2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7419" y="868863"/>
            <a:ext cx="1263157" cy="410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/>
        </p:nvSpPr>
        <p:spPr>
          <a:xfrm>
            <a:off x="191874" y="972525"/>
            <a:ext cx="71538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Understand how ML can optimize resource use in agriculture.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Explore multi-output classification with real sensor data.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 to preprocess and train AI models using Python and scikit-learn.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Implement rule-based and ML-based logic to automate irrigation decisions.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Save and evaluate trained models for future deployment.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 txBox="1"/>
          <p:nvPr/>
        </p:nvSpPr>
        <p:spPr>
          <a:xfrm>
            <a:off x="199809" y="6135329"/>
            <a:ext cx="795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880529" y="6135329"/>
            <a:ext cx="18423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www.freepik.com/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2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&#10;&#10;Description automatically generated" id="31" name="Google Shape;31;p2"/>
          <p:cNvPicPr preferRelativeResize="0"/>
          <p:nvPr/>
        </p:nvPicPr>
        <p:blipFill rotWithShape="1">
          <a:blip r:embed="rId4">
            <a:alphaModFix amt="85000"/>
          </a:blip>
          <a:srcRect b="0" l="13762" r="13652" t="6138"/>
          <a:stretch/>
        </p:blipFill>
        <p:spPr>
          <a:xfrm>
            <a:off x="7345680" y="1442720"/>
            <a:ext cx="4500880" cy="463295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/>
          <p:nvPr/>
        </p:nvSpPr>
        <p:spPr>
          <a:xfrm>
            <a:off x="8047900" y="2363125"/>
            <a:ext cx="35094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automate irrigation control for different land parcels by analyzing soil sensor data using machine learning, reducing water waste and increasing crop yield efficiency</a:t>
            </a:r>
            <a:r>
              <a:rPr b="1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 txBox="1"/>
          <p:nvPr/>
        </p:nvSpPr>
        <p:spPr>
          <a:xfrm>
            <a:off x="0" y="2719318"/>
            <a:ext cx="12192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/>
        </p:nvSpPr>
        <p:spPr>
          <a:xfrm>
            <a:off x="135834" y="1067664"/>
            <a:ext cx="6102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ools and Technology used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Languages: Python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Libraries: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pandas, matplotlib, seaborn for data analysis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scikit-learn for ML model (RandomForest, MultiOutputClassifier)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joblib for model saving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Platform: Google Colab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 txBox="1"/>
          <p:nvPr/>
        </p:nvSpPr>
        <p:spPr>
          <a:xfrm>
            <a:off x="268350" y="1014650"/>
            <a:ext cx="81687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Load simulated dataset (irrigation_machine.csv)</a:t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Drop unnecessary columns &amp; split data into features/labels</a:t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Preprocess with MinMaxScaler</a:t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Apply Random Forest Classifier in multi-output mode</a:t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Evaluate model with classification report</a:t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Save model using joblib</a:t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/>
          <p:nvPr/>
        </p:nvSpPr>
        <p:spPr>
          <a:xfrm>
            <a:off x="255100" y="1054400"/>
            <a:ext cx="110442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In traditional agriculture, irrigation is often performed manually or based on fixed schedules without considering real-time environmental conditions. This leads to several inefficiencies: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Over-irrigation, which wastes water and harms crop health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Under-irrigation, which reduces yield and plant growth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Labor-intensive monitoring and decision-making processes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With the rise of smart farming, there's a growing need for an automated irrigation system that can: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Analyze real-time soil and weather sensor data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Make data-driven decisions about when and where to irrigate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AutoNum type="arabicPeriod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Optimize water usage while maintaining crop health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The problem becomes more complex when there are multiple land parcels, each requiring independent decisions based on localized conditions. Thus, a scalable, intelligent, and efficient solution is necessary.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/>
        </p:nvSpPr>
        <p:spPr>
          <a:xfrm>
            <a:off x="255100" y="1054400"/>
            <a:ext cx="114426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To address this problem, a machine learning-based irrigation automation system was developed using a simulated dataset containing 20 sensor readings and 3 target parcel labels.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Key features of the solution: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Data Preparation: Loaded a CSV file (irrigation_machine.csv) simulating sensor readings like soil moisture, temperature, and environmental factors.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Preprocessing: Cleaned the dataset and applied MinMaxScaler to normalize feature values for consistent model input.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 Building: Used a RandomForestClassifier wrapped in MultiOutputClassifier to predict irrigation needs for all three land parcels simultaneously.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Training and Testing: Performed an 80-20 train-test split to validate model accuracy.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Evaluation: Used classification_report to analyze precision, recall, and F1-score for each parcel.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Model Saving: Saved the trained model using joblib for future use or deployment.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This solution enables automated, real-time irrigation decision-making for multiple zones, reduces manual workload, saves water, and supports scalable smart agriculture.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/>
        </p:nvSpPr>
        <p:spPr>
          <a:xfrm>
            <a:off x="255100" y="1054325"/>
            <a:ext cx="10590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13163"/>
              </a:solidFill>
            </a:endParaRPr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 b="-10558" l="0" r="-10558" t="0"/>
          <a:stretch/>
        </p:blipFill>
        <p:spPr>
          <a:xfrm>
            <a:off x="203750" y="1762325"/>
            <a:ext cx="5215286" cy="4039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/>
          <p:cNvPicPr preferRelativeResize="0"/>
          <p:nvPr/>
        </p:nvPicPr>
        <p:blipFill rotWithShape="1">
          <a:blip r:embed="rId4">
            <a:alphaModFix/>
          </a:blip>
          <a:srcRect b="-8166" l="0" r="-8166" t="0"/>
          <a:stretch/>
        </p:blipFill>
        <p:spPr>
          <a:xfrm>
            <a:off x="6370842" y="1762325"/>
            <a:ext cx="4475158" cy="40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/>
        </p:nvSpPr>
        <p:spPr>
          <a:xfrm>
            <a:off x="149072" y="988150"/>
            <a:ext cx="7789800" cy="3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Successfully built a multi-label smart irrigation system</a:t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Achieved clean separation of features and labels for real-world simulation</a:t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Built a foundational model that can be extended with real-time IoT input or deployed via Gradio/Streamlit</a:t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163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Enhanced practical ML skills in agriculture automation</a:t>
            </a:r>
            <a:endParaRPr b="1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