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IBM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Santosh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Rasal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Sinhgad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Engineering/Computer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3BD37-562A-78EA-029C-D2D870160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0689" y="2369728"/>
            <a:ext cx="73802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deep learning techniques for adaptive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Supporting video and audio steganography for broader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Enhancing resistance against steganalysis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Developing a mobile application for easy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3639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increasing digital communication, data security is a major concern. Traditional encryption methods can alert attackers to sensitive information. Steganography offers a covert way to hide data within images, ensuring confidentiality without raising suspicion. This project aims to develop a secure and efficient method for embedding and retrieving hidden data in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BDA9C3-4DC3-AACD-1ECA-16BCD3BFD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13960"/>
            <a:ext cx="87457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OpenCV, NumPy, PIL (Pillow)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Encryption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AES (Advanced Encryption Standard) for added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Steganography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LSB (Least Significant Bit) encoding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9166E7-6600-FDF6-B416-E2BF2BB1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508227"/>
            <a:ext cx="77627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security: Encryption +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High imperceptibility: The hidden data is undetectable by the human eye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Minimal distortion: Image quality remains nearly unchanged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User-friendly interface for embedding and extracting hidden data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AE62B9-FA91-803C-2F8A-734508A53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08411"/>
            <a:ext cx="70468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whistleblowers who need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Military and intelligence agencies for covert data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Researchers handling confidential intellectual 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Everyday users wanting to protect personal data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57165-E8C8-F39A-5994-1B82D27A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64" y="4039902"/>
            <a:ext cx="4878288" cy="2592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D90F6-14F1-85A2-50E5-FFE96A39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3" y="1232452"/>
            <a:ext cx="4996275" cy="2810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69174-8FA9-8ED3-4670-61373C73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99" y="1232452"/>
            <a:ext cx="5153592" cy="27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358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demonstrates the effectiveness of steganography in enhancing digital security. By combining encryption and LSB-based data hiding, it ensures a highly secure method of covert communication. Future improvements can enhance capacity, resistance to attacks, and support for various file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9061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https://github.com/Aniket1845/myproject_stenography.git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321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rasalaniket3951@gmail.com</cp:lastModifiedBy>
  <cp:revision>26</cp:revision>
  <dcterms:created xsi:type="dcterms:W3CDTF">2021-05-26T16:50:10Z</dcterms:created>
  <dcterms:modified xsi:type="dcterms:W3CDTF">2025-02-19T13:45:12Z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