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8" d="100"/>
          <a:sy n="88" d="100"/>
        </p:scale>
        <p:origin x="859" y="10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69BBDE-FEFC-4A54-894C-9B0B40308C9B}" type="doc">
      <dgm:prSet loTypeId="urn:microsoft.com/office/officeart/2009/3/layout/HorizontalOrganizationChart" loCatId="hierarchy" qsTypeId="urn:microsoft.com/office/officeart/2005/8/quickstyle/simple1" qsCatId="simple" csTypeId="urn:microsoft.com/office/officeart/2005/8/colors/colorful1" csCatId="colorful"/>
      <dgm:spPr/>
      <dgm:t>
        <a:bodyPr/>
        <a:lstStyle/>
        <a:p>
          <a:endParaRPr lang="en-US"/>
        </a:p>
      </dgm:t>
    </dgm:pt>
    <dgm:pt modelId="{3C8AE621-CEBB-490D-86B7-4FAC53944A75}">
      <dgm:prSet/>
      <dgm:spPr/>
      <dgm:t>
        <a:bodyPr/>
        <a:lstStyle/>
        <a:p>
          <a:r>
            <a:rPr lang="en-US" b="0" i="0" baseline="0"/>
            <a:t>Digital payments rising → more fraud attempts</a:t>
          </a:r>
          <a:endParaRPr lang="en-US"/>
        </a:p>
      </dgm:t>
    </dgm:pt>
    <dgm:pt modelId="{311D19B0-7197-4831-B3E9-91D3C15B71FA}" type="parTrans" cxnId="{9C28D0D3-62B8-4444-B95C-97F14BE05634}">
      <dgm:prSet/>
      <dgm:spPr/>
      <dgm:t>
        <a:bodyPr/>
        <a:lstStyle/>
        <a:p>
          <a:endParaRPr lang="en-US"/>
        </a:p>
      </dgm:t>
    </dgm:pt>
    <dgm:pt modelId="{D83FC6C5-029B-4102-B208-F12AD0A102F5}" type="sibTrans" cxnId="{9C28D0D3-62B8-4444-B95C-97F14BE05634}">
      <dgm:prSet/>
      <dgm:spPr/>
      <dgm:t>
        <a:bodyPr/>
        <a:lstStyle/>
        <a:p>
          <a:endParaRPr lang="en-US"/>
        </a:p>
      </dgm:t>
    </dgm:pt>
    <dgm:pt modelId="{0542FECD-D8C2-4187-BA7A-12B9522AD0BB}">
      <dgm:prSet/>
      <dgm:spPr/>
      <dgm:t>
        <a:bodyPr/>
        <a:lstStyle/>
        <a:p>
          <a:r>
            <a:rPr lang="en-US" b="0" i="0" baseline="0"/>
            <a:t>Financial institutions lose billions to fraud annually</a:t>
          </a:r>
          <a:endParaRPr lang="en-US"/>
        </a:p>
      </dgm:t>
    </dgm:pt>
    <dgm:pt modelId="{6B4A7AB4-5CDC-4DAD-849E-94839A77DDAA}" type="parTrans" cxnId="{59F11048-80A8-45BA-94D5-0D5D1A00CEA4}">
      <dgm:prSet/>
      <dgm:spPr/>
      <dgm:t>
        <a:bodyPr/>
        <a:lstStyle/>
        <a:p>
          <a:endParaRPr lang="en-US"/>
        </a:p>
      </dgm:t>
    </dgm:pt>
    <dgm:pt modelId="{AF37607A-7745-4FCB-8117-8FAD9F7C194C}" type="sibTrans" cxnId="{59F11048-80A8-45BA-94D5-0D5D1A00CEA4}">
      <dgm:prSet/>
      <dgm:spPr/>
      <dgm:t>
        <a:bodyPr/>
        <a:lstStyle/>
        <a:p>
          <a:endParaRPr lang="en-US"/>
        </a:p>
      </dgm:t>
    </dgm:pt>
    <dgm:pt modelId="{4A14DBE3-48BA-40CB-965C-1C283B7705D1}">
      <dgm:prSet/>
      <dgm:spPr/>
      <dgm:t>
        <a:bodyPr/>
        <a:lstStyle/>
        <a:p>
          <a:r>
            <a:rPr lang="en-US" b="0" i="0" baseline="0"/>
            <a:t>Fraud is rare (≈ &lt; 1 % of all transactions)</a:t>
          </a:r>
          <a:endParaRPr lang="en-US"/>
        </a:p>
      </dgm:t>
    </dgm:pt>
    <dgm:pt modelId="{16C56806-1341-4A8F-AB2A-5AA1959EF525}" type="parTrans" cxnId="{B1446705-9AE2-43BB-9A03-5F7F7FC5D3F4}">
      <dgm:prSet/>
      <dgm:spPr/>
      <dgm:t>
        <a:bodyPr/>
        <a:lstStyle/>
        <a:p>
          <a:endParaRPr lang="en-US"/>
        </a:p>
      </dgm:t>
    </dgm:pt>
    <dgm:pt modelId="{1EBD1CA4-795D-4D88-956A-ECDD5766B712}" type="sibTrans" cxnId="{B1446705-9AE2-43BB-9A03-5F7F7FC5D3F4}">
      <dgm:prSet/>
      <dgm:spPr/>
      <dgm:t>
        <a:bodyPr/>
        <a:lstStyle/>
        <a:p>
          <a:endParaRPr lang="en-US"/>
        </a:p>
      </dgm:t>
    </dgm:pt>
    <dgm:pt modelId="{96D5775E-6840-43CA-A8C0-222B989F9A7E}">
      <dgm:prSet/>
      <dgm:spPr/>
      <dgm:t>
        <a:bodyPr/>
        <a:lstStyle/>
        <a:p>
          <a:r>
            <a:rPr lang="en-US" b="0" i="0" baseline="0"/>
            <a:t>Manual review teams can’t review all flagged cases</a:t>
          </a:r>
          <a:endParaRPr lang="en-US"/>
        </a:p>
      </dgm:t>
    </dgm:pt>
    <dgm:pt modelId="{D3371925-F16A-4720-AD3D-55B6EE6594AA}" type="parTrans" cxnId="{8ABE39A4-2ED3-4B93-B752-9F3F96C50088}">
      <dgm:prSet/>
      <dgm:spPr/>
      <dgm:t>
        <a:bodyPr/>
        <a:lstStyle/>
        <a:p>
          <a:endParaRPr lang="en-US"/>
        </a:p>
      </dgm:t>
    </dgm:pt>
    <dgm:pt modelId="{935F1069-063C-4A92-ACA2-166580D3EE86}" type="sibTrans" cxnId="{8ABE39A4-2ED3-4B93-B752-9F3F96C50088}">
      <dgm:prSet/>
      <dgm:spPr/>
      <dgm:t>
        <a:bodyPr/>
        <a:lstStyle/>
        <a:p>
          <a:endParaRPr lang="en-US"/>
        </a:p>
      </dgm:t>
    </dgm:pt>
    <dgm:pt modelId="{D06ED2EC-9565-4032-9405-F19CA57952BA}" type="pres">
      <dgm:prSet presAssocID="{D269BBDE-FEFC-4A54-894C-9B0B40308C9B}" presName="hierChild1" presStyleCnt="0">
        <dgm:presLayoutVars>
          <dgm:orgChart val="1"/>
          <dgm:chPref val="1"/>
          <dgm:dir/>
          <dgm:animOne val="branch"/>
          <dgm:animLvl val="lvl"/>
          <dgm:resizeHandles/>
        </dgm:presLayoutVars>
      </dgm:prSet>
      <dgm:spPr/>
    </dgm:pt>
    <dgm:pt modelId="{E3614EA0-335F-46EE-8BFB-CE4822977952}" type="pres">
      <dgm:prSet presAssocID="{3C8AE621-CEBB-490D-86B7-4FAC53944A75}" presName="hierRoot1" presStyleCnt="0">
        <dgm:presLayoutVars>
          <dgm:hierBranch val="init"/>
        </dgm:presLayoutVars>
      </dgm:prSet>
      <dgm:spPr/>
    </dgm:pt>
    <dgm:pt modelId="{D1458A08-FFDB-4CDF-8D20-F327716CF489}" type="pres">
      <dgm:prSet presAssocID="{3C8AE621-CEBB-490D-86B7-4FAC53944A75}" presName="rootComposite1" presStyleCnt="0"/>
      <dgm:spPr/>
    </dgm:pt>
    <dgm:pt modelId="{A2BA61FF-9DE3-4F97-A4BA-DAC9CB816810}" type="pres">
      <dgm:prSet presAssocID="{3C8AE621-CEBB-490D-86B7-4FAC53944A75}" presName="rootText1" presStyleLbl="node0" presStyleIdx="0" presStyleCnt="4">
        <dgm:presLayoutVars>
          <dgm:chPref val="3"/>
        </dgm:presLayoutVars>
      </dgm:prSet>
      <dgm:spPr/>
    </dgm:pt>
    <dgm:pt modelId="{3856C93E-E5BE-490A-BAB2-71415241DAF9}" type="pres">
      <dgm:prSet presAssocID="{3C8AE621-CEBB-490D-86B7-4FAC53944A75}" presName="rootConnector1" presStyleLbl="node1" presStyleIdx="0" presStyleCnt="0"/>
      <dgm:spPr/>
    </dgm:pt>
    <dgm:pt modelId="{2D4A5A64-4D4F-4576-BDC4-6AD7A7DAD3E6}" type="pres">
      <dgm:prSet presAssocID="{3C8AE621-CEBB-490D-86B7-4FAC53944A75}" presName="hierChild2" presStyleCnt="0"/>
      <dgm:spPr/>
    </dgm:pt>
    <dgm:pt modelId="{CC29DC4C-8C20-47B3-B752-056DF6DD4CB4}" type="pres">
      <dgm:prSet presAssocID="{3C8AE621-CEBB-490D-86B7-4FAC53944A75}" presName="hierChild3" presStyleCnt="0"/>
      <dgm:spPr/>
    </dgm:pt>
    <dgm:pt modelId="{4FF479B4-9867-47C3-AFB0-D1C52780E2F2}" type="pres">
      <dgm:prSet presAssocID="{0542FECD-D8C2-4187-BA7A-12B9522AD0BB}" presName="hierRoot1" presStyleCnt="0">
        <dgm:presLayoutVars>
          <dgm:hierBranch val="init"/>
        </dgm:presLayoutVars>
      </dgm:prSet>
      <dgm:spPr/>
    </dgm:pt>
    <dgm:pt modelId="{AFE12F32-8A2D-43C1-98AE-A6C00F7AA18D}" type="pres">
      <dgm:prSet presAssocID="{0542FECD-D8C2-4187-BA7A-12B9522AD0BB}" presName="rootComposite1" presStyleCnt="0"/>
      <dgm:spPr/>
    </dgm:pt>
    <dgm:pt modelId="{96CD0008-C5F4-4623-9AA1-86BE27027D68}" type="pres">
      <dgm:prSet presAssocID="{0542FECD-D8C2-4187-BA7A-12B9522AD0BB}" presName="rootText1" presStyleLbl="node0" presStyleIdx="1" presStyleCnt="4">
        <dgm:presLayoutVars>
          <dgm:chPref val="3"/>
        </dgm:presLayoutVars>
      </dgm:prSet>
      <dgm:spPr/>
    </dgm:pt>
    <dgm:pt modelId="{24CE9F09-E513-4C9C-8665-401B32143D00}" type="pres">
      <dgm:prSet presAssocID="{0542FECD-D8C2-4187-BA7A-12B9522AD0BB}" presName="rootConnector1" presStyleLbl="node1" presStyleIdx="0" presStyleCnt="0"/>
      <dgm:spPr/>
    </dgm:pt>
    <dgm:pt modelId="{CDDF2A52-A396-411B-99E5-98E9437CB485}" type="pres">
      <dgm:prSet presAssocID="{0542FECD-D8C2-4187-BA7A-12B9522AD0BB}" presName="hierChild2" presStyleCnt="0"/>
      <dgm:spPr/>
    </dgm:pt>
    <dgm:pt modelId="{17CF6DAC-7237-438D-A466-FA0D086A292E}" type="pres">
      <dgm:prSet presAssocID="{0542FECD-D8C2-4187-BA7A-12B9522AD0BB}" presName="hierChild3" presStyleCnt="0"/>
      <dgm:spPr/>
    </dgm:pt>
    <dgm:pt modelId="{D2FA050A-53B8-443C-B91E-043A19C8B35F}" type="pres">
      <dgm:prSet presAssocID="{4A14DBE3-48BA-40CB-965C-1C283B7705D1}" presName="hierRoot1" presStyleCnt="0">
        <dgm:presLayoutVars>
          <dgm:hierBranch val="init"/>
        </dgm:presLayoutVars>
      </dgm:prSet>
      <dgm:spPr/>
    </dgm:pt>
    <dgm:pt modelId="{2A74DD75-EA78-4817-AAAC-2DC82A83F542}" type="pres">
      <dgm:prSet presAssocID="{4A14DBE3-48BA-40CB-965C-1C283B7705D1}" presName="rootComposite1" presStyleCnt="0"/>
      <dgm:spPr/>
    </dgm:pt>
    <dgm:pt modelId="{D3A31E63-B6E0-4DB8-AB42-DBA306E76F21}" type="pres">
      <dgm:prSet presAssocID="{4A14DBE3-48BA-40CB-965C-1C283B7705D1}" presName="rootText1" presStyleLbl="node0" presStyleIdx="2" presStyleCnt="4">
        <dgm:presLayoutVars>
          <dgm:chPref val="3"/>
        </dgm:presLayoutVars>
      </dgm:prSet>
      <dgm:spPr/>
    </dgm:pt>
    <dgm:pt modelId="{D486878D-ED71-4BEB-8AB2-DBC3504256EA}" type="pres">
      <dgm:prSet presAssocID="{4A14DBE3-48BA-40CB-965C-1C283B7705D1}" presName="rootConnector1" presStyleLbl="node1" presStyleIdx="0" presStyleCnt="0"/>
      <dgm:spPr/>
    </dgm:pt>
    <dgm:pt modelId="{03667BDD-F616-4849-832C-9BCEA513692A}" type="pres">
      <dgm:prSet presAssocID="{4A14DBE3-48BA-40CB-965C-1C283B7705D1}" presName="hierChild2" presStyleCnt="0"/>
      <dgm:spPr/>
    </dgm:pt>
    <dgm:pt modelId="{E3AC357B-3684-4C00-882B-655B8541693D}" type="pres">
      <dgm:prSet presAssocID="{4A14DBE3-48BA-40CB-965C-1C283B7705D1}" presName="hierChild3" presStyleCnt="0"/>
      <dgm:spPr/>
    </dgm:pt>
    <dgm:pt modelId="{B8E6009E-E8B0-4F42-8BD8-0096A8960D67}" type="pres">
      <dgm:prSet presAssocID="{96D5775E-6840-43CA-A8C0-222B989F9A7E}" presName="hierRoot1" presStyleCnt="0">
        <dgm:presLayoutVars>
          <dgm:hierBranch val="init"/>
        </dgm:presLayoutVars>
      </dgm:prSet>
      <dgm:spPr/>
    </dgm:pt>
    <dgm:pt modelId="{3DA18AD0-5A3D-41AA-BADD-92278983F207}" type="pres">
      <dgm:prSet presAssocID="{96D5775E-6840-43CA-A8C0-222B989F9A7E}" presName="rootComposite1" presStyleCnt="0"/>
      <dgm:spPr/>
    </dgm:pt>
    <dgm:pt modelId="{A1AA0D40-7FF1-4415-BA90-508298DEB3DC}" type="pres">
      <dgm:prSet presAssocID="{96D5775E-6840-43CA-A8C0-222B989F9A7E}" presName="rootText1" presStyleLbl="node0" presStyleIdx="3" presStyleCnt="4">
        <dgm:presLayoutVars>
          <dgm:chPref val="3"/>
        </dgm:presLayoutVars>
      </dgm:prSet>
      <dgm:spPr/>
    </dgm:pt>
    <dgm:pt modelId="{26EEB1C4-CFAA-4D3B-9889-14C75E97B907}" type="pres">
      <dgm:prSet presAssocID="{96D5775E-6840-43CA-A8C0-222B989F9A7E}" presName="rootConnector1" presStyleLbl="node1" presStyleIdx="0" presStyleCnt="0"/>
      <dgm:spPr/>
    </dgm:pt>
    <dgm:pt modelId="{0ED2DCF9-7F32-46F7-BC88-A0B7EAAB257D}" type="pres">
      <dgm:prSet presAssocID="{96D5775E-6840-43CA-A8C0-222B989F9A7E}" presName="hierChild2" presStyleCnt="0"/>
      <dgm:spPr/>
    </dgm:pt>
    <dgm:pt modelId="{44780C5C-CE87-4B15-864A-5BB1EC58B072}" type="pres">
      <dgm:prSet presAssocID="{96D5775E-6840-43CA-A8C0-222B989F9A7E}" presName="hierChild3" presStyleCnt="0"/>
      <dgm:spPr/>
    </dgm:pt>
  </dgm:ptLst>
  <dgm:cxnLst>
    <dgm:cxn modelId="{B1446705-9AE2-43BB-9A03-5F7F7FC5D3F4}" srcId="{D269BBDE-FEFC-4A54-894C-9B0B40308C9B}" destId="{4A14DBE3-48BA-40CB-965C-1C283B7705D1}" srcOrd="2" destOrd="0" parTransId="{16C56806-1341-4A8F-AB2A-5AA1959EF525}" sibTransId="{1EBD1CA4-795D-4D88-956A-ECDD5766B712}"/>
    <dgm:cxn modelId="{21FE490F-344F-4B95-A680-C60CF367FD0F}" type="presOf" srcId="{3C8AE621-CEBB-490D-86B7-4FAC53944A75}" destId="{A2BA61FF-9DE3-4F97-A4BA-DAC9CB816810}" srcOrd="0" destOrd="0" presId="urn:microsoft.com/office/officeart/2009/3/layout/HorizontalOrganizationChart"/>
    <dgm:cxn modelId="{7F2B3835-4678-44F6-8180-513DD4F61FAB}" type="presOf" srcId="{0542FECD-D8C2-4187-BA7A-12B9522AD0BB}" destId="{24CE9F09-E513-4C9C-8665-401B32143D00}" srcOrd="1" destOrd="0" presId="urn:microsoft.com/office/officeart/2009/3/layout/HorizontalOrganizationChart"/>
    <dgm:cxn modelId="{3BD6BD5F-B13D-48A6-BF31-E42CE9E10265}" type="presOf" srcId="{0542FECD-D8C2-4187-BA7A-12B9522AD0BB}" destId="{96CD0008-C5F4-4623-9AA1-86BE27027D68}" srcOrd="0" destOrd="0" presId="urn:microsoft.com/office/officeart/2009/3/layout/HorizontalOrganizationChart"/>
    <dgm:cxn modelId="{59F11048-80A8-45BA-94D5-0D5D1A00CEA4}" srcId="{D269BBDE-FEFC-4A54-894C-9B0B40308C9B}" destId="{0542FECD-D8C2-4187-BA7A-12B9522AD0BB}" srcOrd="1" destOrd="0" parTransId="{6B4A7AB4-5CDC-4DAD-849E-94839A77DDAA}" sibTransId="{AF37607A-7745-4FCB-8117-8FAD9F7C194C}"/>
    <dgm:cxn modelId="{A2453348-C8DD-475A-8EB7-C3C2911D2EA2}" type="presOf" srcId="{4A14DBE3-48BA-40CB-965C-1C283B7705D1}" destId="{D486878D-ED71-4BEB-8AB2-DBC3504256EA}" srcOrd="1" destOrd="0" presId="urn:microsoft.com/office/officeart/2009/3/layout/HorizontalOrganizationChart"/>
    <dgm:cxn modelId="{800C6C49-5FDD-4A2A-94D8-0330169CE190}" type="presOf" srcId="{96D5775E-6840-43CA-A8C0-222B989F9A7E}" destId="{A1AA0D40-7FF1-4415-BA90-508298DEB3DC}" srcOrd="0" destOrd="0" presId="urn:microsoft.com/office/officeart/2009/3/layout/HorizontalOrganizationChart"/>
    <dgm:cxn modelId="{60281580-CB6F-49DC-A669-83974A385A31}" type="presOf" srcId="{96D5775E-6840-43CA-A8C0-222B989F9A7E}" destId="{26EEB1C4-CFAA-4D3B-9889-14C75E97B907}" srcOrd="1" destOrd="0" presId="urn:microsoft.com/office/officeart/2009/3/layout/HorizontalOrganizationChart"/>
    <dgm:cxn modelId="{8ABE39A4-2ED3-4B93-B752-9F3F96C50088}" srcId="{D269BBDE-FEFC-4A54-894C-9B0B40308C9B}" destId="{96D5775E-6840-43CA-A8C0-222B989F9A7E}" srcOrd="3" destOrd="0" parTransId="{D3371925-F16A-4720-AD3D-55B6EE6594AA}" sibTransId="{935F1069-063C-4A92-ACA2-166580D3EE86}"/>
    <dgm:cxn modelId="{F4C45BB9-EFE5-4D0D-8343-F45A024917CF}" type="presOf" srcId="{4A14DBE3-48BA-40CB-965C-1C283B7705D1}" destId="{D3A31E63-B6E0-4DB8-AB42-DBA306E76F21}" srcOrd="0" destOrd="0" presId="urn:microsoft.com/office/officeart/2009/3/layout/HorizontalOrganizationChart"/>
    <dgm:cxn modelId="{9C28D0D3-62B8-4444-B95C-97F14BE05634}" srcId="{D269BBDE-FEFC-4A54-894C-9B0B40308C9B}" destId="{3C8AE621-CEBB-490D-86B7-4FAC53944A75}" srcOrd="0" destOrd="0" parTransId="{311D19B0-7197-4831-B3E9-91D3C15B71FA}" sibTransId="{D83FC6C5-029B-4102-B208-F12AD0A102F5}"/>
    <dgm:cxn modelId="{2D526BEC-51A3-4EA1-8966-0F33F8DE7A49}" type="presOf" srcId="{3C8AE621-CEBB-490D-86B7-4FAC53944A75}" destId="{3856C93E-E5BE-490A-BAB2-71415241DAF9}" srcOrd="1" destOrd="0" presId="urn:microsoft.com/office/officeart/2009/3/layout/HorizontalOrganizationChart"/>
    <dgm:cxn modelId="{03F454F6-351D-48FB-BD6F-BB4AD322B75A}" type="presOf" srcId="{D269BBDE-FEFC-4A54-894C-9B0B40308C9B}" destId="{D06ED2EC-9565-4032-9405-F19CA57952BA}" srcOrd="0" destOrd="0" presId="urn:microsoft.com/office/officeart/2009/3/layout/HorizontalOrganizationChart"/>
    <dgm:cxn modelId="{E1BD1474-C56B-4AF1-94BF-01864772E000}" type="presParOf" srcId="{D06ED2EC-9565-4032-9405-F19CA57952BA}" destId="{E3614EA0-335F-46EE-8BFB-CE4822977952}" srcOrd="0" destOrd="0" presId="urn:microsoft.com/office/officeart/2009/3/layout/HorizontalOrganizationChart"/>
    <dgm:cxn modelId="{A14AA3AD-E7AE-46F6-B0C2-0A738DF0671A}" type="presParOf" srcId="{E3614EA0-335F-46EE-8BFB-CE4822977952}" destId="{D1458A08-FFDB-4CDF-8D20-F327716CF489}" srcOrd="0" destOrd="0" presId="urn:microsoft.com/office/officeart/2009/3/layout/HorizontalOrganizationChart"/>
    <dgm:cxn modelId="{D25B6E48-6A72-4021-B3D4-A5AEB527BB74}" type="presParOf" srcId="{D1458A08-FFDB-4CDF-8D20-F327716CF489}" destId="{A2BA61FF-9DE3-4F97-A4BA-DAC9CB816810}" srcOrd="0" destOrd="0" presId="urn:microsoft.com/office/officeart/2009/3/layout/HorizontalOrganizationChart"/>
    <dgm:cxn modelId="{88188CCD-B616-43DD-B06C-63F12427EEC8}" type="presParOf" srcId="{D1458A08-FFDB-4CDF-8D20-F327716CF489}" destId="{3856C93E-E5BE-490A-BAB2-71415241DAF9}" srcOrd="1" destOrd="0" presId="urn:microsoft.com/office/officeart/2009/3/layout/HorizontalOrganizationChart"/>
    <dgm:cxn modelId="{E7D067F3-8339-4EF0-B71F-7CE50B0A07B8}" type="presParOf" srcId="{E3614EA0-335F-46EE-8BFB-CE4822977952}" destId="{2D4A5A64-4D4F-4576-BDC4-6AD7A7DAD3E6}" srcOrd="1" destOrd="0" presId="urn:microsoft.com/office/officeart/2009/3/layout/HorizontalOrganizationChart"/>
    <dgm:cxn modelId="{48B133A0-779D-40EF-9968-64713710C8B9}" type="presParOf" srcId="{E3614EA0-335F-46EE-8BFB-CE4822977952}" destId="{CC29DC4C-8C20-47B3-B752-056DF6DD4CB4}" srcOrd="2" destOrd="0" presId="urn:microsoft.com/office/officeart/2009/3/layout/HorizontalOrganizationChart"/>
    <dgm:cxn modelId="{4EBE6AB5-2F5B-4E74-B446-C5C8BADD69C4}" type="presParOf" srcId="{D06ED2EC-9565-4032-9405-F19CA57952BA}" destId="{4FF479B4-9867-47C3-AFB0-D1C52780E2F2}" srcOrd="1" destOrd="0" presId="urn:microsoft.com/office/officeart/2009/3/layout/HorizontalOrganizationChart"/>
    <dgm:cxn modelId="{8591C134-5C67-463B-BFAB-85416C918B03}" type="presParOf" srcId="{4FF479B4-9867-47C3-AFB0-D1C52780E2F2}" destId="{AFE12F32-8A2D-43C1-98AE-A6C00F7AA18D}" srcOrd="0" destOrd="0" presId="urn:microsoft.com/office/officeart/2009/3/layout/HorizontalOrganizationChart"/>
    <dgm:cxn modelId="{A37EB600-7DB8-4B84-8FC5-232E76F348F5}" type="presParOf" srcId="{AFE12F32-8A2D-43C1-98AE-A6C00F7AA18D}" destId="{96CD0008-C5F4-4623-9AA1-86BE27027D68}" srcOrd="0" destOrd="0" presId="urn:microsoft.com/office/officeart/2009/3/layout/HorizontalOrganizationChart"/>
    <dgm:cxn modelId="{85D7CD6B-E4A5-40F9-B7F6-6CC16E4C74BD}" type="presParOf" srcId="{AFE12F32-8A2D-43C1-98AE-A6C00F7AA18D}" destId="{24CE9F09-E513-4C9C-8665-401B32143D00}" srcOrd="1" destOrd="0" presId="urn:microsoft.com/office/officeart/2009/3/layout/HorizontalOrganizationChart"/>
    <dgm:cxn modelId="{84A2045F-0CC0-4545-9216-2C14A9273C43}" type="presParOf" srcId="{4FF479B4-9867-47C3-AFB0-D1C52780E2F2}" destId="{CDDF2A52-A396-411B-99E5-98E9437CB485}" srcOrd="1" destOrd="0" presId="urn:microsoft.com/office/officeart/2009/3/layout/HorizontalOrganizationChart"/>
    <dgm:cxn modelId="{05C4253C-BB98-4C87-A715-08693E81C156}" type="presParOf" srcId="{4FF479B4-9867-47C3-AFB0-D1C52780E2F2}" destId="{17CF6DAC-7237-438D-A466-FA0D086A292E}" srcOrd="2" destOrd="0" presId="urn:microsoft.com/office/officeart/2009/3/layout/HorizontalOrganizationChart"/>
    <dgm:cxn modelId="{AE37E76F-9D1F-4E03-A7A3-2F23B62B6DE1}" type="presParOf" srcId="{D06ED2EC-9565-4032-9405-F19CA57952BA}" destId="{D2FA050A-53B8-443C-B91E-043A19C8B35F}" srcOrd="2" destOrd="0" presId="urn:microsoft.com/office/officeart/2009/3/layout/HorizontalOrganizationChart"/>
    <dgm:cxn modelId="{B83910CC-4A59-491E-ACA3-123A3BE62207}" type="presParOf" srcId="{D2FA050A-53B8-443C-B91E-043A19C8B35F}" destId="{2A74DD75-EA78-4817-AAAC-2DC82A83F542}" srcOrd="0" destOrd="0" presId="urn:microsoft.com/office/officeart/2009/3/layout/HorizontalOrganizationChart"/>
    <dgm:cxn modelId="{00A0BD37-862D-4881-AE6F-C04DB4EF7060}" type="presParOf" srcId="{2A74DD75-EA78-4817-AAAC-2DC82A83F542}" destId="{D3A31E63-B6E0-4DB8-AB42-DBA306E76F21}" srcOrd="0" destOrd="0" presId="urn:microsoft.com/office/officeart/2009/3/layout/HorizontalOrganizationChart"/>
    <dgm:cxn modelId="{1B4745C1-4D4C-4ED3-83C7-4799BD32FB38}" type="presParOf" srcId="{2A74DD75-EA78-4817-AAAC-2DC82A83F542}" destId="{D486878D-ED71-4BEB-8AB2-DBC3504256EA}" srcOrd="1" destOrd="0" presId="urn:microsoft.com/office/officeart/2009/3/layout/HorizontalOrganizationChart"/>
    <dgm:cxn modelId="{E5C0EAA5-EBBF-4194-8073-A9282BDAE182}" type="presParOf" srcId="{D2FA050A-53B8-443C-B91E-043A19C8B35F}" destId="{03667BDD-F616-4849-832C-9BCEA513692A}" srcOrd="1" destOrd="0" presId="urn:microsoft.com/office/officeart/2009/3/layout/HorizontalOrganizationChart"/>
    <dgm:cxn modelId="{28FE6F72-34A7-4EF1-9ADF-6C9136A5754F}" type="presParOf" srcId="{D2FA050A-53B8-443C-B91E-043A19C8B35F}" destId="{E3AC357B-3684-4C00-882B-655B8541693D}" srcOrd="2" destOrd="0" presId="urn:microsoft.com/office/officeart/2009/3/layout/HorizontalOrganizationChart"/>
    <dgm:cxn modelId="{EC7B7DB1-674A-4A06-B66C-2497F046FDC0}" type="presParOf" srcId="{D06ED2EC-9565-4032-9405-F19CA57952BA}" destId="{B8E6009E-E8B0-4F42-8BD8-0096A8960D67}" srcOrd="3" destOrd="0" presId="urn:microsoft.com/office/officeart/2009/3/layout/HorizontalOrganizationChart"/>
    <dgm:cxn modelId="{FDC5D9A2-F226-4F2F-9881-05D826DE637A}" type="presParOf" srcId="{B8E6009E-E8B0-4F42-8BD8-0096A8960D67}" destId="{3DA18AD0-5A3D-41AA-BADD-92278983F207}" srcOrd="0" destOrd="0" presId="urn:microsoft.com/office/officeart/2009/3/layout/HorizontalOrganizationChart"/>
    <dgm:cxn modelId="{A5D253ED-A386-42FE-BE8C-54B0E638CD41}" type="presParOf" srcId="{3DA18AD0-5A3D-41AA-BADD-92278983F207}" destId="{A1AA0D40-7FF1-4415-BA90-508298DEB3DC}" srcOrd="0" destOrd="0" presId="urn:microsoft.com/office/officeart/2009/3/layout/HorizontalOrganizationChart"/>
    <dgm:cxn modelId="{6850EACC-D2D0-44DB-94B7-ED5D6AB871B8}" type="presParOf" srcId="{3DA18AD0-5A3D-41AA-BADD-92278983F207}" destId="{26EEB1C4-CFAA-4D3B-9889-14C75E97B907}" srcOrd="1" destOrd="0" presId="urn:microsoft.com/office/officeart/2009/3/layout/HorizontalOrganizationChart"/>
    <dgm:cxn modelId="{FCD65BA9-2054-487E-B68B-082524F9ED60}" type="presParOf" srcId="{B8E6009E-E8B0-4F42-8BD8-0096A8960D67}" destId="{0ED2DCF9-7F32-46F7-BC88-A0B7EAAB257D}" srcOrd="1" destOrd="0" presId="urn:microsoft.com/office/officeart/2009/3/layout/HorizontalOrganizationChart"/>
    <dgm:cxn modelId="{7F9F9F18-B8D0-41A7-828F-1BFC8FF35269}" type="presParOf" srcId="{B8E6009E-E8B0-4F42-8BD8-0096A8960D67}" destId="{44780C5C-CE87-4B15-864A-5BB1EC58B072}" srcOrd="2" destOrd="0" presId="urn:microsoft.com/office/officeart/2009/3/layout/Horizontal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856504-EC6C-489D-9C9A-4596AC8144A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34F33AE-8E64-4F9D-A8B8-43C01FFF38C5}">
      <dgm:prSet/>
      <dgm:spPr/>
      <dgm:t>
        <a:bodyPr/>
        <a:lstStyle/>
        <a:p>
          <a:r>
            <a:rPr lang="en-US" b="1" i="0" baseline="0"/>
            <a:t>Goal</a:t>
          </a:r>
          <a:r>
            <a:rPr lang="en-US" b="0" i="0" baseline="0"/>
            <a:t>: Classify each transaction as fraud or not</a:t>
          </a:r>
          <a:endParaRPr lang="en-US"/>
        </a:p>
      </dgm:t>
    </dgm:pt>
    <dgm:pt modelId="{7CF7ED5B-4FB2-4C69-86AC-FB32D401802F}" type="parTrans" cxnId="{DBF09706-8577-4DF0-B550-15BA7065A954}">
      <dgm:prSet/>
      <dgm:spPr/>
      <dgm:t>
        <a:bodyPr/>
        <a:lstStyle/>
        <a:p>
          <a:endParaRPr lang="en-US"/>
        </a:p>
      </dgm:t>
    </dgm:pt>
    <dgm:pt modelId="{A2ECE802-4657-4BBC-A589-AACB253EB5B4}" type="sibTrans" cxnId="{DBF09706-8577-4DF0-B550-15BA7065A954}">
      <dgm:prSet/>
      <dgm:spPr/>
      <dgm:t>
        <a:bodyPr/>
        <a:lstStyle/>
        <a:p>
          <a:endParaRPr lang="en-US"/>
        </a:p>
      </dgm:t>
    </dgm:pt>
    <dgm:pt modelId="{D388C078-F466-4045-A231-9C0CAEB1B56E}">
      <dgm:prSet/>
      <dgm:spPr/>
      <dgm:t>
        <a:bodyPr/>
        <a:lstStyle/>
        <a:p>
          <a:r>
            <a:rPr lang="en-US" b="1" i="0" baseline="0"/>
            <a:t>Type</a:t>
          </a:r>
          <a:r>
            <a:rPr lang="en-US" b="0" i="0" baseline="0"/>
            <a:t>: Binary classification</a:t>
          </a:r>
          <a:endParaRPr lang="en-US"/>
        </a:p>
      </dgm:t>
    </dgm:pt>
    <dgm:pt modelId="{159967A3-C2DE-47E3-8228-4DCBFBB8FD78}" type="parTrans" cxnId="{C27C9D36-F51B-4FBA-A5AB-5550E65AB06C}">
      <dgm:prSet/>
      <dgm:spPr/>
      <dgm:t>
        <a:bodyPr/>
        <a:lstStyle/>
        <a:p>
          <a:endParaRPr lang="en-US"/>
        </a:p>
      </dgm:t>
    </dgm:pt>
    <dgm:pt modelId="{910D20DA-B550-461C-9E12-ADF1006D51F2}" type="sibTrans" cxnId="{C27C9D36-F51B-4FBA-A5AB-5550E65AB06C}">
      <dgm:prSet/>
      <dgm:spPr/>
      <dgm:t>
        <a:bodyPr/>
        <a:lstStyle/>
        <a:p>
          <a:endParaRPr lang="en-US"/>
        </a:p>
      </dgm:t>
    </dgm:pt>
    <dgm:pt modelId="{CB959451-84A2-4CF1-8ABA-98FE90B7A716}">
      <dgm:prSet/>
      <dgm:spPr/>
      <dgm:t>
        <a:bodyPr/>
        <a:lstStyle/>
        <a:p>
          <a:r>
            <a:rPr lang="en-US" b="1" i="0" baseline="0"/>
            <a:t>Dataset</a:t>
          </a:r>
          <a:r>
            <a:rPr lang="en-US" b="0" i="0" baseline="0"/>
            <a:t>: 30 K transactions</a:t>
          </a:r>
          <a:endParaRPr lang="en-US"/>
        </a:p>
      </dgm:t>
    </dgm:pt>
    <dgm:pt modelId="{C71C3C91-1AA4-4F65-A7CF-3457A2E84E4B}" type="parTrans" cxnId="{EB31EB80-6690-452B-9C47-8AF72F04B17F}">
      <dgm:prSet/>
      <dgm:spPr/>
      <dgm:t>
        <a:bodyPr/>
        <a:lstStyle/>
        <a:p>
          <a:endParaRPr lang="en-US"/>
        </a:p>
      </dgm:t>
    </dgm:pt>
    <dgm:pt modelId="{2A990CC5-6384-4625-8A4E-48B723B37EC1}" type="sibTrans" cxnId="{EB31EB80-6690-452B-9C47-8AF72F04B17F}">
      <dgm:prSet/>
      <dgm:spPr/>
      <dgm:t>
        <a:bodyPr/>
        <a:lstStyle/>
        <a:p>
          <a:endParaRPr lang="en-US"/>
        </a:p>
      </dgm:t>
    </dgm:pt>
    <dgm:pt modelId="{26178ACA-25D6-43E6-A57F-638ED4D3519C}">
      <dgm:prSet/>
      <dgm:spPr/>
      <dgm:t>
        <a:bodyPr/>
        <a:lstStyle/>
        <a:p>
          <a:r>
            <a:rPr lang="en-US" b="0" i="0" baseline="0"/>
            <a:t>10 K train, 10 K test</a:t>
          </a:r>
          <a:endParaRPr lang="en-US"/>
        </a:p>
      </dgm:t>
    </dgm:pt>
    <dgm:pt modelId="{005AC6D5-65F4-4FE0-ABEF-D51159874FF8}" type="parTrans" cxnId="{60D78C43-B421-4651-B235-B268F69D13E3}">
      <dgm:prSet/>
      <dgm:spPr/>
      <dgm:t>
        <a:bodyPr/>
        <a:lstStyle/>
        <a:p>
          <a:endParaRPr lang="en-US"/>
        </a:p>
      </dgm:t>
    </dgm:pt>
    <dgm:pt modelId="{AB797C8A-A189-44B8-A7CD-5FA0CCAB7B4C}" type="sibTrans" cxnId="{60D78C43-B421-4651-B235-B268F69D13E3}">
      <dgm:prSet/>
      <dgm:spPr/>
      <dgm:t>
        <a:bodyPr/>
        <a:lstStyle/>
        <a:p>
          <a:endParaRPr lang="en-US"/>
        </a:p>
      </dgm:t>
    </dgm:pt>
    <dgm:pt modelId="{C6A7444D-5CDE-4D16-A64A-9F71C0860994}">
      <dgm:prSet/>
      <dgm:spPr/>
      <dgm:t>
        <a:bodyPr/>
        <a:lstStyle/>
        <a:p>
          <a:r>
            <a:rPr lang="en-US" b="0" i="0" baseline="0"/>
            <a:t>Remaining 10 K + 10 K to simulate drift</a:t>
          </a:r>
          <a:endParaRPr lang="en-US"/>
        </a:p>
      </dgm:t>
    </dgm:pt>
    <dgm:pt modelId="{F7B9BC8C-2D97-45AE-912A-039F6A230C8D}" type="parTrans" cxnId="{056F38AC-E354-479B-B398-A0CE9AFB657B}">
      <dgm:prSet/>
      <dgm:spPr/>
      <dgm:t>
        <a:bodyPr/>
        <a:lstStyle/>
        <a:p>
          <a:endParaRPr lang="en-US"/>
        </a:p>
      </dgm:t>
    </dgm:pt>
    <dgm:pt modelId="{36795849-554E-4986-A87E-FE591B8B800E}" type="sibTrans" cxnId="{056F38AC-E354-479B-B398-A0CE9AFB657B}">
      <dgm:prSet/>
      <dgm:spPr/>
      <dgm:t>
        <a:bodyPr/>
        <a:lstStyle/>
        <a:p>
          <a:endParaRPr lang="en-US"/>
        </a:p>
      </dgm:t>
    </dgm:pt>
    <dgm:pt modelId="{F3B11698-0697-43B8-A067-AE825FD48F98}" type="pres">
      <dgm:prSet presAssocID="{21856504-EC6C-489D-9C9A-4596AC8144A4}" presName="linear" presStyleCnt="0">
        <dgm:presLayoutVars>
          <dgm:animLvl val="lvl"/>
          <dgm:resizeHandles val="exact"/>
        </dgm:presLayoutVars>
      </dgm:prSet>
      <dgm:spPr/>
    </dgm:pt>
    <dgm:pt modelId="{5D8A1F3A-174B-46DF-BD7E-DF1A16DB9B4A}" type="pres">
      <dgm:prSet presAssocID="{034F33AE-8E64-4F9D-A8B8-43C01FFF38C5}" presName="parentText" presStyleLbl="node1" presStyleIdx="0" presStyleCnt="5">
        <dgm:presLayoutVars>
          <dgm:chMax val="0"/>
          <dgm:bulletEnabled val="1"/>
        </dgm:presLayoutVars>
      </dgm:prSet>
      <dgm:spPr/>
    </dgm:pt>
    <dgm:pt modelId="{92A12859-1038-4520-B113-18E1212A8926}" type="pres">
      <dgm:prSet presAssocID="{A2ECE802-4657-4BBC-A589-AACB253EB5B4}" presName="spacer" presStyleCnt="0"/>
      <dgm:spPr/>
    </dgm:pt>
    <dgm:pt modelId="{958B9583-1A25-4FFD-A924-1E21DEC4D656}" type="pres">
      <dgm:prSet presAssocID="{D388C078-F466-4045-A231-9C0CAEB1B56E}" presName="parentText" presStyleLbl="node1" presStyleIdx="1" presStyleCnt="5">
        <dgm:presLayoutVars>
          <dgm:chMax val="0"/>
          <dgm:bulletEnabled val="1"/>
        </dgm:presLayoutVars>
      </dgm:prSet>
      <dgm:spPr/>
    </dgm:pt>
    <dgm:pt modelId="{2EA756E9-B929-45C0-9E38-8EBEDC6E6323}" type="pres">
      <dgm:prSet presAssocID="{910D20DA-B550-461C-9E12-ADF1006D51F2}" presName="spacer" presStyleCnt="0"/>
      <dgm:spPr/>
    </dgm:pt>
    <dgm:pt modelId="{B8C02686-2A30-45EF-8C3F-04C927C92C1D}" type="pres">
      <dgm:prSet presAssocID="{CB959451-84A2-4CF1-8ABA-98FE90B7A716}" presName="parentText" presStyleLbl="node1" presStyleIdx="2" presStyleCnt="5">
        <dgm:presLayoutVars>
          <dgm:chMax val="0"/>
          <dgm:bulletEnabled val="1"/>
        </dgm:presLayoutVars>
      </dgm:prSet>
      <dgm:spPr/>
    </dgm:pt>
    <dgm:pt modelId="{0FDA1173-8F84-48D3-A4AF-8312E5741168}" type="pres">
      <dgm:prSet presAssocID="{2A990CC5-6384-4625-8A4E-48B723B37EC1}" presName="spacer" presStyleCnt="0"/>
      <dgm:spPr/>
    </dgm:pt>
    <dgm:pt modelId="{755521F4-ED9A-478F-BE0B-9A74F49EEA0E}" type="pres">
      <dgm:prSet presAssocID="{26178ACA-25D6-43E6-A57F-638ED4D3519C}" presName="parentText" presStyleLbl="node1" presStyleIdx="3" presStyleCnt="5">
        <dgm:presLayoutVars>
          <dgm:chMax val="0"/>
          <dgm:bulletEnabled val="1"/>
        </dgm:presLayoutVars>
      </dgm:prSet>
      <dgm:spPr/>
    </dgm:pt>
    <dgm:pt modelId="{20C012A1-1F9E-4F7E-8618-96FC512E24B4}" type="pres">
      <dgm:prSet presAssocID="{AB797C8A-A189-44B8-A7CD-5FA0CCAB7B4C}" presName="spacer" presStyleCnt="0"/>
      <dgm:spPr/>
    </dgm:pt>
    <dgm:pt modelId="{40C66ACA-ECB6-4235-B9B1-B4D689B32A2D}" type="pres">
      <dgm:prSet presAssocID="{C6A7444D-5CDE-4D16-A64A-9F71C0860994}" presName="parentText" presStyleLbl="node1" presStyleIdx="4" presStyleCnt="5">
        <dgm:presLayoutVars>
          <dgm:chMax val="0"/>
          <dgm:bulletEnabled val="1"/>
        </dgm:presLayoutVars>
      </dgm:prSet>
      <dgm:spPr/>
    </dgm:pt>
  </dgm:ptLst>
  <dgm:cxnLst>
    <dgm:cxn modelId="{F5EA8F03-1F10-492C-BCA4-9D565DEBBB16}" type="presOf" srcId="{21856504-EC6C-489D-9C9A-4596AC8144A4}" destId="{F3B11698-0697-43B8-A067-AE825FD48F98}" srcOrd="0" destOrd="0" presId="urn:microsoft.com/office/officeart/2005/8/layout/vList2"/>
    <dgm:cxn modelId="{DBF09706-8577-4DF0-B550-15BA7065A954}" srcId="{21856504-EC6C-489D-9C9A-4596AC8144A4}" destId="{034F33AE-8E64-4F9D-A8B8-43C01FFF38C5}" srcOrd="0" destOrd="0" parTransId="{7CF7ED5B-4FB2-4C69-86AC-FB32D401802F}" sibTransId="{A2ECE802-4657-4BBC-A589-AACB253EB5B4}"/>
    <dgm:cxn modelId="{7C402835-2564-4549-8888-B4634A9291DF}" type="presOf" srcId="{034F33AE-8E64-4F9D-A8B8-43C01FFF38C5}" destId="{5D8A1F3A-174B-46DF-BD7E-DF1A16DB9B4A}" srcOrd="0" destOrd="0" presId="urn:microsoft.com/office/officeart/2005/8/layout/vList2"/>
    <dgm:cxn modelId="{C27C9D36-F51B-4FBA-A5AB-5550E65AB06C}" srcId="{21856504-EC6C-489D-9C9A-4596AC8144A4}" destId="{D388C078-F466-4045-A231-9C0CAEB1B56E}" srcOrd="1" destOrd="0" parTransId="{159967A3-C2DE-47E3-8228-4DCBFBB8FD78}" sibTransId="{910D20DA-B550-461C-9E12-ADF1006D51F2}"/>
    <dgm:cxn modelId="{60D78C43-B421-4651-B235-B268F69D13E3}" srcId="{21856504-EC6C-489D-9C9A-4596AC8144A4}" destId="{26178ACA-25D6-43E6-A57F-638ED4D3519C}" srcOrd="3" destOrd="0" parTransId="{005AC6D5-65F4-4FE0-ABEF-D51159874FF8}" sibTransId="{AB797C8A-A189-44B8-A7CD-5FA0CCAB7B4C}"/>
    <dgm:cxn modelId="{DFC5C978-B9AF-45D1-B355-1726C448A132}" type="presOf" srcId="{C6A7444D-5CDE-4D16-A64A-9F71C0860994}" destId="{40C66ACA-ECB6-4235-B9B1-B4D689B32A2D}" srcOrd="0" destOrd="0" presId="urn:microsoft.com/office/officeart/2005/8/layout/vList2"/>
    <dgm:cxn modelId="{EB31EB80-6690-452B-9C47-8AF72F04B17F}" srcId="{21856504-EC6C-489D-9C9A-4596AC8144A4}" destId="{CB959451-84A2-4CF1-8ABA-98FE90B7A716}" srcOrd="2" destOrd="0" parTransId="{C71C3C91-1AA4-4F65-A7CF-3457A2E84E4B}" sibTransId="{2A990CC5-6384-4625-8A4E-48B723B37EC1}"/>
    <dgm:cxn modelId="{4CFC2B95-C6BB-48ED-952C-D2E6619C3A07}" type="presOf" srcId="{26178ACA-25D6-43E6-A57F-638ED4D3519C}" destId="{755521F4-ED9A-478F-BE0B-9A74F49EEA0E}" srcOrd="0" destOrd="0" presId="urn:microsoft.com/office/officeart/2005/8/layout/vList2"/>
    <dgm:cxn modelId="{102626A8-EED4-4903-B9D3-ED7CE60BD370}" type="presOf" srcId="{CB959451-84A2-4CF1-8ABA-98FE90B7A716}" destId="{B8C02686-2A30-45EF-8C3F-04C927C92C1D}" srcOrd="0" destOrd="0" presId="urn:microsoft.com/office/officeart/2005/8/layout/vList2"/>
    <dgm:cxn modelId="{056F38AC-E354-479B-B398-A0CE9AFB657B}" srcId="{21856504-EC6C-489D-9C9A-4596AC8144A4}" destId="{C6A7444D-5CDE-4D16-A64A-9F71C0860994}" srcOrd="4" destOrd="0" parTransId="{F7B9BC8C-2D97-45AE-912A-039F6A230C8D}" sibTransId="{36795849-554E-4986-A87E-FE591B8B800E}"/>
    <dgm:cxn modelId="{39C987CE-2E3D-484D-8AF6-2B62D0E598EC}" type="presOf" srcId="{D388C078-F466-4045-A231-9C0CAEB1B56E}" destId="{958B9583-1A25-4FFD-A924-1E21DEC4D656}" srcOrd="0" destOrd="0" presId="urn:microsoft.com/office/officeart/2005/8/layout/vList2"/>
    <dgm:cxn modelId="{6DD512B2-1DA3-4CA8-90ED-D2B5229C4C45}" type="presParOf" srcId="{F3B11698-0697-43B8-A067-AE825FD48F98}" destId="{5D8A1F3A-174B-46DF-BD7E-DF1A16DB9B4A}" srcOrd="0" destOrd="0" presId="urn:microsoft.com/office/officeart/2005/8/layout/vList2"/>
    <dgm:cxn modelId="{8CC8191E-8A80-4001-9165-62A7D21C0CA8}" type="presParOf" srcId="{F3B11698-0697-43B8-A067-AE825FD48F98}" destId="{92A12859-1038-4520-B113-18E1212A8926}" srcOrd="1" destOrd="0" presId="urn:microsoft.com/office/officeart/2005/8/layout/vList2"/>
    <dgm:cxn modelId="{349F3EEA-AC69-468D-B0EF-94C3625D656F}" type="presParOf" srcId="{F3B11698-0697-43B8-A067-AE825FD48F98}" destId="{958B9583-1A25-4FFD-A924-1E21DEC4D656}" srcOrd="2" destOrd="0" presId="urn:microsoft.com/office/officeart/2005/8/layout/vList2"/>
    <dgm:cxn modelId="{463C5B6E-6E40-4578-8CF0-42FFD9D78497}" type="presParOf" srcId="{F3B11698-0697-43B8-A067-AE825FD48F98}" destId="{2EA756E9-B929-45C0-9E38-8EBEDC6E6323}" srcOrd="3" destOrd="0" presId="urn:microsoft.com/office/officeart/2005/8/layout/vList2"/>
    <dgm:cxn modelId="{150E9E05-F119-4CD0-A824-042CAEB74BFE}" type="presParOf" srcId="{F3B11698-0697-43B8-A067-AE825FD48F98}" destId="{B8C02686-2A30-45EF-8C3F-04C927C92C1D}" srcOrd="4" destOrd="0" presId="urn:microsoft.com/office/officeart/2005/8/layout/vList2"/>
    <dgm:cxn modelId="{0629791C-74C6-4B85-BB53-ECE0066977B8}" type="presParOf" srcId="{F3B11698-0697-43B8-A067-AE825FD48F98}" destId="{0FDA1173-8F84-48D3-A4AF-8312E5741168}" srcOrd="5" destOrd="0" presId="urn:microsoft.com/office/officeart/2005/8/layout/vList2"/>
    <dgm:cxn modelId="{8A9CBF53-7930-43FB-9B05-BBFFECAAFAC0}" type="presParOf" srcId="{F3B11698-0697-43B8-A067-AE825FD48F98}" destId="{755521F4-ED9A-478F-BE0B-9A74F49EEA0E}" srcOrd="6" destOrd="0" presId="urn:microsoft.com/office/officeart/2005/8/layout/vList2"/>
    <dgm:cxn modelId="{3856158F-5B91-4A54-B78F-D34C923BD0B8}" type="presParOf" srcId="{F3B11698-0697-43B8-A067-AE825FD48F98}" destId="{20C012A1-1F9E-4F7E-8618-96FC512E24B4}" srcOrd="7" destOrd="0" presId="urn:microsoft.com/office/officeart/2005/8/layout/vList2"/>
    <dgm:cxn modelId="{E6961115-518B-4658-8354-26CC5894C715}" type="presParOf" srcId="{F3B11698-0697-43B8-A067-AE825FD48F98}" destId="{40C66ACA-ECB6-4235-B9B1-B4D689B32A2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773625-0EAD-491C-B9E7-86832947064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062A6D4-2AF9-4476-9DA5-AE51F109958B}">
      <dgm:prSet/>
      <dgm:spPr/>
      <dgm:t>
        <a:bodyPr/>
        <a:lstStyle/>
        <a:p>
          <a:r>
            <a:rPr lang="en-US" b="0" i="0" baseline="0"/>
            <a:t>Prevents financial loss and reputational damage</a:t>
          </a:r>
          <a:endParaRPr lang="en-US"/>
        </a:p>
      </dgm:t>
    </dgm:pt>
    <dgm:pt modelId="{58BEB29D-1945-40EF-AB72-7375F53CC9A5}" type="parTrans" cxnId="{F3882F36-2F54-43D2-A7B8-E697F3CDBEC7}">
      <dgm:prSet/>
      <dgm:spPr/>
      <dgm:t>
        <a:bodyPr/>
        <a:lstStyle/>
        <a:p>
          <a:endParaRPr lang="en-US"/>
        </a:p>
      </dgm:t>
    </dgm:pt>
    <dgm:pt modelId="{F1665228-3001-4E47-9A38-5445FB5378A8}" type="sibTrans" cxnId="{F3882F36-2F54-43D2-A7B8-E697F3CDBEC7}">
      <dgm:prSet/>
      <dgm:spPr/>
      <dgm:t>
        <a:bodyPr/>
        <a:lstStyle/>
        <a:p>
          <a:endParaRPr lang="en-US"/>
        </a:p>
      </dgm:t>
    </dgm:pt>
    <dgm:pt modelId="{FA696E2C-7671-4CC5-B3CA-5F14382D6AB4}">
      <dgm:prSet/>
      <dgm:spPr/>
      <dgm:t>
        <a:bodyPr/>
        <a:lstStyle/>
        <a:p>
          <a:r>
            <a:rPr lang="en-US" b="0" i="0" baseline="0"/>
            <a:t>Improves customer trust and experience</a:t>
          </a:r>
          <a:endParaRPr lang="en-US"/>
        </a:p>
      </dgm:t>
    </dgm:pt>
    <dgm:pt modelId="{476569FE-360D-4A48-9ACC-94A177B54DD3}" type="parTrans" cxnId="{58205FDF-6B7B-4254-998C-6CFD283311B7}">
      <dgm:prSet/>
      <dgm:spPr/>
      <dgm:t>
        <a:bodyPr/>
        <a:lstStyle/>
        <a:p>
          <a:endParaRPr lang="en-US"/>
        </a:p>
      </dgm:t>
    </dgm:pt>
    <dgm:pt modelId="{09BAE284-AC24-4097-9875-328E9B8A5F32}" type="sibTrans" cxnId="{58205FDF-6B7B-4254-998C-6CFD283311B7}">
      <dgm:prSet/>
      <dgm:spPr/>
      <dgm:t>
        <a:bodyPr/>
        <a:lstStyle/>
        <a:p>
          <a:endParaRPr lang="en-US"/>
        </a:p>
      </dgm:t>
    </dgm:pt>
    <dgm:pt modelId="{19BDD679-D5F5-41D9-BED5-A47E5446032D}">
      <dgm:prSet/>
      <dgm:spPr/>
      <dgm:t>
        <a:bodyPr/>
        <a:lstStyle/>
        <a:p>
          <a:r>
            <a:rPr lang="en-US" b="0" i="0" baseline="0"/>
            <a:t>Recall is critical (missing fraud is costlier than false alarms)</a:t>
          </a:r>
          <a:endParaRPr lang="en-US"/>
        </a:p>
      </dgm:t>
    </dgm:pt>
    <dgm:pt modelId="{B81A8A8A-1902-43DF-9B0D-C50F81DE9E91}" type="parTrans" cxnId="{265F41A7-C77C-4702-8D7E-EAC92406F691}">
      <dgm:prSet/>
      <dgm:spPr/>
      <dgm:t>
        <a:bodyPr/>
        <a:lstStyle/>
        <a:p>
          <a:endParaRPr lang="en-US"/>
        </a:p>
      </dgm:t>
    </dgm:pt>
    <dgm:pt modelId="{48BFC1CA-B09B-4462-ACAD-4150019ABE3A}" type="sibTrans" cxnId="{265F41A7-C77C-4702-8D7E-EAC92406F691}">
      <dgm:prSet/>
      <dgm:spPr/>
      <dgm:t>
        <a:bodyPr/>
        <a:lstStyle/>
        <a:p>
          <a:endParaRPr lang="en-US"/>
        </a:p>
      </dgm:t>
    </dgm:pt>
    <dgm:pt modelId="{26170FBE-A2E3-4577-91DC-A3814163156F}">
      <dgm:prSet/>
      <dgm:spPr/>
      <dgm:t>
        <a:bodyPr/>
        <a:lstStyle/>
        <a:p>
          <a:r>
            <a:rPr lang="en-US" b="0" i="0" baseline="0"/>
            <a:t>Cost–recall trade-off supports resource planning</a:t>
          </a:r>
          <a:endParaRPr lang="en-US"/>
        </a:p>
      </dgm:t>
    </dgm:pt>
    <dgm:pt modelId="{603FFC00-6490-4ED0-8CF2-6AB89C0B1025}" type="parTrans" cxnId="{9A18FCD0-8140-44FD-90CE-2EE4446D1CF4}">
      <dgm:prSet/>
      <dgm:spPr/>
      <dgm:t>
        <a:bodyPr/>
        <a:lstStyle/>
        <a:p>
          <a:endParaRPr lang="en-US"/>
        </a:p>
      </dgm:t>
    </dgm:pt>
    <dgm:pt modelId="{F1AB02F4-B26E-4B93-8DA4-96F25C6ED332}" type="sibTrans" cxnId="{9A18FCD0-8140-44FD-90CE-2EE4446D1CF4}">
      <dgm:prSet/>
      <dgm:spPr/>
      <dgm:t>
        <a:bodyPr/>
        <a:lstStyle/>
        <a:p>
          <a:endParaRPr lang="en-US"/>
        </a:p>
      </dgm:t>
    </dgm:pt>
    <dgm:pt modelId="{65A2ED89-C070-48FD-9E2C-C70B22735483}" type="pres">
      <dgm:prSet presAssocID="{8E773625-0EAD-491C-B9E7-86832947064D}" presName="root" presStyleCnt="0">
        <dgm:presLayoutVars>
          <dgm:dir/>
          <dgm:resizeHandles val="exact"/>
        </dgm:presLayoutVars>
      </dgm:prSet>
      <dgm:spPr/>
    </dgm:pt>
    <dgm:pt modelId="{62B2A445-8272-453F-B142-278365FAC6D5}" type="pres">
      <dgm:prSet presAssocID="{D062A6D4-2AF9-4476-9DA5-AE51F109958B}" presName="compNode" presStyleCnt="0"/>
      <dgm:spPr/>
    </dgm:pt>
    <dgm:pt modelId="{E846B220-6756-4F72-8A58-1CA44B483F1A}" type="pres">
      <dgm:prSet presAssocID="{D062A6D4-2AF9-4476-9DA5-AE51F109958B}" presName="bgRect" presStyleLbl="bgShp" presStyleIdx="0" presStyleCnt="4"/>
      <dgm:spPr/>
    </dgm:pt>
    <dgm:pt modelId="{5E7BD4A3-DECD-4A64-B4D5-AE01B36AA7E9}" type="pres">
      <dgm:prSet presAssocID="{D062A6D4-2AF9-4476-9DA5-AE51F10995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8381B1B3-320E-45B0-AD39-72C17F3C432E}" type="pres">
      <dgm:prSet presAssocID="{D062A6D4-2AF9-4476-9DA5-AE51F109958B}" presName="spaceRect" presStyleCnt="0"/>
      <dgm:spPr/>
    </dgm:pt>
    <dgm:pt modelId="{CD2CCB63-1B41-4FF5-9F8E-A07C97B03DCF}" type="pres">
      <dgm:prSet presAssocID="{D062A6D4-2AF9-4476-9DA5-AE51F109958B}" presName="parTx" presStyleLbl="revTx" presStyleIdx="0" presStyleCnt="4">
        <dgm:presLayoutVars>
          <dgm:chMax val="0"/>
          <dgm:chPref val="0"/>
        </dgm:presLayoutVars>
      </dgm:prSet>
      <dgm:spPr/>
    </dgm:pt>
    <dgm:pt modelId="{7492A9F2-016E-4E05-9E04-F454A1F134D7}" type="pres">
      <dgm:prSet presAssocID="{F1665228-3001-4E47-9A38-5445FB5378A8}" presName="sibTrans" presStyleCnt="0"/>
      <dgm:spPr/>
    </dgm:pt>
    <dgm:pt modelId="{70BE2964-7E86-4DB2-BAA3-951239A670A2}" type="pres">
      <dgm:prSet presAssocID="{FA696E2C-7671-4CC5-B3CA-5F14382D6AB4}" presName="compNode" presStyleCnt="0"/>
      <dgm:spPr/>
    </dgm:pt>
    <dgm:pt modelId="{3F21E83F-34CA-417E-A895-70A782B7AD4F}" type="pres">
      <dgm:prSet presAssocID="{FA696E2C-7671-4CC5-B3CA-5F14382D6AB4}" presName="bgRect" presStyleLbl="bgShp" presStyleIdx="1" presStyleCnt="4"/>
      <dgm:spPr/>
    </dgm:pt>
    <dgm:pt modelId="{A2781D74-E0F8-47A5-A56E-E32CB2E498E5}" type="pres">
      <dgm:prSet presAssocID="{FA696E2C-7671-4CC5-B3CA-5F14382D6AB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FC2D3444-CE9C-4BF4-BF57-7F720818FE9F}" type="pres">
      <dgm:prSet presAssocID="{FA696E2C-7671-4CC5-B3CA-5F14382D6AB4}" presName="spaceRect" presStyleCnt="0"/>
      <dgm:spPr/>
    </dgm:pt>
    <dgm:pt modelId="{9ACCF01F-7029-4067-9CDF-21145A9E981E}" type="pres">
      <dgm:prSet presAssocID="{FA696E2C-7671-4CC5-B3CA-5F14382D6AB4}" presName="parTx" presStyleLbl="revTx" presStyleIdx="1" presStyleCnt="4">
        <dgm:presLayoutVars>
          <dgm:chMax val="0"/>
          <dgm:chPref val="0"/>
        </dgm:presLayoutVars>
      </dgm:prSet>
      <dgm:spPr/>
    </dgm:pt>
    <dgm:pt modelId="{38DAFF6B-6450-45E7-9367-C48CBC293B3F}" type="pres">
      <dgm:prSet presAssocID="{09BAE284-AC24-4097-9875-328E9B8A5F32}" presName="sibTrans" presStyleCnt="0"/>
      <dgm:spPr/>
    </dgm:pt>
    <dgm:pt modelId="{71C2BE27-22BE-46C0-904B-24369EBC89CC}" type="pres">
      <dgm:prSet presAssocID="{19BDD679-D5F5-41D9-BED5-A47E5446032D}" presName="compNode" presStyleCnt="0"/>
      <dgm:spPr/>
    </dgm:pt>
    <dgm:pt modelId="{4B6A41D6-0E2A-4177-A5C9-EACC189D8FE6}" type="pres">
      <dgm:prSet presAssocID="{19BDD679-D5F5-41D9-BED5-A47E5446032D}" presName="bgRect" presStyleLbl="bgShp" presStyleIdx="2" presStyleCnt="4"/>
      <dgm:spPr/>
    </dgm:pt>
    <dgm:pt modelId="{350828B4-A1DB-4226-ABF5-ECDEF5012AD6}" type="pres">
      <dgm:prSet presAssocID="{19BDD679-D5F5-41D9-BED5-A47E5446032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ze"/>
        </a:ext>
      </dgm:extLst>
    </dgm:pt>
    <dgm:pt modelId="{3A066EF0-F3F6-49E6-BE8A-78B989EDF002}" type="pres">
      <dgm:prSet presAssocID="{19BDD679-D5F5-41D9-BED5-A47E5446032D}" presName="spaceRect" presStyleCnt="0"/>
      <dgm:spPr/>
    </dgm:pt>
    <dgm:pt modelId="{9FBC2885-DEBF-4165-A31F-CE032A8A47D3}" type="pres">
      <dgm:prSet presAssocID="{19BDD679-D5F5-41D9-BED5-A47E5446032D}" presName="parTx" presStyleLbl="revTx" presStyleIdx="2" presStyleCnt="4">
        <dgm:presLayoutVars>
          <dgm:chMax val="0"/>
          <dgm:chPref val="0"/>
        </dgm:presLayoutVars>
      </dgm:prSet>
      <dgm:spPr/>
    </dgm:pt>
    <dgm:pt modelId="{0FAFB9DC-CDD9-4404-A639-DFB45DD1E895}" type="pres">
      <dgm:prSet presAssocID="{48BFC1CA-B09B-4462-ACAD-4150019ABE3A}" presName="sibTrans" presStyleCnt="0"/>
      <dgm:spPr/>
    </dgm:pt>
    <dgm:pt modelId="{6C1894A3-C2B0-44DB-96F5-0E35E13440BC}" type="pres">
      <dgm:prSet presAssocID="{26170FBE-A2E3-4577-91DC-A3814163156F}" presName="compNode" presStyleCnt="0"/>
      <dgm:spPr/>
    </dgm:pt>
    <dgm:pt modelId="{F23063B4-9F8C-4CF8-BA75-607BF78225AD}" type="pres">
      <dgm:prSet presAssocID="{26170FBE-A2E3-4577-91DC-A3814163156F}" presName="bgRect" presStyleLbl="bgShp" presStyleIdx="3" presStyleCnt="4"/>
      <dgm:spPr/>
    </dgm:pt>
    <dgm:pt modelId="{4B969F27-F577-407A-B421-E56D54225A20}" type="pres">
      <dgm:prSet presAssocID="{26170FBE-A2E3-4577-91DC-A381416315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F31D9E85-9569-459D-B96B-8FCEEBC4EC11}" type="pres">
      <dgm:prSet presAssocID="{26170FBE-A2E3-4577-91DC-A3814163156F}" presName="spaceRect" presStyleCnt="0"/>
      <dgm:spPr/>
    </dgm:pt>
    <dgm:pt modelId="{64FFAECF-D011-4823-968E-FBEE31F1262D}" type="pres">
      <dgm:prSet presAssocID="{26170FBE-A2E3-4577-91DC-A3814163156F}" presName="parTx" presStyleLbl="revTx" presStyleIdx="3" presStyleCnt="4">
        <dgm:presLayoutVars>
          <dgm:chMax val="0"/>
          <dgm:chPref val="0"/>
        </dgm:presLayoutVars>
      </dgm:prSet>
      <dgm:spPr/>
    </dgm:pt>
  </dgm:ptLst>
  <dgm:cxnLst>
    <dgm:cxn modelId="{4862670E-D680-4AA6-A306-29940F1E9800}" type="presOf" srcId="{D062A6D4-2AF9-4476-9DA5-AE51F109958B}" destId="{CD2CCB63-1B41-4FF5-9F8E-A07C97B03DCF}" srcOrd="0" destOrd="0" presId="urn:microsoft.com/office/officeart/2018/2/layout/IconVerticalSolidList"/>
    <dgm:cxn modelId="{F3882F36-2F54-43D2-A7B8-E697F3CDBEC7}" srcId="{8E773625-0EAD-491C-B9E7-86832947064D}" destId="{D062A6D4-2AF9-4476-9DA5-AE51F109958B}" srcOrd="0" destOrd="0" parTransId="{58BEB29D-1945-40EF-AB72-7375F53CC9A5}" sibTransId="{F1665228-3001-4E47-9A38-5445FB5378A8}"/>
    <dgm:cxn modelId="{3B43A189-0872-4B96-9B60-74FFB615F53D}" type="presOf" srcId="{FA696E2C-7671-4CC5-B3CA-5F14382D6AB4}" destId="{9ACCF01F-7029-4067-9CDF-21145A9E981E}" srcOrd="0" destOrd="0" presId="urn:microsoft.com/office/officeart/2018/2/layout/IconVerticalSolidList"/>
    <dgm:cxn modelId="{26CEE39E-9112-44DD-B35C-852E70E2C8CC}" type="presOf" srcId="{8E773625-0EAD-491C-B9E7-86832947064D}" destId="{65A2ED89-C070-48FD-9E2C-C70B22735483}" srcOrd="0" destOrd="0" presId="urn:microsoft.com/office/officeart/2018/2/layout/IconVerticalSolidList"/>
    <dgm:cxn modelId="{96CAABA6-802C-47EA-AEDE-52761F1EF662}" type="presOf" srcId="{26170FBE-A2E3-4577-91DC-A3814163156F}" destId="{64FFAECF-D011-4823-968E-FBEE31F1262D}" srcOrd="0" destOrd="0" presId="urn:microsoft.com/office/officeart/2018/2/layout/IconVerticalSolidList"/>
    <dgm:cxn modelId="{265F41A7-C77C-4702-8D7E-EAC92406F691}" srcId="{8E773625-0EAD-491C-B9E7-86832947064D}" destId="{19BDD679-D5F5-41D9-BED5-A47E5446032D}" srcOrd="2" destOrd="0" parTransId="{B81A8A8A-1902-43DF-9B0D-C50F81DE9E91}" sibTransId="{48BFC1CA-B09B-4462-ACAD-4150019ABE3A}"/>
    <dgm:cxn modelId="{A257F3B4-3B8E-4A4F-97F3-2F257C6C36C8}" type="presOf" srcId="{19BDD679-D5F5-41D9-BED5-A47E5446032D}" destId="{9FBC2885-DEBF-4165-A31F-CE032A8A47D3}" srcOrd="0" destOrd="0" presId="urn:microsoft.com/office/officeart/2018/2/layout/IconVerticalSolidList"/>
    <dgm:cxn modelId="{9A18FCD0-8140-44FD-90CE-2EE4446D1CF4}" srcId="{8E773625-0EAD-491C-B9E7-86832947064D}" destId="{26170FBE-A2E3-4577-91DC-A3814163156F}" srcOrd="3" destOrd="0" parTransId="{603FFC00-6490-4ED0-8CF2-6AB89C0B1025}" sibTransId="{F1AB02F4-B26E-4B93-8DA4-96F25C6ED332}"/>
    <dgm:cxn modelId="{58205FDF-6B7B-4254-998C-6CFD283311B7}" srcId="{8E773625-0EAD-491C-B9E7-86832947064D}" destId="{FA696E2C-7671-4CC5-B3CA-5F14382D6AB4}" srcOrd="1" destOrd="0" parTransId="{476569FE-360D-4A48-9ACC-94A177B54DD3}" sibTransId="{09BAE284-AC24-4097-9875-328E9B8A5F32}"/>
    <dgm:cxn modelId="{3983E80E-29E8-43CC-B84D-839EFEEBCDFB}" type="presParOf" srcId="{65A2ED89-C070-48FD-9E2C-C70B22735483}" destId="{62B2A445-8272-453F-B142-278365FAC6D5}" srcOrd="0" destOrd="0" presId="urn:microsoft.com/office/officeart/2018/2/layout/IconVerticalSolidList"/>
    <dgm:cxn modelId="{8886D8DB-E32F-406A-BA6B-494AB51BD756}" type="presParOf" srcId="{62B2A445-8272-453F-B142-278365FAC6D5}" destId="{E846B220-6756-4F72-8A58-1CA44B483F1A}" srcOrd="0" destOrd="0" presId="urn:microsoft.com/office/officeart/2018/2/layout/IconVerticalSolidList"/>
    <dgm:cxn modelId="{EF49D86B-7073-4481-99B8-876DC22FAC86}" type="presParOf" srcId="{62B2A445-8272-453F-B142-278365FAC6D5}" destId="{5E7BD4A3-DECD-4A64-B4D5-AE01B36AA7E9}" srcOrd="1" destOrd="0" presId="urn:microsoft.com/office/officeart/2018/2/layout/IconVerticalSolidList"/>
    <dgm:cxn modelId="{3270046B-8277-4017-B147-0B9CEF9F3C3A}" type="presParOf" srcId="{62B2A445-8272-453F-B142-278365FAC6D5}" destId="{8381B1B3-320E-45B0-AD39-72C17F3C432E}" srcOrd="2" destOrd="0" presId="urn:microsoft.com/office/officeart/2018/2/layout/IconVerticalSolidList"/>
    <dgm:cxn modelId="{581AF182-9EE8-416F-985E-AA91BC61CA32}" type="presParOf" srcId="{62B2A445-8272-453F-B142-278365FAC6D5}" destId="{CD2CCB63-1B41-4FF5-9F8E-A07C97B03DCF}" srcOrd="3" destOrd="0" presId="urn:microsoft.com/office/officeart/2018/2/layout/IconVerticalSolidList"/>
    <dgm:cxn modelId="{2A7862D6-6C4E-4803-A4FB-6C95197EDAF7}" type="presParOf" srcId="{65A2ED89-C070-48FD-9E2C-C70B22735483}" destId="{7492A9F2-016E-4E05-9E04-F454A1F134D7}" srcOrd="1" destOrd="0" presId="urn:microsoft.com/office/officeart/2018/2/layout/IconVerticalSolidList"/>
    <dgm:cxn modelId="{D231F68E-BCE6-4B6F-8252-5ED7D7639219}" type="presParOf" srcId="{65A2ED89-C070-48FD-9E2C-C70B22735483}" destId="{70BE2964-7E86-4DB2-BAA3-951239A670A2}" srcOrd="2" destOrd="0" presId="urn:microsoft.com/office/officeart/2018/2/layout/IconVerticalSolidList"/>
    <dgm:cxn modelId="{C51636C8-EEAB-4D26-9FF4-A0FB89B2FBC2}" type="presParOf" srcId="{70BE2964-7E86-4DB2-BAA3-951239A670A2}" destId="{3F21E83F-34CA-417E-A895-70A782B7AD4F}" srcOrd="0" destOrd="0" presId="urn:microsoft.com/office/officeart/2018/2/layout/IconVerticalSolidList"/>
    <dgm:cxn modelId="{87164BB6-8B02-47DE-A5D3-813B70CCBB9D}" type="presParOf" srcId="{70BE2964-7E86-4DB2-BAA3-951239A670A2}" destId="{A2781D74-E0F8-47A5-A56E-E32CB2E498E5}" srcOrd="1" destOrd="0" presId="urn:microsoft.com/office/officeart/2018/2/layout/IconVerticalSolidList"/>
    <dgm:cxn modelId="{0DF53E04-EA09-4ABD-AF57-FC401CC75E99}" type="presParOf" srcId="{70BE2964-7E86-4DB2-BAA3-951239A670A2}" destId="{FC2D3444-CE9C-4BF4-BF57-7F720818FE9F}" srcOrd="2" destOrd="0" presId="urn:microsoft.com/office/officeart/2018/2/layout/IconVerticalSolidList"/>
    <dgm:cxn modelId="{9F9DF198-8EEF-4047-B30C-672F264DF77D}" type="presParOf" srcId="{70BE2964-7E86-4DB2-BAA3-951239A670A2}" destId="{9ACCF01F-7029-4067-9CDF-21145A9E981E}" srcOrd="3" destOrd="0" presId="urn:microsoft.com/office/officeart/2018/2/layout/IconVerticalSolidList"/>
    <dgm:cxn modelId="{2B66D342-2BF3-4A54-9134-956BAB63E8F7}" type="presParOf" srcId="{65A2ED89-C070-48FD-9E2C-C70B22735483}" destId="{38DAFF6B-6450-45E7-9367-C48CBC293B3F}" srcOrd="3" destOrd="0" presId="urn:microsoft.com/office/officeart/2018/2/layout/IconVerticalSolidList"/>
    <dgm:cxn modelId="{5B62AB77-BCAA-4971-910E-7CCF7381CE0B}" type="presParOf" srcId="{65A2ED89-C070-48FD-9E2C-C70B22735483}" destId="{71C2BE27-22BE-46C0-904B-24369EBC89CC}" srcOrd="4" destOrd="0" presId="urn:microsoft.com/office/officeart/2018/2/layout/IconVerticalSolidList"/>
    <dgm:cxn modelId="{BAB1994A-2F24-4717-B351-CBE83B126C77}" type="presParOf" srcId="{71C2BE27-22BE-46C0-904B-24369EBC89CC}" destId="{4B6A41D6-0E2A-4177-A5C9-EACC189D8FE6}" srcOrd="0" destOrd="0" presId="urn:microsoft.com/office/officeart/2018/2/layout/IconVerticalSolidList"/>
    <dgm:cxn modelId="{B153BC48-B8E9-4845-8DEC-C46804C39EB6}" type="presParOf" srcId="{71C2BE27-22BE-46C0-904B-24369EBC89CC}" destId="{350828B4-A1DB-4226-ABF5-ECDEF5012AD6}" srcOrd="1" destOrd="0" presId="urn:microsoft.com/office/officeart/2018/2/layout/IconVerticalSolidList"/>
    <dgm:cxn modelId="{A62868D4-0673-416E-9C2D-2E65F2044B24}" type="presParOf" srcId="{71C2BE27-22BE-46C0-904B-24369EBC89CC}" destId="{3A066EF0-F3F6-49E6-BE8A-78B989EDF002}" srcOrd="2" destOrd="0" presId="urn:microsoft.com/office/officeart/2018/2/layout/IconVerticalSolidList"/>
    <dgm:cxn modelId="{069B87EE-C035-4735-BCB5-3C756763A93D}" type="presParOf" srcId="{71C2BE27-22BE-46C0-904B-24369EBC89CC}" destId="{9FBC2885-DEBF-4165-A31F-CE032A8A47D3}" srcOrd="3" destOrd="0" presId="urn:microsoft.com/office/officeart/2018/2/layout/IconVerticalSolidList"/>
    <dgm:cxn modelId="{1D8E8228-8CE4-4873-B7AA-FF6364ADE0E8}" type="presParOf" srcId="{65A2ED89-C070-48FD-9E2C-C70B22735483}" destId="{0FAFB9DC-CDD9-4404-A639-DFB45DD1E895}" srcOrd="5" destOrd="0" presId="urn:microsoft.com/office/officeart/2018/2/layout/IconVerticalSolidList"/>
    <dgm:cxn modelId="{B47B4959-D03F-4801-B866-5D3DD394807D}" type="presParOf" srcId="{65A2ED89-C070-48FD-9E2C-C70B22735483}" destId="{6C1894A3-C2B0-44DB-96F5-0E35E13440BC}" srcOrd="6" destOrd="0" presId="urn:microsoft.com/office/officeart/2018/2/layout/IconVerticalSolidList"/>
    <dgm:cxn modelId="{66288F5F-EF22-4C70-A5D5-0065C4AD43D3}" type="presParOf" srcId="{6C1894A3-C2B0-44DB-96F5-0E35E13440BC}" destId="{F23063B4-9F8C-4CF8-BA75-607BF78225AD}" srcOrd="0" destOrd="0" presId="urn:microsoft.com/office/officeart/2018/2/layout/IconVerticalSolidList"/>
    <dgm:cxn modelId="{90A8DA0A-2715-4190-9FCF-6AEDFAD2961E}" type="presParOf" srcId="{6C1894A3-C2B0-44DB-96F5-0E35E13440BC}" destId="{4B969F27-F577-407A-B421-E56D54225A20}" srcOrd="1" destOrd="0" presId="urn:microsoft.com/office/officeart/2018/2/layout/IconVerticalSolidList"/>
    <dgm:cxn modelId="{721370B9-CE1D-41DB-9C4F-4C43029003A7}" type="presParOf" srcId="{6C1894A3-C2B0-44DB-96F5-0E35E13440BC}" destId="{F31D9E85-9569-459D-B96B-8FCEEBC4EC11}" srcOrd="2" destOrd="0" presId="urn:microsoft.com/office/officeart/2018/2/layout/IconVerticalSolidList"/>
    <dgm:cxn modelId="{79C1ADBB-E87B-4299-A603-66F941C5CC73}" type="presParOf" srcId="{6C1894A3-C2B0-44DB-96F5-0E35E13440BC}" destId="{64FFAECF-D011-4823-968E-FBEE31F1262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909BCB-05BE-40F6-8A53-5F7B1C0FD1A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856A7DC-03BD-42DA-ACFF-916BA0030209}">
      <dgm:prSet/>
      <dgm:spPr/>
      <dgm:t>
        <a:bodyPr/>
        <a:lstStyle/>
        <a:p>
          <a:pPr>
            <a:lnSpc>
              <a:spcPct val="100000"/>
            </a:lnSpc>
          </a:pPr>
          <a:r>
            <a:rPr lang="en-US" b="0" i="0" baseline="0"/>
            <a:t>Core task: Classification</a:t>
          </a:r>
          <a:endParaRPr lang="en-US"/>
        </a:p>
      </dgm:t>
    </dgm:pt>
    <dgm:pt modelId="{51D950D1-5C80-41EB-BD6A-BB647E941911}" type="parTrans" cxnId="{66EEDF3F-9A44-464C-8DF8-15641E7BD2AD}">
      <dgm:prSet/>
      <dgm:spPr/>
      <dgm:t>
        <a:bodyPr/>
        <a:lstStyle/>
        <a:p>
          <a:endParaRPr lang="en-US"/>
        </a:p>
      </dgm:t>
    </dgm:pt>
    <dgm:pt modelId="{F3CBED01-3D48-46EF-ACBE-D2FE7DF52FE7}" type="sibTrans" cxnId="{66EEDF3F-9A44-464C-8DF8-15641E7BD2AD}">
      <dgm:prSet/>
      <dgm:spPr/>
      <dgm:t>
        <a:bodyPr/>
        <a:lstStyle/>
        <a:p>
          <a:endParaRPr lang="en-US"/>
        </a:p>
      </dgm:t>
    </dgm:pt>
    <dgm:pt modelId="{E0593074-695B-4E47-BD67-FF79EF9E43F4}">
      <dgm:prSet/>
      <dgm:spPr/>
      <dgm:t>
        <a:bodyPr/>
        <a:lstStyle/>
        <a:p>
          <a:pPr>
            <a:lnSpc>
              <a:spcPct val="100000"/>
            </a:lnSpc>
          </a:pPr>
          <a:r>
            <a:rPr lang="en-US" b="0" i="0" baseline="0"/>
            <a:t>Auxiliary: Drift analysis</a:t>
          </a:r>
          <a:endParaRPr lang="en-US"/>
        </a:p>
      </dgm:t>
    </dgm:pt>
    <dgm:pt modelId="{5EEDFE40-04B1-451A-B40C-3F7A6581ACDC}" type="parTrans" cxnId="{D2B6D318-9049-452E-A574-25E09FC9291F}">
      <dgm:prSet/>
      <dgm:spPr/>
      <dgm:t>
        <a:bodyPr/>
        <a:lstStyle/>
        <a:p>
          <a:endParaRPr lang="en-US"/>
        </a:p>
      </dgm:t>
    </dgm:pt>
    <dgm:pt modelId="{8F884FB3-912E-4CA7-8F5B-9570F19DB3BB}" type="sibTrans" cxnId="{D2B6D318-9049-452E-A574-25E09FC9291F}">
      <dgm:prSet/>
      <dgm:spPr/>
      <dgm:t>
        <a:bodyPr/>
        <a:lstStyle/>
        <a:p>
          <a:endParaRPr lang="en-US"/>
        </a:p>
      </dgm:t>
    </dgm:pt>
    <dgm:pt modelId="{DFDBCF7F-3952-4905-9B95-25F2EECDAD71}">
      <dgm:prSet/>
      <dgm:spPr/>
      <dgm:t>
        <a:bodyPr/>
        <a:lstStyle/>
        <a:p>
          <a:pPr>
            <a:lnSpc>
              <a:spcPct val="100000"/>
            </a:lnSpc>
          </a:pPr>
          <a:r>
            <a:rPr lang="en-US" b="0" i="0" baseline="0"/>
            <a:t>Metrics: Precision, Recall, F1, Recall @ FPR, PR-AUC</a:t>
          </a:r>
          <a:endParaRPr lang="en-US"/>
        </a:p>
      </dgm:t>
    </dgm:pt>
    <dgm:pt modelId="{87DCB177-80AA-41EC-A1C8-AC965818989D}" type="parTrans" cxnId="{2D4D138D-1566-4161-A8B6-10E22B94DC62}">
      <dgm:prSet/>
      <dgm:spPr/>
      <dgm:t>
        <a:bodyPr/>
        <a:lstStyle/>
        <a:p>
          <a:endParaRPr lang="en-US"/>
        </a:p>
      </dgm:t>
    </dgm:pt>
    <dgm:pt modelId="{4BACF80F-69A0-4399-9572-2A2D75CCB5F3}" type="sibTrans" cxnId="{2D4D138D-1566-4161-A8B6-10E22B94DC62}">
      <dgm:prSet/>
      <dgm:spPr/>
      <dgm:t>
        <a:bodyPr/>
        <a:lstStyle/>
        <a:p>
          <a:endParaRPr lang="en-US"/>
        </a:p>
      </dgm:t>
    </dgm:pt>
    <dgm:pt modelId="{79FC6EA7-DC09-4680-A2FC-A6FA537070FE}">
      <dgm:prSet/>
      <dgm:spPr/>
      <dgm:t>
        <a:bodyPr/>
        <a:lstStyle/>
        <a:p>
          <a:pPr>
            <a:lnSpc>
              <a:spcPct val="100000"/>
            </a:lnSpc>
          </a:pPr>
          <a:r>
            <a:rPr lang="en-US" b="0" i="0" baseline="0"/>
            <a:t>Focus: Recall-based scenario → fix recall ~0.80 and see workload</a:t>
          </a:r>
          <a:endParaRPr lang="en-US"/>
        </a:p>
      </dgm:t>
    </dgm:pt>
    <dgm:pt modelId="{85C80E49-F0E1-4DBF-9CD0-09ADA0DF546E}" type="parTrans" cxnId="{2B4D14E8-3DFD-4CD0-99A0-5B75B036A118}">
      <dgm:prSet/>
      <dgm:spPr/>
      <dgm:t>
        <a:bodyPr/>
        <a:lstStyle/>
        <a:p>
          <a:endParaRPr lang="en-US"/>
        </a:p>
      </dgm:t>
    </dgm:pt>
    <dgm:pt modelId="{8333CD43-6717-4AE3-B3F2-81087EA7310B}" type="sibTrans" cxnId="{2B4D14E8-3DFD-4CD0-99A0-5B75B036A118}">
      <dgm:prSet/>
      <dgm:spPr/>
      <dgm:t>
        <a:bodyPr/>
        <a:lstStyle/>
        <a:p>
          <a:endParaRPr lang="en-US"/>
        </a:p>
      </dgm:t>
    </dgm:pt>
    <dgm:pt modelId="{D2ADAEEC-F41F-46DD-87BA-1437EDF92AA8}" type="pres">
      <dgm:prSet presAssocID="{EB909BCB-05BE-40F6-8A53-5F7B1C0FD1A6}" presName="root" presStyleCnt="0">
        <dgm:presLayoutVars>
          <dgm:dir/>
          <dgm:resizeHandles val="exact"/>
        </dgm:presLayoutVars>
      </dgm:prSet>
      <dgm:spPr/>
    </dgm:pt>
    <dgm:pt modelId="{E04B7041-8B4A-46C5-B8A0-960013F566B0}" type="pres">
      <dgm:prSet presAssocID="{C856A7DC-03BD-42DA-ACFF-916BA0030209}" presName="compNode" presStyleCnt="0"/>
      <dgm:spPr/>
    </dgm:pt>
    <dgm:pt modelId="{F5C42436-BBFC-493E-A5B5-A1B2EF07AFAA}" type="pres">
      <dgm:prSet presAssocID="{C856A7DC-03BD-42DA-ACFF-916BA0030209}" presName="bgRect" presStyleLbl="bgShp" presStyleIdx="0" presStyleCnt="4"/>
      <dgm:spPr/>
    </dgm:pt>
    <dgm:pt modelId="{579A5820-13D6-4A77-AEB2-EC30BD60EBE2}" type="pres">
      <dgm:prSet presAssocID="{C856A7DC-03BD-42DA-ACFF-916BA003020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A9662BDD-C6E8-41E4-B0C7-8A48E3232280}" type="pres">
      <dgm:prSet presAssocID="{C856A7DC-03BD-42DA-ACFF-916BA0030209}" presName="spaceRect" presStyleCnt="0"/>
      <dgm:spPr/>
    </dgm:pt>
    <dgm:pt modelId="{BE27F55F-1FF5-4E86-9C15-F66CBE5499DB}" type="pres">
      <dgm:prSet presAssocID="{C856A7DC-03BD-42DA-ACFF-916BA0030209}" presName="parTx" presStyleLbl="revTx" presStyleIdx="0" presStyleCnt="4">
        <dgm:presLayoutVars>
          <dgm:chMax val="0"/>
          <dgm:chPref val="0"/>
        </dgm:presLayoutVars>
      </dgm:prSet>
      <dgm:spPr/>
    </dgm:pt>
    <dgm:pt modelId="{3B6CD8B4-5D06-4906-AA09-8EA971A17ABC}" type="pres">
      <dgm:prSet presAssocID="{F3CBED01-3D48-46EF-ACBE-D2FE7DF52FE7}" presName="sibTrans" presStyleCnt="0"/>
      <dgm:spPr/>
    </dgm:pt>
    <dgm:pt modelId="{F9562C8D-CC75-4554-8ADE-29556CEB6925}" type="pres">
      <dgm:prSet presAssocID="{E0593074-695B-4E47-BD67-FF79EF9E43F4}" presName="compNode" presStyleCnt="0"/>
      <dgm:spPr/>
    </dgm:pt>
    <dgm:pt modelId="{F44814FB-910E-495F-B7C9-54E3BACB347F}" type="pres">
      <dgm:prSet presAssocID="{E0593074-695B-4E47-BD67-FF79EF9E43F4}" presName="bgRect" presStyleLbl="bgShp" presStyleIdx="1" presStyleCnt="4"/>
      <dgm:spPr/>
    </dgm:pt>
    <dgm:pt modelId="{8AA2404B-4595-40A7-921B-71326127FAAD}" type="pres">
      <dgm:prSet presAssocID="{E0593074-695B-4E47-BD67-FF79EF9E43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ome"/>
        </a:ext>
      </dgm:extLst>
    </dgm:pt>
    <dgm:pt modelId="{AF54AE4E-28B5-47F3-AA48-BE21B1F8BC13}" type="pres">
      <dgm:prSet presAssocID="{E0593074-695B-4E47-BD67-FF79EF9E43F4}" presName="spaceRect" presStyleCnt="0"/>
      <dgm:spPr/>
    </dgm:pt>
    <dgm:pt modelId="{DDC925C3-D2E8-46AC-A86C-8B4621C1E47B}" type="pres">
      <dgm:prSet presAssocID="{E0593074-695B-4E47-BD67-FF79EF9E43F4}" presName="parTx" presStyleLbl="revTx" presStyleIdx="1" presStyleCnt="4">
        <dgm:presLayoutVars>
          <dgm:chMax val="0"/>
          <dgm:chPref val="0"/>
        </dgm:presLayoutVars>
      </dgm:prSet>
      <dgm:spPr/>
    </dgm:pt>
    <dgm:pt modelId="{CB64D1A4-8063-4BD4-8E3D-371C4476CBB6}" type="pres">
      <dgm:prSet presAssocID="{8F884FB3-912E-4CA7-8F5B-9570F19DB3BB}" presName="sibTrans" presStyleCnt="0"/>
      <dgm:spPr/>
    </dgm:pt>
    <dgm:pt modelId="{70CCE940-9A0E-4DE0-BE71-BDC0FE3A1A2B}" type="pres">
      <dgm:prSet presAssocID="{DFDBCF7F-3952-4905-9B95-25F2EECDAD71}" presName="compNode" presStyleCnt="0"/>
      <dgm:spPr/>
    </dgm:pt>
    <dgm:pt modelId="{B872C00A-9CBD-4AAA-8183-694E64321570}" type="pres">
      <dgm:prSet presAssocID="{DFDBCF7F-3952-4905-9B95-25F2EECDAD71}" presName="bgRect" presStyleLbl="bgShp" presStyleIdx="2" presStyleCnt="4"/>
      <dgm:spPr/>
    </dgm:pt>
    <dgm:pt modelId="{CEE5F8FE-2700-496E-BF65-0CCFF42EE692}" type="pres">
      <dgm:prSet presAssocID="{DFDBCF7F-3952-4905-9B95-25F2EECDAD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laying Cards"/>
        </a:ext>
      </dgm:extLst>
    </dgm:pt>
    <dgm:pt modelId="{272EBF43-89E9-415B-B688-3183098D3699}" type="pres">
      <dgm:prSet presAssocID="{DFDBCF7F-3952-4905-9B95-25F2EECDAD71}" presName="spaceRect" presStyleCnt="0"/>
      <dgm:spPr/>
    </dgm:pt>
    <dgm:pt modelId="{1ECCBCFF-1CFC-4253-8CF2-E5D56E8849C5}" type="pres">
      <dgm:prSet presAssocID="{DFDBCF7F-3952-4905-9B95-25F2EECDAD71}" presName="parTx" presStyleLbl="revTx" presStyleIdx="2" presStyleCnt="4">
        <dgm:presLayoutVars>
          <dgm:chMax val="0"/>
          <dgm:chPref val="0"/>
        </dgm:presLayoutVars>
      </dgm:prSet>
      <dgm:spPr/>
    </dgm:pt>
    <dgm:pt modelId="{F4A0EDF6-EFAC-4D79-B888-E2BD32B2B004}" type="pres">
      <dgm:prSet presAssocID="{4BACF80F-69A0-4399-9572-2A2D75CCB5F3}" presName="sibTrans" presStyleCnt="0"/>
      <dgm:spPr/>
    </dgm:pt>
    <dgm:pt modelId="{592598F8-3DB1-4231-AAAA-54D3DCA4691D}" type="pres">
      <dgm:prSet presAssocID="{79FC6EA7-DC09-4680-A2FC-A6FA537070FE}" presName="compNode" presStyleCnt="0"/>
      <dgm:spPr/>
    </dgm:pt>
    <dgm:pt modelId="{8C1DE09D-B9A3-4AAD-8BBA-D97092FC6599}" type="pres">
      <dgm:prSet presAssocID="{79FC6EA7-DC09-4680-A2FC-A6FA537070FE}" presName="bgRect" presStyleLbl="bgShp" presStyleIdx="3" presStyleCnt="4"/>
      <dgm:spPr/>
    </dgm:pt>
    <dgm:pt modelId="{0013AF49-03A8-40A7-88F0-A37EEC513542}" type="pres">
      <dgm:prSet presAssocID="{79FC6EA7-DC09-4680-A2FC-A6FA537070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42D63FC8-85E3-4AF1-A1F3-04D307145503}" type="pres">
      <dgm:prSet presAssocID="{79FC6EA7-DC09-4680-A2FC-A6FA537070FE}" presName="spaceRect" presStyleCnt="0"/>
      <dgm:spPr/>
    </dgm:pt>
    <dgm:pt modelId="{9AA93DBF-63F5-492B-889F-6AF048F735CA}" type="pres">
      <dgm:prSet presAssocID="{79FC6EA7-DC09-4680-A2FC-A6FA537070FE}" presName="parTx" presStyleLbl="revTx" presStyleIdx="3" presStyleCnt="4">
        <dgm:presLayoutVars>
          <dgm:chMax val="0"/>
          <dgm:chPref val="0"/>
        </dgm:presLayoutVars>
      </dgm:prSet>
      <dgm:spPr/>
    </dgm:pt>
  </dgm:ptLst>
  <dgm:cxnLst>
    <dgm:cxn modelId="{2C238F14-9A48-4532-A694-4DAAA109C59C}" type="presOf" srcId="{DFDBCF7F-3952-4905-9B95-25F2EECDAD71}" destId="{1ECCBCFF-1CFC-4253-8CF2-E5D56E8849C5}" srcOrd="0" destOrd="0" presId="urn:microsoft.com/office/officeart/2018/2/layout/IconVerticalSolidList"/>
    <dgm:cxn modelId="{D2B6D318-9049-452E-A574-25E09FC9291F}" srcId="{EB909BCB-05BE-40F6-8A53-5F7B1C0FD1A6}" destId="{E0593074-695B-4E47-BD67-FF79EF9E43F4}" srcOrd="1" destOrd="0" parTransId="{5EEDFE40-04B1-451A-B40C-3F7A6581ACDC}" sibTransId="{8F884FB3-912E-4CA7-8F5B-9570F19DB3BB}"/>
    <dgm:cxn modelId="{66EEDF3F-9A44-464C-8DF8-15641E7BD2AD}" srcId="{EB909BCB-05BE-40F6-8A53-5F7B1C0FD1A6}" destId="{C856A7DC-03BD-42DA-ACFF-916BA0030209}" srcOrd="0" destOrd="0" parTransId="{51D950D1-5C80-41EB-BD6A-BB647E941911}" sibTransId="{F3CBED01-3D48-46EF-ACBE-D2FE7DF52FE7}"/>
    <dgm:cxn modelId="{974B934B-20BD-4315-A42B-262EB5825C17}" type="presOf" srcId="{79FC6EA7-DC09-4680-A2FC-A6FA537070FE}" destId="{9AA93DBF-63F5-492B-889F-6AF048F735CA}" srcOrd="0" destOrd="0" presId="urn:microsoft.com/office/officeart/2018/2/layout/IconVerticalSolidList"/>
    <dgm:cxn modelId="{7C67FF51-05FC-44DA-AFD2-B04F5FB8C91C}" type="presOf" srcId="{E0593074-695B-4E47-BD67-FF79EF9E43F4}" destId="{DDC925C3-D2E8-46AC-A86C-8B4621C1E47B}" srcOrd="0" destOrd="0" presId="urn:microsoft.com/office/officeart/2018/2/layout/IconVerticalSolidList"/>
    <dgm:cxn modelId="{25EA215A-091C-4AC9-A75E-403EDFA2C48A}" type="presOf" srcId="{EB909BCB-05BE-40F6-8A53-5F7B1C0FD1A6}" destId="{D2ADAEEC-F41F-46DD-87BA-1437EDF92AA8}" srcOrd="0" destOrd="0" presId="urn:microsoft.com/office/officeart/2018/2/layout/IconVerticalSolidList"/>
    <dgm:cxn modelId="{2D4D138D-1566-4161-A8B6-10E22B94DC62}" srcId="{EB909BCB-05BE-40F6-8A53-5F7B1C0FD1A6}" destId="{DFDBCF7F-3952-4905-9B95-25F2EECDAD71}" srcOrd="2" destOrd="0" parTransId="{87DCB177-80AA-41EC-A1C8-AC965818989D}" sibTransId="{4BACF80F-69A0-4399-9572-2A2D75CCB5F3}"/>
    <dgm:cxn modelId="{AF6FB3B7-547E-458E-9DC2-D6267389327A}" type="presOf" srcId="{C856A7DC-03BD-42DA-ACFF-916BA0030209}" destId="{BE27F55F-1FF5-4E86-9C15-F66CBE5499DB}" srcOrd="0" destOrd="0" presId="urn:microsoft.com/office/officeart/2018/2/layout/IconVerticalSolidList"/>
    <dgm:cxn modelId="{2B4D14E8-3DFD-4CD0-99A0-5B75B036A118}" srcId="{EB909BCB-05BE-40F6-8A53-5F7B1C0FD1A6}" destId="{79FC6EA7-DC09-4680-A2FC-A6FA537070FE}" srcOrd="3" destOrd="0" parTransId="{85C80E49-F0E1-4DBF-9CD0-09ADA0DF546E}" sibTransId="{8333CD43-6717-4AE3-B3F2-81087EA7310B}"/>
    <dgm:cxn modelId="{ED37A7DE-A4AB-4E62-BAF7-B38FBAAB878B}" type="presParOf" srcId="{D2ADAEEC-F41F-46DD-87BA-1437EDF92AA8}" destId="{E04B7041-8B4A-46C5-B8A0-960013F566B0}" srcOrd="0" destOrd="0" presId="urn:microsoft.com/office/officeart/2018/2/layout/IconVerticalSolidList"/>
    <dgm:cxn modelId="{EA97FC70-A20F-4F1B-ACBC-5DAEDA821576}" type="presParOf" srcId="{E04B7041-8B4A-46C5-B8A0-960013F566B0}" destId="{F5C42436-BBFC-493E-A5B5-A1B2EF07AFAA}" srcOrd="0" destOrd="0" presId="urn:microsoft.com/office/officeart/2018/2/layout/IconVerticalSolidList"/>
    <dgm:cxn modelId="{881328DB-D939-4683-9334-0FD5686D65AA}" type="presParOf" srcId="{E04B7041-8B4A-46C5-B8A0-960013F566B0}" destId="{579A5820-13D6-4A77-AEB2-EC30BD60EBE2}" srcOrd="1" destOrd="0" presId="urn:microsoft.com/office/officeart/2018/2/layout/IconVerticalSolidList"/>
    <dgm:cxn modelId="{38AF0C20-8F8E-48CE-B229-5996703E1A73}" type="presParOf" srcId="{E04B7041-8B4A-46C5-B8A0-960013F566B0}" destId="{A9662BDD-C6E8-41E4-B0C7-8A48E3232280}" srcOrd="2" destOrd="0" presId="urn:microsoft.com/office/officeart/2018/2/layout/IconVerticalSolidList"/>
    <dgm:cxn modelId="{5C78E2B6-C118-477D-806E-950D6E8196AD}" type="presParOf" srcId="{E04B7041-8B4A-46C5-B8A0-960013F566B0}" destId="{BE27F55F-1FF5-4E86-9C15-F66CBE5499DB}" srcOrd="3" destOrd="0" presId="urn:microsoft.com/office/officeart/2018/2/layout/IconVerticalSolidList"/>
    <dgm:cxn modelId="{10D9241E-0257-4E58-9F31-3E353F4A60EC}" type="presParOf" srcId="{D2ADAEEC-F41F-46DD-87BA-1437EDF92AA8}" destId="{3B6CD8B4-5D06-4906-AA09-8EA971A17ABC}" srcOrd="1" destOrd="0" presId="urn:microsoft.com/office/officeart/2018/2/layout/IconVerticalSolidList"/>
    <dgm:cxn modelId="{AC4AC94E-4052-429E-B420-9CABC8A8F797}" type="presParOf" srcId="{D2ADAEEC-F41F-46DD-87BA-1437EDF92AA8}" destId="{F9562C8D-CC75-4554-8ADE-29556CEB6925}" srcOrd="2" destOrd="0" presId="urn:microsoft.com/office/officeart/2018/2/layout/IconVerticalSolidList"/>
    <dgm:cxn modelId="{4689611A-E29F-4412-9795-38D2468338C2}" type="presParOf" srcId="{F9562C8D-CC75-4554-8ADE-29556CEB6925}" destId="{F44814FB-910E-495F-B7C9-54E3BACB347F}" srcOrd="0" destOrd="0" presId="urn:microsoft.com/office/officeart/2018/2/layout/IconVerticalSolidList"/>
    <dgm:cxn modelId="{28D36A4D-F3A2-4FFF-A138-185C566CF1C1}" type="presParOf" srcId="{F9562C8D-CC75-4554-8ADE-29556CEB6925}" destId="{8AA2404B-4595-40A7-921B-71326127FAAD}" srcOrd="1" destOrd="0" presId="urn:microsoft.com/office/officeart/2018/2/layout/IconVerticalSolidList"/>
    <dgm:cxn modelId="{7AE96B85-746A-4217-9AE0-D632F2F3AF0D}" type="presParOf" srcId="{F9562C8D-CC75-4554-8ADE-29556CEB6925}" destId="{AF54AE4E-28B5-47F3-AA48-BE21B1F8BC13}" srcOrd="2" destOrd="0" presId="urn:microsoft.com/office/officeart/2018/2/layout/IconVerticalSolidList"/>
    <dgm:cxn modelId="{D51B3057-701D-4FAB-9393-84EE1CA5A077}" type="presParOf" srcId="{F9562C8D-CC75-4554-8ADE-29556CEB6925}" destId="{DDC925C3-D2E8-46AC-A86C-8B4621C1E47B}" srcOrd="3" destOrd="0" presId="urn:microsoft.com/office/officeart/2018/2/layout/IconVerticalSolidList"/>
    <dgm:cxn modelId="{18C8AB1B-0B33-4107-A1D3-8913A85DA7A7}" type="presParOf" srcId="{D2ADAEEC-F41F-46DD-87BA-1437EDF92AA8}" destId="{CB64D1A4-8063-4BD4-8E3D-371C4476CBB6}" srcOrd="3" destOrd="0" presId="urn:microsoft.com/office/officeart/2018/2/layout/IconVerticalSolidList"/>
    <dgm:cxn modelId="{29E22665-E2EE-4713-AB18-08BF237B6896}" type="presParOf" srcId="{D2ADAEEC-F41F-46DD-87BA-1437EDF92AA8}" destId="{70CCE940-9A0E-4DE0-BE71-BDC0FE3A1A2B}" srcOrd="4" destOrd="0" presId="urn:microsoft.com/office/officeart/2018/2/layout/IconVerticalSolidList"/>
    <dgm:cxn modelId="{18C7A462-1734-41D2-8495-2DCDB1C821EF}" type="presParOf" srcId="{70CCE940-9A0E-4DE0-BE71-BDC0FE3A1A2B}" destId="{B872C00A-9CBD-4AAA-8183-694E64321570}" srcOrd="0" destOrd="0" presId="urn:microsoft.com/office/officeart/2018/2/layout/IconVerticalSolidList"/>
    <dgm:cxn modelId="{96531AA8-A920-4F99-A158-FE57207DD47D}" type="presParOf" srcId="{70CCE940-9A0E-4DE0-BE71-BDC0FE3A1A2B}" destId="{CEE5F8FE-2700-496E-BF65-0CCFF42EE692}" srcOrd="1" destOrd="0" presId="urn:microsoft.com/office/officeart/2018/2/layout/IconVerticalSolidList"/>
    <dgm:cxn modelId="{4B63A65D-7579-4B5A-A33F-67248FD7E307}" type="presParOf" srcId="{70CCE940-9A0E-4DE0-BE71-BDC0FE3A1A2B}" destId="{272EBF43-89E9-415B-B688-3183098D3699}" srcOrd="2" destOrd="0" presId="urn:microsoft.com/office/officeart/2018/2/layout/IconVerticalSolidList"/>
    <dgm:cxn modelId="{D93AA8FE-6F14-45BD-B2A9-28AC8333A1EC}" type="presParOf" srcId="{70CCE940-9A0E-4DE0-BE71-BDC0FE3A1A2B}" destId="{1ECCBCFF-1CFC-4253-8CF2-E5D56E8849C5}" srcOrd="3" destOrd="0" presId="urn:microsoft.com/office/officeart/2018/2/layout/IconVerticalSolidList"/>
    <dgm:cxn modelId="{FB49DE47-809B-40B5-935A-118D1C0D8F10}" type="presParOf" srcId="{D2ADAEEC-F41F-46DD-87BA-1437EDF92AA8}" destId="{F4A0EDF6-EFAC-4D79-B888-E2BD32B2B004}" srcOrd="5" destOrd="0" presId="urn:microsoft.com/office/officeart/2018/2/layout/IconVerticalSolidList"/>
    <dgm:cxn modelId="{91BFA85D-6B7C-4125-B568-91E2D37AFE1C}" type="presParOf" srcId="{D2ADAEEC-F41F-46DD-87BA-1437EDF92AA8}" destId="{592598F8-3DB1-4231-AAAA-54D3DCA4691D}" srcOrd="6" destOrd="0" presId="urn:microsoft.com/office/officeart/2018/2/layout/IconVerticalSolidList"/>
    <dgm:cxn modelId="{5A4F75A3-706C-434A-A029-8612D3CE1C58}" type="presParOf" srcId="{592598F8-3DB1-4231-AAAA-54D3DCA4691D}" destId="{8C1DE09D-B9A3-4AAD-8BBA-D97092FC6599}" srcOrd="0" destOrd="0" presId="urn:microsoft.com/office/officeart/2018/2/layout/IconVerticalSolidList"/>
    <dgm:cxn modelId="{77A47DDC-59A5-4753-BA38-52D8C0AC4EAC}" type="presParOf" srcId="{592598F8-3DB1-4231-AAAA-54D3DCA4691D}" destId="{0013AF49-03A8-40A7-88F0-A37EEC513542}" srcOrd="1" destOrd="0" presId="urn:microsoft.com/office/officeart/2018/2/layout/IconVerticalSolidList"/>
    <dgm:cxn modelId="{B0FAE3A7-0EBF-4274-9B2C-FE31949AD9A9}" type="presParOf" srcId="{592598F8-3DB1-4231-AAAA-54D3DCA4691D}" destId="{42D63FC8-85E3-4AF1-A1F3-04D307145503}" srcOrd="2" destOrd="0" presId="urn:microsoft.com/office/officeart/2018/2/layout/IconVerticalSolidList"/>
    <dgm:cxn modelId="{18375199-B4C2-4411-AE3B-5D6D8B568708}" type="presParOf" srcId="{592598F8-3DB1-4231-AAAA-54D3DCA4691D}" destId="{9AA93DBF-63F5-492B-889F-6AF048F735C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702A67F-9167-42A7-AB58-99CB59002198}"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14FDD633-45CB-42D9-80AC-4D122733FEC1}">
      <dgm:prSet/>
      <dgm:spPr/>
      <dgm:t>
        <a:bodyPr/>
        <a:lstStyle/>
        <a:p>
          <a:r>
            <a:rPr lang="en-US" b="0" i="0" baseline="0"/>
            <a:t>Ingest CSV</a:t>
          </a:r>
          <a:endParaRPr lang="en-US"/>
        </a:p>
      </dgm:t>
    </dgm:pt>
    <dgm:pt modelId="{D219E833-6159-4845-AF38-84500400649D}" type="parTrans" cxnId="{7A590C07-05EE-4E28-985B-66FCA5AD453D}">
      <dgm:prSet/>
      <dgm:spPr/>
      <dgm:t>
        <a:bodyPr/>
        <a:lstStyle/>
        <a:p>
          <a:endParaRPr lang="en-US"/>
        </a:p>
      </dgm:t>
    </dgm:pt>
    <dgm:pt modelId="{51CADC35-6EBA-4558-9E38-C4900208C808}" type="sibTrans" cxnId="{7A590C07-05EE-4E28-985B-66FCA5AD453D}">
      <dgm:prSet/>
      <dgm:spPr/>
      <dgm:t>
        <a:bodyPr/>
        <a:lstStyle/>
        <a:p>
          <a:endParaRPr lang="en-US"/>
        </a:p>
      </dgm:t>
    </dgm:pt>
    <dgm:pt modelId="{7BF318C4-8493-4868-B0B2-109BBF162EF2}">
      <dgm:prSet/>
      <dgm:spPr/>
      <dgm:t>
        <a:bodyPr/>
        <a:lstStyle/>
        <a:p>
          <a:r>
            <a:rPr lang="en-US" b="0" i="0" baseline="0"/>
            <a:t>Clean + preprocess</a:t>
          </a:r>
          <a:endParaRPr lang="en-US"/>
        </a:p>
      </dgm:t>
    </dgm:pt>
    <dgm:pt modelId="{F72E8575-C47F-4740-893A-DED275EAD23B}" type="parTrans" cxnId="{CB95F221-A4DD-4C9A-ADA3-25C3859EDB94}">
      <dgm:prSet/>
      <dgm:spPr/>
      <dgm:t>
        <a:bodyPr/>
        <a:lstStyle/>
        <a:p>
          <a:endParaRPr lang="en-US"/>
        </a:p>
      </dgm:t>
    </dgm:pt>
    <dgm:pt modelId="{A0AD196E-F9AF-4845-BCBA-F85BF9A136A7}" type="sibTrans" cxnId="{CB95F221-A4DD-4C9A-ADA3-25C3859EDB94}">
      <dgm:prSet/>
      <dgm:spPr/>
      <dgm:t>
        <a:bodyPr/>
        <a:lstStyle/>
        <a:p>
          <a:endParaRPr lang="en-US"/>
        </a:p>
      </dgm:t>
    </dgm:pt>
    <dgm:pt modelId="{036B6E89-19BC-4F3C-804B-CDC8BE0CC9FE}">
      <dgm:prSet/>
      <dgm:spPr/>
      <dgm:t>
        <a:bodyPr/>
        <a:lstStyle/>
        <a:p>
          <a:r>
            <a:rPr lang="en-US" b="0" i="0" baseline="0"/>
            <a:t>Time-based train/test split</a:t>
          </a:r>
          <a:endParaRPr lang="en-US"/>
        </a:p>
      </dgm:t>
    </dgm:pt>
    <dgm:pt modelId="{936EE186-568E-44F5-B641-86B00D17E2B0}" type="parTrans" cxnId="{68B099EA-6C40-458B-A4C7-37715916CB2C}">
      <dgm:prSet/>
      <dgm:spPr/>
      <dgm:t>
        <a:bodyPr/>
        <a:lstStyle/>
        <a:p>
          <a:endParaRPr lang="en-US"/>
        </a:p>
      </dgm:t>
    </dgm:pt>
    <dgm:pt modelId="{28FEE79F-271B-49E0-81B9-9B27B62B5534}" type="sibTrans" cxnId="{68B099EA-6C40-458B-A4C7-37715916CB2C}">
      <dgm:prSet/>
      <dgm:spPr/>
      <dgm:t>
        <a:bodyPr/>
        <a:lstStyle/>
        <a:p>
          <a:endParaRPr lang="en-US"/>
        </a:p>
      </dgm:t>
    </dgm:pt>
    <dgm:pt modelId="{AABC9F68-935A-4C8E-A2F8-8D9D47D9C6DF}">
      <dgm:prSet/>
      <dgm:spPr/>
      <dgm:t>
        <a:bodyPr/>
        <a:lstStyle/>
        <a:p>
          <a:r>
            <a:rPr lang="en-US" b="0" i="0" baseline="0"/>
            <a:t>Train models (LogReg, RF, XGB)</a:t>
          </a:r>
          <a:endParaRPr lang="en-US"/>
        </a:p>
      </dgm:t>
    </dgm:pt>
    <dgm:pt modelId="{4BCBE929-1388-4C69-92EF-06809764F8ED}" type="parTrans" cxnId="{C42659FC-DD35-4792-8E3D-5D30F55FE2B9}">
      <dgm:prSet/>
      <dgm:spPr/>
      <dgm:t>
        <a:bodyPr/>
        <a:lstStyle/>
        <a:p>
          <a:endParaRPr lang="en-US"/>
        </a:p>
      </dgm:t>
    </dgm:pt>
    <dgm:pt modelId="{5196C85B-FE5D-4201-9A29-ADB4E806324C}" type="sibTrans" cxnId="{C42659FC-DD35-4792-8E3D-5D30F55FE2B9}">
      <dgm:prSet/>
      <dgm:spPr/>
      <dgm:t>
        <a:bodyPr/>
        <a:lstStyle/>
        <a:p>
          <a:endParaRPr lang="en-US"/>
        </a:p>
      </dgm:t>
    </dgm:pt>
    <dgm:pt modelId="{481B1BE4-3980-4498-BAC8-229DBCE4ED86}">
      <dgm:prSet/>
      <dgm:spPr/>
      <dgm:t>
        <a:bodyPr/>
        <a:lstStyle/>
        <a:p>
          <a:r>
            <a:rPr lang="en-US" b="0" i="0" baseline="0"/>
            <a:t>Evaluate on holdout</a:t>
          </a:r>
          <a:endParaRPr lang="en-US"/>
        </a:p>
      </dgm:t>
    </dgm:pt>
    <dgm:pt modelId="{67E0F811-6D88-4D68-815F-3E11C7DBCAF0}" type="parTrans" cxnId="{80F694AD-DB59-41B2-8391-27ED395F2E8B}">
      <dgm:prSet/>
      <dgm:spPr/>
      <dgm:t>
        <a:bodyPr/>
        <a:lstStyle/>
        <a:p>
          <a:endParaRPr lang="en-US"/>
        </a:p>
      </dgm:t>
    </dgm:pt>
    <dgm:pt modelId="{EFE50CCB-F273-4C43-91DB-B955BA51DE4D}" type="sibTrans" cxnId="{80F694AD-DB59-41B2-8391-27ED395F2E8B}">
      <dgm:prSet/>
      <dgm:spPr/>
      <dgm:t>
        <a:bodyPr/>
        <a:lstStyle/>
        <a:p>
          <a:endParaRPr lang="en-US"/>
        </a:p>
      </dgm:t>
    </dgm:pt>
    <dgm:pt modelId="{2A88C1A5-BF97-435A-9162-39AE5113609D}">
      <dgm:prSet/>
      <dgm:spPr/>
      <dgm:t>
        <a:bodyPr/>
        <a:lstStyle/>
        <a:p>
          <a:r>
            <a:rPr lang="en-US" b="0" i="0" baseline="0"/>
            <a:t>Evaluate later batches for drift</a:t>
          </a:r>
          <a:endParaRPr lang="en-US"/>
        </a:p>
      </dgm:t>
    </dgm:pt>
    <dgm:pt modelId="{24976D89-0D51-4570-852E-80968783FE84}" type="parTrans" cxnId="{F5269776-E5FE-4B56-BBA1-9FBCAC908753}">
      <dgm:prSet/>
      <dgm:spPr/>
      <dgm:t>
        <a:bodyPr/>
        <a:lstStyle/>
        <a:p>
          <a:endParaRPr lang="en-US"/>
        </a:p>
      </dgm:t>
    </dgm:pt>
    <dgm:pt modelId="{A12EA8A9-5A67-4F71-A6A4-9317ADF9CF69}" type="sibTrans" cxnId="{F5269776-E5FE-4B56-BBA1-9FBCAC908753}">
      <dgm:prSet/>
      <dgm:spPr/>
      <dgm:t>
        <a:bodyPr/>
        <a:lstStyle/>
        <a:p>
          <a:endParaRPr lang="en-US"/>
        </a:p>
      </dgm:t>
    </dgm:pt>
    <dgm:pt modelId="{3505B451-A5EB-49AC-8F4E-FD21788CC243}">
      <dgm:prSet/>
      <dgm:spPr/>
      <dgm:t>
        <a:bodyPr/>
        <a:lstStyle/>
        <a:p>
          <a:r>
            <a:rPr lang="en-US" b="0" i="0" baseline="0"/>
            <a:t>Threshold tuning to balance recall vs workload</a:t>
          </a:r>
          <a:endParaRPr lang="en-US"/>
        </a:p>
      </dgm:t>
    </dgm:pt>
    <dgm:pt modelId="{BBF7DB03-7B22-4F78-8655-7312D53E5660}" type="parTrans" cxnId="{DEB6D89E-26D9-468F-BDCB-F2DFB6E2C2FB}">
      <dgm:prSet/>
      <dgm:spPr/>
      <dgm:t>
        <a:bodyPr/>
        <a:lstStyle/>
        <a:p>
          <a:endParaRPr lang="en-US"/>
        </a:p>
      </dgm:t>
    </dgm:pt>
    <dgm:pt modelId="{B73E230C-5406-413F-AB9D-A76EE381FBC3}" type="sibTrans" cxnId="{DEB6D89E-26D9-468F-BDCB-F2DFB6E2C2FB}">
      <dgm:prSet/>
      <dgm:spPr/>
      <dgm:t>
        <a:bodyPr/>
        <a:lstStyle/>
        <a:p>
          <a:endParaRPr lang="en-US"/>
        </a:p>
      </dgm:t>
    </dgm:pt>
    <dgm:pt modelId="{B54701F1-B86D-4A85-8C35-5ACA37E8CDA8}" type="pres">
      <dgm:prSet presAssocID="{5702A67F-9167-42A7-AB58-99CB59002198}" presName="diagram" presStyleCnt="0">
        <dgm:presLayoutVars>
          <dgm:dir/>
          <dgm:resizeHandles val="exact"/>
        </dgm:presLayoutVars>
      </dgm:prSet>
      <dgm:spPr/>
    </dgm:pt>
    <dgm:pt modelId="{42D00AF1-BDCC-4DE7-9F91-3135133FE233}" type="pres">
      <dgm:prSet presAssocID="{14FDD633-45CB-42D9-80AC-4D122733FEC1}" presName="node" presStyleLbl="node1" presStyleIdx="0" presStyleCnt="7">
        <dgm:presLayoutVars>
          <dgm:bulletEnabled val="1"/>
        </dgm:presLayoutVars>
      </dgm:prSet>
      <dgm:spPr/>
    </dgm:pt>
    <dgm:pt modelId="{30721CCC-D727-4804-87ED-07D81D2D3D05}" type="pres">
      <dgm:prSet presAssocID="{51CADC35-6EBA-4558-9E38-C4900208C808}" presName="sibTrans" presStyleCnt="0"/>
      <dgm:spPr/>
    </dgm:pt>
    <dgm:pt modelId="{2F4B9D87-24D4-4EE2-8499-E4B6DA4888DB}" type="pres">
      <dgm:prSet presAssocID="{7BF318C4-8493-4868-B0B2-109BBF162EF2}" presName="node" presStyleLbl="node1" presStyleIdx="1" presStyleCnt="7">
        <dgm:presLayoutVars>
          <dgm:bulletEnabled val="1"/>
        </dgm:presLayoutVars>
      </dgm:prSet>
      <dgm:spPr/>
    </dgm:pt>
    <dgm:pt modelId="{4D7080CF-45B1-4760-A690-A7D1449F5815}" type="pres">
      <dgm:prSet presAssocID="{A0AD196E-F9AF-4845-BCBA-F85BF9A136A7}" presName="sibTrans" presStyleCnt="0"/>
      <dgm:spPr/>
    </dgm:pt>
    <dgm:pt modelId="{0E7C39C8-E605-410D-BDBE-6C7961536080}" type="pres">
      <dgm:prSet presAssocID="{036B6E89-19BC-4F3C-804B-CDC8BE0CC9FE}" presName="node" presStyleLbl="node1" presStyleIdx="2" presStyleCnt="7">
        <dgm:presLayoutVars>
          <dgm:bulletEnabled val="1"/>
        </dgm:presLayoutVars>
      </dgm:prSet>
      <dgm:spPr/>
    </dgm:pt>
    <dgm:pt modelId="{E2870E36-0A6B-4410-9803-83B3FC7828B6}" type="pres">
      <dgm:prSet presAssocID="{28FEE79F-271B-49E0-81B9-9B27B62B5534}" presName="sibTrans" presStyleCnt="0"/>
      <dgm:spPr/>
    </dgm:pt>
    <dgm:pt modelId="{E53B3395-D7DA-46E7-BB9E-396397E6F83E}" type="pres">
      <dgm:prSet presAssocID="{AABC9F68-935A-4C8E-A2F8-8D9D47D9C6DF}" presName="node" presStyleLbl="node1" presStyleIdx="3" presStyleCnt="7">
        <dgm:presLayoutVars>
          <dgm:bulletEnabled val="1"/>
        </dgm:presLayoutVars>
      </dgm:prSet>
      <dgm:spPr/>
    </dgm:pt>
    <dgm:pt modelId="{CE4AA198-C849-47C3-910A-E8D49612D7F4}" type="pres">
      <dgm:prSet presAssocID="{5196C85B-FE5D-4201-9A29-ADB4E806324C}" presName="sibTrans" presStyleCnt="0"/>
      <dgm:spPr/>
    </dgm:pt>
    <dgm:pt modelId="{936BE09F-DFC3-40DE-BFE7-0B76A61F9301}" type="pres">
      <dgm:prSet presAssocID="{481B1BE4-3980-4498-BAC8-229DBCE4ED86}" presName="node" presStyleLbl="node1" presStyleIdx="4" presStyleCnt="7">
        <dgm:presLayoutVars>
          <dgm:bulletEnabled val="1"/>
        </dgm:presLayoutVars>
      </dgm:prSet>
      <dgm:spPr/>
    </dgm:pt>
    <dgm:pt modelId="{EB47DD94-5DAC-4456-8265-4FD2E428DDF0}" type="pres">
      <dgm:prSet presAssocID="{EFE50CCB-F273-4C43-91DB-B955BA51DE4D}" presName="sibTrans" presStyleCnt="0"/>
      <dgm:spPr/>
    </dgm:pt>
    <dgm:pt modelId="{9FC6ABB7-4F89-4CD9-9C5C-8FDA4A188B41}" type="pres">
      <dgm:prSet presAssocID="{2A88C1A5-BF97-435A-9162-39AE5113609D}" presName="node" presStyleLbl="node1" presStyleIdx="5" presStyleCnt="7">
        <dgm:presLayoutVars>
          <dgm:bulletEnabled val="1"/>
        </dgm:presLayoutVars>
      </dgm:prSet>
      <dgm:spPr/>
    </dgm:pt>
    <dgm:pt modelId="{63501C64-B736-4B6F-948F-2211F30FE01C}" type="pres">
      <dgm:prSet presAssocID="{A12EA8A9-5A67-4F71-A6A4-9317ADF9CF69}" presName="sibTrans" presStyleCnt="0"/>
      <dgm:spPr/>
    </dgm:pt>
    <dgm:pt modelId="{6DE265E3-30FA-483C-B6E4-2C35F6A72036}" type="pres">
      <dgm:prSet presAssocID="{3505B451-A5EB-49AC-8F4E-FD21788CC243}" presName="node" presStyleLbl="node1" presStyleIdx="6" presStyleCnt="7">
        <dgm:presLayoutVars>
          <dgm:bulletEnabled val="1"/>
        </dgm:presLayoutVars>
      </dgm:prSet>
      <dgm:spPr/>
    </dgm:pt>
  </dgm:ptLst>
  <dgm:cxnLst>
    <dgm:cxn modelId="{7A590C07-05EE-4E28-985B-66FCA5AD453D}" srcId="{5702A67F-9167-42A7-AB58-99CB59002198}" destId="{14FDD633-45CB-42D9-80AC-4D122733FEC1}" srcOrd="0" destOrd="0" parTransId="{D219E833-6159-4845-AF38-84500400649D}" sibTransId="{51CADC35-6EBA-4558-9E38-C4900208C808}"/>
    <dgm:cxn modelId="{4404F012-6F7A-4339-ADCF-B897A772B4B3}" type="presOf" srcId="{481B1BE4-3980-4498-BAC8-229DBCE4ED86}" destId="{936BE09F-DFC3-40DE-BFE7-0B76A61F9301}" srcOrd="0" destOrd="0" presId="urn:microsoft.com/office/officeart/2005/8/layout/default"/>
    <dgm:cxn modelId="{CB95F221-A4DD-4C9A-ADA3-25C3859EDB94}" srcId="{5702A67F-9167-42A7-AB58-99CB59002198}" destId="{7BF318C4-8493-4868-B0B2-109BBF162EF2}" srcOrd="1" destOrd="0" parTransId="{F72E8575-C47F-4740-893A-DED275EAD23B}" sibTransId="{A0AD196E-F9AF-4845-BCBA-F85BF9A136A7}"/>
    <dgm:cxn modelId="{1F105D6A-8720-4A3E-BA76-8176967181A0}" type="presOf" srcId="{14FDD633-45CB-42D9-80AC-4D122733FEC1}" destId="{42D00AF1-BDCC-4DE7-9F91-3135133FE233}" srcOrd="0" destOrd="0" presId="urn:microsoft.com/office/officeart/2005/8/layout/default"/>
    <dgm:cxn modelId="{5BEB896F-B177-4BF5-99E3-0DBE7E4E909A}" type="presOf" srcId="{7BF318C4-8493-4868-B0B2-109BBF162EF2}" destId="{2F4B9D87-24D4-4EE2-8499-E4B6DA4888DB}" srcOrd="0" destOrd="0" presId="urn:microsoft.com/office/officeart/2005/8/layout/default"/>
    <dgm:cxn modelId="{F5269776-E5FE-4B56-BBA1-9FBCAC908753}" srcId="{5702A67F-9167-42A7-AB58-99CB59002198}" destId="{2A88C1A5-BF97-435A-9162-39AE5113609D}" srcOrd="5" destOrd="0" parTransId="{24976D89-0D51-4570-852E-80968783FE84}" sibTransId="{A12EA8A9-5A67-4F71-A6A4-9317ADF9CF69}"/>
    <dgm:cxn modelId="{EB3D1F7F-3862-4CE6-A750-BDAF58EB878D}" type="presOf" srcId="{036B6E89-19BC-4F3C-804B-CDC8BE0CC9FE}" destId="{0E7C39C8-E605-410D-BDBE-6C7961536080}" srcOrd="0" destOrd="0" presId="urn:microsoft.com/office/officeart/2005/8/layout/default"/>
    <dgm:cxn modelId="{607B489E-9CBB-4CF9-A537-0DF29E9C6CD3}" type="presOf" srcId="{5702A67F-9167-42A7-AB58-99CB59002198}" destId="{B54701F1-B86D-4A85-8C35-5ACA37E8CDA8}" srcOrd="0" destOrd="0" presId="urn:microsoft.com/office/officeart/2005/8/layout/default"/>
    <dgm:cxn modelId="{DEB6D89E-26D9-468F-BDCB-F2DFB6E2C2FB}" srcId="{5702A67F-9167-42A7-AB58-99CB59002198}" destId="{3505B451-A5EB-49AC-8F4E-FD21788CC243}" srcOrd="6" destOrd="0" parTransId="{BBF7DB03-7B22-4F78-8655-7312D53E5660}" sibTransId="{B73E230C-5406-413F-AB9D-A76EE381FBC3}"/>
    <dgm:cxn modelId="{80F694AD-DB59-41B2-8391-27ED395F2E8B}" srcId="{5702A67F-9167-42A7-AB58-99CB59002198}" destId="{481B1BE4-3980-4498-BAC8-229DBCE4ED86}" srcOrd="4" destOrd="0" parTransId="{67E0F811-6D88-4D68-815F-3E11C7DBCAF0}" sibTransId="{EFE50CCB-F273-4C43-91DB-B955BA51DE4D}"/>
    <dgm:cxn modelId="{78F633C0-585F-432F-AD2C-E21B64BA06A8}" type="presOf" srcId="{2A88C1A5-BF97-435A-9162-39AE5113609D}" destId="{9FC6ABB7-4F89-4CD9-9C5C-8FDA4A188B41}" srcOrd="0" destOrd="0" presId="urn:microsoft.com/office/officeart/2005/8/layout/default"/>
    <dgm:cxn modelId="{1B724CD5-D7A6-445A-8ADE-1C3894ECA795}" type="presOf" srcId="{3505B451-A5EB-49AC-8F4E-FD21788CC243}" destId="{6DE265E3-30FA-483C-B6E4-2C35F6A72036}" srcOrd="0" destOrd="0" presId="urn:microsoft.com/office/officeart/2005/8/layout/default"/>
    <dgm:cxn modelId="{0E5D6DE1-5A3B-460F-B3BA-6E81E35B1AD8}" type="presOf" srcId="{AABC9F68-935A-4C8E-A2F8-8D9D47D9C6DF}" destId="{E53B3395-D7DA-46E7-BB9E-396397E6F83E}" srcOrd="0" destOrd="0" presId="urn:microsoft.com/office/officeart/2005/8/layout/default"/>
    <dgm:cxn modelId="{68B099EA-6C40-458B-A4C7-37715916CB2C}" srcId="{5702A67F-9167-42A7-AB58-99CB59002198}" destId="{036B6E89-19BC-4F3C-804B-CDC8BE0CC9FE}" srcOrd="2" destOrd="0" parTransId="{936EE186-568E-44F5-B641-86B00D17E2B0}" sibTransId="{28FEE79F-271B-49E0-81B9-9B27B62B5534}"/>
    <dgm:cxn modelId="{C42659FC-DD35-4792-8E3D-5D30F55FE2B9}" srcId="{5702A67F-9167-42A7-AB58-99CB59002198}" destId="{AABC9F68-935A-4C8E-A2F8-8D9D47D9C6DF}" srcOrd="3" destOrd="0" parTransId="{4BCBE929-1388-4C69-92EF-06809764F8ED}" sibTransId="{5196C85B-FE5D-4201-9A29-ADB4E806324C}"/>
    <dgm:cxn modelId="{3EF67E3B-D1D8-4E51-925C-CDBD48C4A20A}" type="presParOf" srcId="{B54701F1-B86D-4A85-8C35-5ACA37E8CDA8}" destId="{42D00AF1-BDCC-4DE7-9F91-3135133FE233}" srcOrd="0" destOrd="0" presId="urn:microsoft.com/office/officeart/2005/8/layout/default"/>
    <dgm:cxn modelId="{98F05285-9FFC-4603-9E0B-882B877D7A9E}" type="presParOf" srcId="{B54701F1-B86D-4A85-8C35-5ACA37E8CDA8}" destId="{30721CCC-D727-4804-87ED-07D81D2D3D05}" srcOrd="1" destOrd="0" presId="urn:microsoft.com/office/officeart/2005/8/layout/default"/>
    <dgm:cxn modelId="{A6B8B670-E6A7-4B36-930F-F62BF418D447}" type="presParOf" srcId="{B54701F1-B86D-4A85-8C35-5ACA37E8CDA8}" destId="{2F4B9D87-24D4-4EE2-8499-E4B6DA4888DB}" srcOrd="2" destOrd="0" presId="urn:microsoft.com/office/officeart/2005/8/layout/default"/>
    <dgm:cxn modelId="{0797B7AD-A5F0-4FC9-A717-D9036C638CCD}" type="presParOf" srcId="{B54701F1-B86D-4A85-8C35-5ACA37E8CDA8}" destId="{4D7080CF-45B1-4760-A690-A7D1449F5815}" srcOrd="3" destOrd="0" presId="urn:microsoft.com/office/officeart/2005/8/layout/default"/>
    <dgm:cxn modelId="{A2066891-16B9-402D-99E0-75A2A13DEF5F}" type="presParOf" srcId="{B54701F1-B86D-4A85-8C35-5ACA37E8CDA8}" destId="{0E7C39C8-E605-410D-BDBE-6C7961536080}" srcOrd="4" destOrd="0" presId="urn:microsoft.com/office/officeart/2005/8/layout/default"/>
    <dgm:cxn modelId="{961CBC50-F744-48DA-A86C-1DD0F9B0DA8F}" type="presParOf" srcId="{B54701F1-B86D-4A85-8C35-5ACA37E8CDA8}" destId="{E2870E36-0A6B-4410-9803-83B3FC7828B6}" srcOrd="5" destOrd="0" presId="urn:microsoft.com/office/officeart/2005/8/layout/default"/>
    <dgm:cxn modelId="{0FF65C48-C200-4BC5-A84B-A73D602B8CB8}" type="presParOf" srcId="{B54701F1-B86D-4A85-8C35-5ACA37E8CDA8}" destId="{E53B3395-D7DA-46E7-BB9E-396397E6F83E}" srcOrd="6" destOrd="0" presId="urn:microsoft.com/office/officeart/2005/8/layout/default"/>
    <dgm:cxn modelId="{63114B9F-E0CE-4FCE-AA17-534C3899E564}" type="presParOf" srcId="{B54701F1-B86D-4A85-8C35-5ACA37E8CDA8}" destId="{CE4AA198-C849-47C3-910A-E8D49612D7F4}" srcOrd="7" destOrd="0" presId="urn:microsoft.com/office/officeart/2005/8/layout/default"/>
    <dgm:cxn modelId="{A6275F8D-75DB-4FE5-B143-BAFC4B0E6DEF}" type="presParOf" srcId="{B54701F1-B86D-4A85-8C35-5ACA37E8CDA8}" destId="{936BE09F-DFC3-40DE-BFE7-0B76A61F9301}" srcOrd="8" destOrd="0" presId="urn:microsoft.com/office/officeart/2005/8/layout/default"/>
    <dgm:cxn modelId="{6B18A83E-6D22-408D-9EF9-977F1CA624B5}" type="presParOf" srcId="{B54701F1-B86D-4A85-8C35-5ACA37E8CDA8}" destId="{EB47DD94-5DAC-4456-8265-4FD2E428DDF0}" srcOrd="9" destOrd="0" presId="urn:microsoft.com/office/officeart/2005/8/layout/default"/>
    <dgm:cxn modelId="{C7C6FF51-4D1A-4FA7-A71B-757C5445E4F2}" type="presParOf" srcId="{B54701F1-B86D-4A85-8C35-5ACA37E8CDA8}" destId="{9FC6ABB7-4F89-4CD9-9C5C-8FDA4A188B41}" srcOrd="10" destOrd="0" presId="urn:microsoft.com/office/officeart/2005/8/layout/default"/>
    <dgm:cxn modelId="{A7BFDFFC-2C45-4B57-8415-7D4F28DF6F0D}" type="presParOf" srcId="{B54701F1-B86D-4A85-8C35-5ACA37E8CDA8}" destId="{63501C64-B736-4B6F-948F-2211F30FE01C}" srcOrd="11" destOrd="0" presId="urn:microsoft.com/office/officeart/2005/8/layout/default"/>
    <dgm:cxn modelId="{F62E8121-EFC7-4004-BDC0-CAA1732099B5}" type="presParOf" srcId="{B54701F1-B86D-4A85-8C35-5ACA37E8CDA8}" destId="{6DE265E3-30FA-483C-B6E4-2C35F6A72036}"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0E6E36-1B16-41F5-8490-1750EDFC0E7F}"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B6F56B4A-1E4B-482A-92A5-BB8945F23B10}">
      <dgm:prSet/>
      <dgm:spPr/>
      <dgm:t>
        <a:bodyPr/>
        <a:lstStyle/>
        <a:p>
          <a:r>
            <a:rPr lang="en-US" b="0" i="0" baseline="0"/>
            <a:t>Class imbalance check (fraud vs non-fraud)</a:t>
          </a:r>
          <a:endParaRPr lang="en-US"/>
        </a:p>
      </dgm:t>
    </dgm:pt>
    <dgm:pt modelId="{25C18FD7-54B1-4388-B374-68A211522044}" type="parTrans" cxnId="{04299E04-833A-4EDE-93E6-7893EEA7250C}">
      <dgm:prSet/>
      <dgm:spPr/>
      <dgm:t>
        <a:bodyPr/>
        <a:lstStyle/>
        <a:p>
          <a:endParaRPr lang="en-US"/>
        </a:p>
      </dgm:t>
    </dgm:pt>
    <dgm:pt modelId="{4D9A4523-7104-45B0-A69E-12570380B31C}" type="sibTrans" cxnId="{04299E04-833A-4EDE-93E6-7893EEA7250C}">
      <dgm:prSet/>
      <dgm:spPr/>
      <dgm:t>
        <a:bodyPr/>
        <a:lstStyle/>
        <a:p>
          <a:endParaRPr lang="en-US"/>
        </a:p>
      </dgm:t>
    </dgm:pt>
    <dgm:pt modelId="{CE2CC1D2-BFD8-4AEE-A325-8A850208F71E}">
      <dgm:prSet/>
      <dgm:spPr/>
      <dgm:t>
        <a:bodyPr/>
        <a:lstStyle/>
        <a:p>
          <a:r>
            <a:rPr lang="en-US" b="0" i="0" baseline="0"/>
            <a:t>Stats: amount, time, feature correlations</a:t>
          </a:r>
          <a:endParaRPr lang="en-US"/>
        </a:p>
      </dgm:t>
    </dgm:pt>
    <dgm:pt modelId="{CB7B340A-A6AF-49AE-A4D5-E3A51F30091E}" type="parTrans" cxnId="{073F94B8-BB93-407D-9756-8D9E5AAEBBE8}">
      <dgm:prSet/>
      <dgm:spPr/>
      <dgm:t>
        <a:bodyPr/>
        <a:lstStyle/>
        <a:p>
          <a:endParaRPr lang="en-US"/>
        </a:p>
      </dgm:t>
    </dgm:pt>
    <dgm:pt modelId="{AD09806C-A0B2-4FAA-A8A2-E6407406EDDD}" type="sibTrans" cxnId="{073F94B8-BB93-407D-9756-8D9E5AAEBBE8}">
      <dgm:prSet/>
      <dgm:spPr/>
      <dgm:t>
        <a:bodyPr/>
        <a:lstStyle/>
        <a:p>
          <a:endParaRPr lang="en-US"/>
        </a:p>
      </dgm:t>
    </dgm:pt>
    <dgm:pt modelId="{6341DA5D-4974-4CA8-8C43-91F161128CA0}">
      <dgm:prSet/>
      <dgm:spPr/>
      <dgm:t>
        <a:bodyPr/>
        <a:lstStyle/>
        <a:p>
          <a:r>
            <a:rPr lang="en-US" b="0" i="0" baseline="0"/>
            <a:t>Visuals: histogram of amounts, correlation heatmap, class imbalance pie chart</a:t>
          </a:r>
          <a:endParaRPr lang="en-US"/>
        </a:p>
      </dgm:t>
    </dgm:pt>
    <dgm:pt modelId="{56B1AB98-7112-42A3-9CD2-48C56323D6A9}" type="parTrans" cxnId="{335AD41A-A9D9-4B90-BD58-7FEFA6D74CB4}">
      <dgm:prSet/>
      <dgm:spPr/>
      <dgm:t>
        <a:bodyPr/>
        <a:lstStyle/>
        <a:p>
          <a:endParaRPr lang="en-US"/>
        </a:p>
      </dgm:t>
    </dgm:pt>
    <dgm:pt modelId="{F197EA14-D96E-485B-91A1-E8982F14FE7B}" type="sibTrans" cxnId="{335AD41A-A9D9-4B90-BD58-7FEFA6D74CB4}">
      <dgm:prSet/>
      <dgm:spPr/>
      <dgm:t>
        <a:bodyPr/>
        <a:lstStyle/>
        <a:p>
          <a:endParaRPr lang="en-US"/>
        </a:p>
      </dgm:t>
    </dgm:pt>
    <dgm:pt modelId="{37C19DAB-0D50-43B9-93A3-7CB2BF2B71EF}" type="pres">
      <dgm:prSet presAssocID="{710E6E36-1B16-41F5-8490-1750EDFC0E7F}" presName="outerComposite" presStyleCnt="0">
        <dgm:presLayoutVars>
          <dgm:chMax val="5"/>
          <dgm:dir/>
          <dgm:resizeHandles val="exact"/>
        </dgm:presLayoutVars>
      </dgm:prSet>
      <dgm:spPr/>
    </dgm:pt>
    <dgm:pt modelId="{6E57C029-BD63-427C-8BE1-F205C8CFF30C}" type="pres">
      <dgm:prSet presAssocID="{710E6E36-1B16-41F5-8490-1750EDFC0E7F}" presName="dummyMaxCanvas" presStyleCnt="0">
        <dgm:presLayoutVars/>
      </dgm:prSet>
      <dgm:spPr/>
    </dgm:pt>
    <dgm:pt modelId="{520B213A-DE63-4FDF-9EB9-F01355874302}" type="pres">
      <dgm:prSet presAssocID="{710E6E36-1B16-41F5-8490-1750EDFC0E7F}" presName="ThreeNodes_1" presStyleLbl="node1" presStyleIdx="0" presStyleCnt="3">
        <dgm:presLayoutVars>
          <dgm:bulletEnabled val="1"/>
        </dgm:presLayoutVars>
      </dgm:prSet>
      <dgm:spPr/>
    </dgm:pt>
    <dgm:pt modelId="{3201F918-8D85-4A43-98B1-FE4709DA17EA}" type="pres">
      <dgm:prSet presAssocID="{710E6E36-1B16-41F5-8490-1750EDFC0E7F}" presName="ThreeNodes_2" presStyleLbl="node1" presStyleIdx="1" presStyleCnt="3">
        <dgm:presLayoutVars>
          <dgm:bulletEnabled val="1"/>
        </dgm:presLayoutVars>
      </dgm:prSet>
      <dgm:spPr/>
    </dgm:pt>
    <dgm:pt modelId="{EA1F3E07-7E32-4672-BD58-95A8F33AE2C2}" type="pres">
      <dgm:prSet presAssocID="{710E6E36-1B16-41F5-8490-1750EDFC0E7F}" presName="ThreeNodes_3" presStyleLbl="node1" presStyleIdx="2" presStyleCnt="3">
        <dgm:presLayoutVars>
          <dgm:bulletEnabled val="1"/>
        </dgm:presLayoutVars>
      </dgm:prSet>
      <dgm:spPr/>
    </dgm:pt>
    <dgm:pt modelId="{6FF297C9-CC2B-4D22-89AE-F5A138FB6EBF}" type="pres">
      <dgm:prSet presAssocID="{710E6E36-1B16-41F5-8490-1750EDFC0E7F}" presName="ThreeConn_1-2" presStyleLbl="fgAccFollowNode1" presStyleIdx="0" presStyleCnt="2">
        <dgm:presLayoutVars>
          <dgm:bulletEnabled val="1"/>
        </dgm:presLayoutVars>
      </dgm:prSet>
      <dgm:spPr/>
    </dgm:pt>
    <dgm:pt modelId="{09E1619A-EBFA-430F-9396-51FE79EA3873}" type="pres">
      <dgm:prSet presAssocID="{710E6E36-1B16-41F5-8490-1750EDFC0E7F}" presName="ThreeConn_2-3" presStyleLbl="fgAccFollowNode1" presStyleIdx="1" presStyleCnt="2">
        <dgm:presLayoutVars>
          <dgm:bulletEnabled val="1"/>
        </dgm:presLayoutVars>
      </dgm:prSet>
      <dgm:spPr/>
    </dgm:pt>
    <dgm:pt modelId="{EF4E5856-CA4F-4E83-AECA-67A58E3B39A1}" type="pres">
      <dgm:prSet presAssocID="{710E6E36-1B16-41F5-8490-1750EDFC0E7F}" presName="ThreeNodes_1_text" presStyleLbl="node1" presStyleIdx="2" presStyleCnt="3">
        <dgm:presLayoutVars>
          <dgm:bulletEnabled val="1"/>
        </dgm:presLayoutVars>
      </dgm:prSet>
      <dgm:spPr/>
    </dgm:pt>
    <dgm:pt modelId="{C0CCACC9-700D-482B-8A20-126A8F3DA8A8}" type="pres">
      <dgm:prSet presAssocID="{710E6E36-1B16-41F5-8490-1750EDFC0E7F}" presName="ThreeNodes_2_text" presStyleLbl="node1" presStyleIdx="2" presStyleCnt="3">
        <dgm:presLayoutVars>
          <dgm:bulletEnabled val="1"/>
        </dgm:presLayoutVars>
      </dgm:prSet>
      <dgm:spPr/>
    </dgm:pt>
    <dgm:pt modelId="{8D91D241-342F-4BDC-9EE4-14E6CA632683}" type="pres">
      <dgm:prSet presAssocID="{710E6E36-1B16-41F5-8490-1750EDFC0E7F}" presName="ThreeNodes_3_text" presStyleLbl="node1" presStyleIdx="2" presStyleCnt="3">
        <dgm:presLayoutVars>
          <dgm:bulletEnabled val="1"/>
        </dgm:presLayoutVars>
      </dgm:prSet>
      <dgm:spPr/>
    </dgm:pt>
  </dgm:ptLst>
  <dgm:cxnLst>
    <dgm:cxn modelId="{A4BA7D03-DF73-4C5E-8EA6-6CCDCCFAAF02}" type="presOf" srcId="{6341DA5D-4974-4CA8-8C43-91F161128CA0}" destId="{8D91D241-342F-4BDC-9EE4-14E6CA632683}" srcOrd="1" destOrd="0" presId="urn:microsoft.com/office/officeart/2005/8/layout/vProcess5"/>
    <dgm:cxn modelId="{04299E04-833A-4EDE-93E6-7893EEA7250C}" srcId="{710E6E36-1B16-41F5-8490-1750EDFC0E7F}" destId="{B6F56B4A-1E4B-482A-92A5-BB8945F23B10}" srcOrd="0" destOrd="0" parTransId="{25C18FD7-54B1-4388-B374-68A211522044}" sibTransId="{4D9A4523-7104-45B0-A69E-12570380B31C}"/>
    <dgm:cxn modelId="{335AD41A-A9D9-4B90-BD58-7FEFA6D74CB4}" srcId="{710E6E36-1B16-41F5-8490-1750EDFC0E7F}" destId="{6341DA5D-4974-4CA8-8C43-91F161128CA0}" srcOrd="2" destOrd="0" parTransId="{56B1AB98-7112-42A3-9CD2-48C56323D6A9}" sibTransId="{F197EA14-D96E-485B-91A1-E8982F14FE7B}"/>
    <dgm:cxn modelId="{091DE61B-C939-4DBC-B725-B16EDBD37AE0}" type="presOf" srcId="{AD09806C-A0B2-4FAA-A8A2-E6407406EDDD}" destId="{09E1619A-EBFA-430F-9396-51FE79EA3873}" srcOrd="0" destOrd="0" presId="urn:microsoft.com/office/officeart/2005/8/layout/vProcess5"/>
    <dgm:cxn modelId="{DCFDD933-BE60-496D-9860-4AF69C9D93FF}" type="presOf" srcId="{CE2CC1D2-BFD8-4AEE-A325-8A850208F71E}" destId="{C0CCACC9-700D-482B-8A20-126A8F3DA8A8}" srcOrd="1" destOrd="0" presId="urn:microsoft.com/office/officeart/2005/8/layout/vProcess5"/>
    <dgm:cxn modelId="{18F9F46F-570D-447E-9626-CD499FFA3BD4}" type="presOf" srcId="{4D9A4523-7104-45B0-A69E-12570380B31C}" destId="{6FF297C9-CC2B-4D22-89AE-F5A138FB6EBF}" srcOrd="0" destOrd="0" presId="urn:microsoft.com/office/officeart/2005/8/layout/vProcess5"/>
    <dgm:cxn modelId="{51953DA1-5226-46E8-B652-3261C6084FDD}" type="presOf" srcId="{B6F56B4A-1E4B-482A-92A5-BB8945F23B10}" destId="{EF4E5856-CA4F-4E83-AECA-67A58E3B39A1}" srcOrd="1" destOrd="0" presId="urn:microsoft.com/office/officeart/2005/8/layout/vProcess5"/>
    <dgm:cxn modelId="{F45FEFA7-15C6-4BAD-BA42-BA69ABC7CCFF}" type="presOf" srcId="{CE2CC1D2-BFD8-4AEE-A325-8A850208F71E}" destId="{3201F918-8D85-4A43-98B1-FE4709DA17EA}" srcOrd="0" destOrd="0" presId="urn:microsoft.com/office/officeart/2005/8/layout/vProcess5"/>
    <dgm:cxn modelId="{073F94B8-BB93-407D-9756-8D9E5AAEBBE8}" srcId="{710E6E36-1B16-41F5-8490-1750EDFC0E7F}" destId="{CE2CC1D2-BFD8-4AEE-A325-8A850208F71E}" srcOrd="1" destOrd="0" parTransId="{CB7B340A-A6AF-49AE-A4D5-E3A51F30091E}" sibTransId="{AD09806C-A0B2-4FAA-A8A2-E6407406EDDD}"/>
    <dgm:cxn modelId="{EF9EE9BB-30BE-4A5E-8AF2-59CBB85B8B32}" type="presOf" srcId="{B6F56B4A-1E4B-482A-92A5-BB8945F23B10}" destId="{520B213A-DE63-4FDF-9EB9-F01355874302}" srcOrd="0" destOrd="0" presId="urn:microsoft.com/office/officeart/2005/8/layout/vProcess5"/>
    <dgm:cxn modelId="{82126ED5-6CE2-4ECE-A8E0-AC4954BDBEF6}" type="presOf" srcId="{6341DA5D-4974-4CA8-8C43-91F161128CA0}" destId="{EA1F3E07-7E32-4672-BD58-95A8F33AE2C2}" srcOrd="0" destOrd="0" presId="urn:microsoft.com/office/officeart/2005/8/layout/vProcess5"/>
    <dgm:cxn modelId="{2034E6F7-FDA1-4D33-A014-86E387C8E05A}" type="presOf" srcId="{710E6E36-1B16-41F5-8490-1750EDFC0E7F}" destId="{37C19DAB-0D50-43B9-93A3-7CB2BF2B71EF}" srcOrd="0" destOrd="0" presId="urn:microsoft.com/office/officeart/2005/8/layout/vProcess5"/>
    <dgm:cxn modelId="{4FABDCFE-6605-4305-A65B-FA22191BB345}" type="presParOf" srcId="{37C19DAB-0D50-43B9-93A3-7CB2BF2B71EF}" destId="{6E57C029-BD63-427C-8BE1-F205C8CFF30C}" srcOrd="0" destOrd="0" presId="urn:microsoft.com/office/officeart/2005/8/layout/vProcess5"/>
    <dgm:cxn modelId="{8244B2D5-EA93-463D-9FD4-88E934B3F563}" type="presParOf" srcId="{37C19DAB-0D50-43B9-93A3-7CB2BF2B71EF}" destId="{520B213A-DE63-4FDF-9EB9-F01355874302}" srcOrd="1" destOrd="0" presId="urn:microsoft.com/office/officeart/2005/8/layout/vProcess5"/>
    <dgm:cxn modelId="{325DB208-82E7-4D53-87B6-119682F3BCE2}" type="presParOf" srcId="{37C19DAB-0D50-43B9-93A3-7CB2BF2B71EF}" destId="{3201F918-8D85-4A43-98B1-FE4709DA17EA}" srcOrd="2" destOrd="0" presId="urn:microsoft.com/office/officeart/2005/8/layout/vProcess5"/>
    <dgm:cxn modelId="{455A3AE9-F631-44BC-A946-6268DB1A5C1B}" type="presParOf" srcId="{37C19DAB-0D50-43B9-93A3-7CB2BF2B71EF}" destId="{EA1F3E07-7E32-4672-BD58-95A8F33AE2C2}" srcOrd="3" destOrd="0" presId="urn:microsoft.com/office/officeart/2005/8/layout/vProcess5"/>
    <dgm:cxn modelId="{AF970FA5-673B-495B-9878-302D4721D872}" type="presParOf" srcId="{37C19DAB-0D50-43B9-93A3-7CB2BF2B71EF}" destId="{6FF297C9-CC2B-4D22-89AE-F5A138FB6EBF}" srcOrd="4" destOrd="0" presId="urn:microsoft.com/office/officeart/2005/8/layout/vProcess5"/>
    <dgm:cxn modelId="{8E353000-121C-4C37-98B2-4F696164B335}" type="presParOf" srcId="{37C19DAB-0D50-43B9-93A3-7CB2BF2B71EF}" destId="{09E1619A-EBFA-430F-9396-51FE79EA3873}" srcOrd="5" destOrd="0" presId="urn:microsoft.com/office/officeart/2005/8/layout/vProcess5"/>
    <dgm:cxn modelId="{A9B5BDF4-1E57-450C-B52F-1517FB270E1D}" type="presParOf" srcId="{37C19DAB-0D50-43B9-93A3-7CB2BF2B71EF}" destId="{EF4E5856-CA4F-4E83-AECA-67A58E3B39A1}" srcOrd="6" destOrd="0" presId="urn:microsoft.com/office/officeart/2005/8/layout/vProcess5"/>
    <dgm:cxn modelId="{D3FA1D90-5548-4D5A-8E18-F6FCA5C7FDD1}" type="presParOf" srcId="{37C19DAB-0D50-43B9-93A3-7CB2BF2B71EF}" destId="{C0CCACC9-700D-482B-8A20-126A8F3DA8A8}" srcOrd="7" destOrd="0" presId="urn:microsoft.com/office/officeart/2005/8/layout/vProcess5"/>
    <dgm:cxn modelId="{D0679F56-0B25-4FDE-BEF0-D0AC477604BD}" type="presParOf" srcId="{37C19DAB-0D50-43B9-93A3-7CB2BF2B71EF}" destId="{8D91D241-342F-4BDC-9EE4-14E6CA63268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A760DC-07A3-430E-B215-AF53D5583950}"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0D41E08F-76D3-4F52-B363-B1A0BBC51F20}">
      <dgm:prSet/>
      <dgm:spPr/>
      <dgm:t>
        <a:bodyPr/>
        <a:lstStyle/>
        <a:p>
          <a:r>
            <a:rPr lang="en-US"/>
            <a:t>Remove</a:t>
          </a:r>
        </a:p>
      </dgm:t>
    </dgm:pt>
    <dgm:pt modelId="{D555A561-5F23-4B6E-951D-FC0EB7446DD0}" type="parTrans" cxnId="{FE5D54DB-7204-47CB-9B95-34FFB4B0F440}">
      <dgm:prSet/>
      <dgm:spPr/>
      <dgm:t>
        <a:bodyPr/>
        <a:lstStyle/>
        <a:p>
          <a:endParaRPr lang="en-US"/>
        </a:p>
      </dgm:t>
    </dgm:pt>
    <dgm:pt modelId="{AF4474A0-FA9C-4581-9C4B-2C88358AD674}" type="sibTrans" cxnId="{FE5D54DB-7204-47CB-9B95-34FFB4B0F440}">
      <dgm:prSet/>
      <dgm:spPr/>
      <dgm:t>
        <a:bodyPr/>
        <a:lstStyle/>
        <a:p>
          <a:endParaRPr lang="en-US"/>
        </a:p>
      </dgm:t>
    </dgm:pt>
    <dgm:pt modelId="{C902FACE-B2FE-489A-ACEA-76AC36E57A3B}">
      <dgm:prSet/>
      <dgm:spPr/>
      <dgm:t>
        <a:bodyPr/>
        <a:lstStyle/>
        <a:p>
          <a:r>
            <a:rPr lang="en-US"/>
            <a:t>Remove duplicates, handle nulls</a:t>
          </a:r>
        </a:p>
      </dgm:t>
    </dgm:pt>
    <dgm:pt modelId="{018ACC05-7E32-40CE-8D7D-24E9785E8A4F}" type="parTrans" cxnId="{BA10EE12-2EBC-4455-8208-1DE324D0C152}">
      <dgm:prSet/>
      <dgm:spPr/>
      <dgm:t>
        <a:bodyPr/>
        <a:lstStyle/>
        <a:p>
          <a:endParaRPr lang="en-US"/>
        </a:p>
      </dgm:t>
    </dgm:pt>
    <dgm:pt modelId="{7B4E360B-3C06-4D99-A079-614F0AA042E2}" type="sibTrans" cxnId="{BA10EE12-2EBC-4455-8208-1DE324D0C152}">
      <dgm:prSet/>
      <dgm:spPr/>
      <dgm:t>
        <a:bodyPr/>
        <a:lstStyle/>
        <a:p>
          <a:endParaRPr lang="en-US"/>
        </a:p>
      </dgm:t>
    </dgm:pt>
    <dgm:pt modelId="{23C8CD3B-F217-4FF8-8029-D38CE40836EF}">
      <dgm:prSet/>
      <dgm:spPr/>
      <dgm:t>
        <a:bodyPr/>
        <a:lstStyle/>
        <a:p>
          <a:r>
            <a:rPr lang="en-US"/>
            <a:t>Encode</a:t>
          </a:r>
        </a:p>
      </dgm:t>
    </dgm:pt>
    <dgm:pt modelId="{82540754-039A-4093-93C8-74A856BDF1B6}" type="parTrans" cxnId="{603F9F41-278C-42AB-86AD-9723C9648A35}">
      <dgm:prSet/>
      <dgm:spPr/>
      <dgm:t>
        <a:bodyPr/>
        <a:lstStyle/>
        <a:p>
          <a:endParaRPr lang="en-US"/>
        </a:p>
      </dgm:t>
    </dgm:pt>
    <dgm:pt modelId="{4E9A2ECE-116F-494E-987C-F4D4E6B41787}" type="sibTrans" cxnId="{603F9F41-278C-42AB-86AD-9723C9648A35}">
      <dgm:prSet/>
      <dgm:spPr/>
      <dgm:t>
        <a:bodyPr/>
        <a:lstStyle/>
        <a:p>
          <a:endParaRPr lang="en-US"/>
        </a:p>
      </dgm:t>
    </dgm:pt>
    <dgm:pt modelId="{033C4CED-28DF-481C-974A-4F5FE4D94B4C}">
      <dgm:prSet/>
      <dgm:spPr/>
      <dgm:t>
        <a:bodyPr/>
        <a:lstStyle/>
        <a:p>
          <a:r>
            <a:rPr lang="en-US"/>
            <a:t>Encode categorical features</a:t>
          </a:r>
        </a:p>
      </dgm:t>
    </dgm:pt>
    <dgm:pt modelId="{5FC33A32-821F-4CC8-8C24-9ABF58B530F3}" type="parTrans" cxnId="{FD5595FA-3122-415D-9E49-859AA7743249}">
      <dgm:prSet/>
      <dgm:spPr/>
      <dgm:t>
        <a:bodyPr/>
        <a:lstStyle/>
        <a:p>
          <a:endParaRPr lang="en-US"/>
        </a:p>
      </dgm:t>
    </dgm:pt>
    <dgm:pt modelId="{2EBF41EE-0E17-4E81-A9A2-9097A2177988}" type="sibTrans" cxnId="{FD5595FA-3122-415D-9E49-859AA7743249}">
      <dgm:prSet/>
      <dgm:spPr/>
      <dgm:t>
        <a:bodyPr/>
        <a:lstStyle/>
        <a:p>
          <a:endParaRPr lang="en-US"/>
        </a:p>
      </dgm:t>
    </dgm:pt>
    <dgm:pt modelId="{36E7085D-00D6-46CD-9F21-D6ED63C7CFC8}">
      <dgm:prSet/>
      <dgm:spPr/>
      <dgm:t>
        <a:bodyPr/>
        <a:lstStyle/>
        <a:p>
          <a:r>
            <a:rPr lang="en-US"/>
            <a:t>Scale</a:t>
          </a:r>
        </a:p>
      </dgm:t>
    </dgm:pt>
    <dgm:pt modelId="{62D0E0DD-3685-4A60-865E-4C8C46BE934F}" type="parTrans" cxnId="{68D76E69-64F4-4368-8CE2-A009B6CF2860}">
      <dgm:prSet/>
      <dgm:spPr/>
      <dgm:t>
        <a:bodyPr/>
        <a:lstStyle/>
        <a:p>
          <a:endParaRPr lang="en-US"/>
        </a:p>
      </dgm:t>
    </dgm:pt>
    <dgm:pt modelId="{B7AE1D04-BC0A-49ED-A762-7124AB6D3A4C}" type="sibTrans" cxnId="{68D76E69-64F4-4368-8CE2-A009B6CF2860}">
      <dgm:prSet/>
      <dgm:spPr/>
      <dgm:t>
        <a:bodyPr/>
        <a:lstStyle/>
        <a:p>
          <a:endParaRPr lang="en-US"/>
        </a:p>
      </dgm:t>
    </dgm:pt>
    <dgm:pt modelId="{7E0597DD-1D23-4E24-B5F7-23A99DE44513}">
      <dgm:prSet/>
      <dgm:spPr/>
      <dgm:t>
        <a:bodyPr/>
        <a:lstStyle/>
        <a:p>
          <a:r>
            <a:rPr lang="en-US"/>
            <a:t>Scale numeric features</a:t>
          </a:r>
        </a:p>
      </dgm:t>
    </dgm:pt>
    <dgm:pt modelId="{2D645D00-EC73-4E54-BF2F-5AE56D1F7201}" type="parTrans" cxnId="{5BAE7DB7-E3AA-4A77-9ADA-67F72C9C7F35}">
      <dgm:prSet/>
      <dgm:spPr/>
      <dgm:t>
        <a:bodyPr/>
        <a:lstStyle/>
        <a:p>
          <a:endParaRPr lang="en-US"/>
        </a:p>
      </dgm:t>
    </dgm:pt>
    <dgm:pt modelId="{A0568227-CBC3-4856-964D-73D74D23610E}" type="sibTrans" cxnId="{5BAE7DB7-E3AA-4A77-9ADA-67F72C9C7F35}">
      <dgm:prSet/>
      <dgm:spPr/>
      <dgm:t>
        <a:bodyPr/>
        <a:lstStyle/>
        <a:p>
          <a:endParaRPr lang="en-US"/>
        </a:p>
      </dgm:t>
    </dgm:pt>
    <dgm:pt modelId="{2CDDB825-064A-41EA-B13B-BCC7FABD79D1}">
      <dgm:prSet/>
      <dgm:spPr/>
      <dgm:t>
        <a:bodyPr/>
        <a:lstStyle/>
        <a:p>
          <a:r>
            <a:rPr lang="en-US"/>
            <a:t>Handle</a:t>
          </a:r>
        </a:p>
      </dgm:t>
    </dgm:pt>
    <dgm:pt modelId="{3846DDAC-DCE9-44F5-90CF-FD5B9553E723}" type="parTrans" cxnId="{A176D097-DD88-47E3-BC75-DB5D0D28E710}">
      <dgm:prSet/>
      <dgm:spPr/>
      <dgm:t>
        <a:bodyPr/>
        <a:lstStyle/>
        <a:p>
          <a:endParaRPr lang="en-US"/>
        </a:p>
      </dgm:t>
    </dgm:pt>
    <dgm:pt modelId="{B154FEC2-A1E4-4716-99CB-FE2AA901EE0E}" type="sibTrans" cxnId="{A176D097-DD88-47E3-BC75-DB5D0D28E710}">
      <dgm:prSet/>
      <dgm:spPr/>
      <dgm:t>
        <a:bodyPr/>
        <a:lstStyle/>
        <a:p>
          <a:endParaRPr lang="en-US"/>
        </a:p>
      </dgm:t>
    </dgm:pt>
    <dgm:pt modelId="{0BC23424-36B8-47F9-B021-24EFF9C87612}">
      <dgm:prSet/>
      <dgm:spPr/>
      <dgm:t>
        <a:bodyPr/>
        <a:lstStyle/>
        <a:p>
          <a:r>
            <a:rPr lang="en-US"/>
            <a:t>Handle imbalance: SMOTE or class weights</a:t>
          </a:r>
        </a:p>
      </dgm:t>
    </dgm:pt>
    <dgm:pt modelId="{66EA2321-C58C-42C4-8423-3C25EE807527}" type="parTrans" cxnId="{E90C2A96-61F3-4512-8943-DE62CEEC94AA}">
      <dgm:prSet/>
      <dgm:spPr/>
      <dgm:t>
        <a:bodyPr/>
        <a:lstStyle/>
        <a:p>
          <a:endParaRPr lang="en-US"/>
        </a:p>
      </dgm:t>
    </dgm:pt>
    <dgm:pt modelId="{2E485E33-1505-4082-8232-0BD4553AD8C6}" type="sibTrans" cxnId="{E90C2A96-61F3-4512-8943-DE62CEEC94AA}">
      <dgm:prSet/>
      <dgm:spPr/>
      <dgm:t>
        <a:bodyPr/>
        <a:lstStyle/>
        <a:p>
          <a:endParaRPr lang="en-US"/>
        </a:p>
      </dgm:t>
    </dgm:pt>
    <dgm:pt modelId="{0053CB48-5639-40BE-A84C-AD2517D5A6B2}">
      <dgm:prSet/>
      <dgm:spPr/>
      <dgm:t>
        <a:bodyPr/>
        <a:lstStyle/>
        <a:p>
          <a:r>
            <a:rPr lang="en-US"/>
            <a:t>Ensure</a:t>
          </a:r>
        </a:p>
      </dgm:t>
    </dgm:pt>
    <dgm:pt modelId="{A1A0585B-4078-4BA3-B44D-1A1D99CAE0A0}" type="parTrans" cxnId="{F7CC45FF-11B9-496F-9CA3-49902F4D40CE}">
      <dgm:prSet/>
      <dgm:spPr/>
      <dgm:t>
        <a:bodyPr/>
        <a:lstStyle/>
        <a:p>
          <a:endParaRPr lang="en-US"/>
        </a:p>
      </dgm:t>
    </dgm:pt>
    <dgm:pt modelId="{9A7D8D45-6F0E-4F8C-82D5-65C0002094B6}" type="sibTrans" cxnId="{F7CC45FF-11B9-496F-9CA3-49902F4D40CE}">
      <dgm:prSet/>
      <dgm:spPr/>
      <dgm:t>
        <a:bodyPr/>
        <a:lstStyle/>
        <a:p>
          <a:endParaRPr lang="en-US"/>
        </a:p>
      </dgm:t>
    </dgm:pt>
    <dgm:pt modelId="{8F718864-9A0D-47FF-895D-3FE124A9B6A5}">
      <dgm:prSet/>
      <dgm:spPr/>
      <dgm:t>
        <a:bodyPr/>
        <a:lstStyle/>
        <a:p>
          <a:r>
            <a:rPr lang="en-US"/>
            <a:t>Ensure numeric features ready for models</a:t>
          </a:r>
        </a:p>
      </dgm:t>
    </dgm:pt>
    <dgm:pt modelId="{3E0492E2-CC23-40F5-9F51-51F1F6DC65D3}" type="parTrans" cxnId="{43775755-7336-4B54-BBE8-C5716617C2DF}">
      <dgm:prSet/>
      <dgm:spPr/>
      <dgm:t>
        <a:bodyPr/>
        <a:lstStyle/>
        <a:p>
          <a:endParaRPr lang="en-US"/>
        </a:p>
      </dgm:t>
    </dgm:pt>
    <dgm:pt modelId="{A8B1FCF8-7B97-4099-B733-29B18BBBE1C0}" type="sibTrans" cxnId="{43775755-7336-4B54-BBE8-C5716617C2DF}">
      <dgm:prSet/>
      <dgm:spPr/>
      <dgm:t>
        <a:bodyPr/>
        <a:lstStyle/>
        <a:p>
          <a:endParaRPr lang="en-US"/>
        </a:p>
      </dgm:t>
    </dgm:pt>
    <dgm:pt modelId="{9861EECB-3A84-41A5-B852-4B285090903A}" type="pres">
      <dgm:prSet presAssocID="{B3A760DC-07A3-430E-B215-AF53D5583950}" presName="Name0" presStyleCnt="0">
        <dgm:presLayoutVars>
          <dgm:dir/>
          <dgm:animLvl val="lvl"/>
          <dgm:resizeHandles val="exact"/>
        </dgm:presLayoutVars>
      </dgm:prSet>
      <dgm:spPr/>
    </dgm:pt>
    <dgm:pt modelId="{7E081E9D-84B1-4A53-A46C-A04B5CDD47ED}" type="pres">
      <dgm:prSet presAssocID="{0053CB48-5639-40BE-A84C-AD2517D5A6B2}" presName="boxAndChildren" presStyleCnt="0"/>
      <dgm:spPr/>
    </dgm:pt>
    <dgm:pt modelId="{265B6D5F-4376-4E0F-84AD-C79055986B80}" type="pres">
      <dgm:prSet presAssocID="{0053CB48-5639-40BE-A84C-AD2517D5A6B2}" presName="parentTextBox" presStyleLbl="alignNode1" presStyleIdx="0" presStyleCnt="5"/>
      <dgm:spPr/>
    </dgm:pt>
    <dgm:pt modelId="{74C6EB64-23D6-44D2-8C1C-E18A809D393F}" type="pres">
      <dgm:prSet presAssocID="{0053CB48-5639-40BE-A84C-AD2517D5A6B2}" presName="descendantBox" presStyleLbl="bgAccFollowNode1" presStyleIdx="0" presStyleCnt="5"/>
      <dgm:spPr/>
    </dgm:pt>
    <dgm:pt modelId="{5DCB084D-3093-4467-BD27-FA537F3C6C2E}" type="pres">
      <dgm:prSet presAssocID="{B154FEC2-A1E4-4716-99CB-FE2AA901EE0E}" presName="sp" presStyleCnt="0"/>
      <dgm:spPr/>
    </dgm:pt>
    <dgm:pt modelId="{8F50F911-7735-4B6F-8C09-246B47AEF20D}" type="pres">
      <dgm:prSet presAssocID="{2CDDB825-064A-41EA-B13B-BCC7FABD79D1}" presName="arrowAndChildren" presStyleCnt="0"/>
      <dgm:spPr/>
    </dgm:pt>
    <dgm:pt modelId="{EFFDACA9-2C95-4D8A-9213-345601ED9767}" type="pres">
      <dgm:prSet presAssocID="{2CDDB825-064A-41EA-B13B-BCC7FABD79D1}" presName="parentTextArrow" presStyleLbl="node1" presStyleIdx="0" presStyleCnt="0"/>
      <dgm:spPr/>
    </dgm:pt>
    <dgm:pt modelId="{49C4614F-57D0-4483-9CF6-6341B433F969}" type="pres">
      <dgm:prSet presAssocID="{2CDDB825-064A-41EA-B13B-BCC7FABD79D1}" presName="arrow" presStyleLbl="alignNode1" presStyleIdx="1" presStyleCnt="5"/>
      <dgm:spPr/>
    </dgm:pt>
    <dgm:pt modelId="{B9B666AB-DF98-4763-AFAC-A00AA00104A9}" type="pres">
      <dgm:prSet presAssocID="{2CDDB825-064A-41EA-B13B-BCC7FABD79D1}" presName="descendantArrow" presStyleLbl="bgAccFollowNode1" presStyleIdx="1" presStyleCnt="5"/>
      <dgm:spPr/>
    </dgm:pt>
    <dgm:pt modelId="{D1BE0D68-930D-4C65-9EE7-BA344CEA80B0}" type="pres">
      <dgm:prSet presAssocID="{B7AE1D04-BC0A-49ED-A762-7124AB6D3A4C}" presName="sp" presStyleCnt="0"/>
      <dgm:spPr/>
    </dgm:pt>
    <dgm:pt modelId="{B87F80CB-2904-41D6-A3D6-239A433718B1}" type="pres">
      <dgm:prSet presAssocID="{36E7085D-00D6-46CD-9F21-D6ED63C7CFC8}" presName="arrowAndChildren" presStyleCnt="0"/>
      <dgm:spPr/>
    </dgm:pt>
    <dgm:pt modelId="{FFF9BE3D-8A11-4E84-8868-1015985B9ADF}" type="pres">
      <dgm:prSet presAssocID="{36E7085D-00D6-46CD-9F21-D6ED63C7CFC8}" presName="parentTextArrow" presStyleLbl="node1" presStyleIdx="0" presStyleCnt="0"/>
      <dgm:spPr/>
    </dgm:pt>
    <dgm:pt modelId="{E18555AE-E1ED-49DC-9674-A52C716BE673}" type="pres">
      <dgm:prSet presAssocID="{36E7085D-00D6-46CD-9F21-D6ED63C7CFC8}" presName="arrow" presStyleLbl="alignNode1" presStyleIdx="2" presStyleCnt="5"/>
      <dgm:spPr/>
    </dgm:pt>
    <dgm:pt modelId="{B49A7BEE-E0D8-4488-A7A9-F96EF9C044D7}" type="pres">
      <dgm:prSet presAssocID="{36E7085D-00D6-46CD-9F21-D6ED63C7CFC8}" presName="descendantArrow" presStyleLbl="bgAccFollowNode1" presStyleIdx="2" presStyleCnt="5"/>
      <dgm:spPr/>
    </dgm:pt>
    <dgm:pt modelId="{8B6DC77B-B774-41C8-9B27-D4DB608CEB89}" type="pres">
      <dgm:prSet presAssocID="{4E9A2ECE-116F-494E-987C-F4D4E6B41787}" presName="sp" presStyleCnt="0"/>
      <dgm:spPr/>
    </dgm:pt>
    <dgm:pt modelId="{9E1833F1-0ABB-4F1A-9E52-1597FFABB2C7}" type="pres">
      <dgm:prSet presAssocID="{23C8CD3B-F217-4FF8-8029-D38CE40836EF}" presName="arrowAndChildren" presStyleCnt="0"/>
      <dgm:spPr/>
    </dgm:pt>
    <dgm:pt modelId="{3D2E1560-7F89-4E1F-BF9B-AFCD975EE4C3}" type="pres">
      <dgm:prSet presAssocID="{23C8CD3B-F217-4FF8-8029-D38CE40836EF}" presName="parentTextArrow" presStyleLbl="node1" presStyleIdx="0" presStyleCnt="0"/>
      <dgm:spPr/>
    </dgm:pt>
    <dgm:pt modelId="{379696AA-2265-4F04-892E-9C2334154B63}" type="pres">
      <dgm:prSet presAssocID="{23C8CD3B-F217-4FF8-8029-D38CE40836EF}" presName="arrow" presStyleLbl="alignNode1" presStyleIdx="3" presStyleCnt="5"/>
      <dgm:spPr/>
    </dgm:pt>
    <dgm:pt modelId="{3EC00DFC-372F-40C8-ABF5-FF8FEC270D2B}" type="pres">
      <dgm:prSet presAssocID="{23C8CD3B-F217-4FF8-8029-D38CE40836EF}" presName="descendantArrow" presStyleLbl="bgAccFollowNode1" presStyleIdx="3" presStyleCnt="5"/>
      <dgm:spPr/>
    </dgm:pt>
    <dgm:pt modelId="{380F73F1-7A6C-436F-BB55-655896A19F7C}" type="pres">
      <dgm:prSet presAssocID="{AF4474A0-FA9C-4581-9C4B-2C88358AD674}" presName="sp" presStyleCnt="0"/>
      <dgm:spPr/>
    </dgm:pt>
    <dgm:pt modelId="{24EDCEE0-8A26-412E-ACA6-52F15D7781D0}" type="pres">
      <dgm:prSet presAssocID="{0D41E08F-76D3-4F52-B363-B1A0BBC51F20}" presName="arrowAndChildren" presStyleCnt="0"/>
      <dgm:spPr/>
    </dgm:pt>
    <dgm:pt modelId="{81EAFB64-0EB5-4013-8B32-6CD968E9DA4D}" type="pres">
      <dgm:prSet presAssocID="{0D41E08F-76D3-4F52-B363-B1A0BBC51F20}" presName="parentTextArrow" presStyleLbl="node1" presStyleIdx="0" presStyleCnt="0"/>
      <dgm:spPr/>
    </dgm:pt>
    <dgm:pt modelId="{2864E1A9-836B-4967-96C4-4B8943A17706}" type="pres">
      <dgm:prSet presAssocID="{0D41E08F-76D3-4F52-B363-B1A0BBC51F20}" presName="arrow" presStyleLbl="alignNode1" presStyleIdx="4" presStyleCnt="5"/>
      <dgm:spPr/>
    </dgm:pt>
    <dgm:pt modelId="{71724FA1-7DD4-4442-A320-B000DE0104B8}" type="pres">
      <dgm:prSet presAssocID="{0D41E08F-76D3-4F52-B363-B1A0BBC51F20}" presName="descendantArrow" presStyleLbl="bgAccFollowNode1" presStyleIdx="4" presStyleCnt="5"/>
      <dgm:spPr/>
    </dgm:pt>
  </dgm:ptLst>
  <dgm:cxnLst>
    <dgm:cxn modelId="{2CD86202-4FC5-43E9-A465-4D17849B14DF}" type="presOf" srcId="{2CDDB825-064A-41EA-B13B-BCC7FABD79D1}" destId="{49C4614F-57D0-4483-9CF6-6341B433F969}" srcOrd="1" destOrd="0" presId="urn:microsoft.com/office/officeart/2016/7/layout/VerticalDownArrowProcess"/>
    <dgm:cxn modelId="{39AFD812-56B5-4324-AD68-D8D5490EF6E6}" type="presOf" srcId="{C902FACE-B2FE-489A-ACEA-76AC36E57A3B}" destId="{71724FA1-7DD4-4442-A320-B000DE0104B8}" srcOrd="0" destOrd="0" presId="urn:microsoft.com/office/officeart/2016/7/layout/VerticalDownArrowProcess"/>
    <dgm:cxn modelId="{BA10EE12-2EBC-4455-8208-1DE324D0C152}" srcId="{0D41E08F-76D3-4F52-B363-B1A0BBC51F20}" destId="{C902FACE-B2FE-489A-ACEA-76AC36E57A3B}" srcOrd="0" destOrd="0" parTransId="{018ACC05-7E32-40CE-8D7D-24E9785E8A4F}" sibTransId="{7B4E360B-3C06-4D99-A079-614F0AA042E2}"/>
    <dgm:cxn modelId="{02C80422-B9A6-4735-85AA-6C88DBCB9924}" type="presOf" srcId="{36E7085D-00D6-46CD-9F21-D6ED63C7CFC8}" destId="{E18555AE-E1ED-49DC-9674-A52C716BE673}" srcOrd="1" destOrd="0" presId="urn:microsoft.com/office/officeart/2016/7/layout/VerticalDownArrowProcess"/>
    <dgm:cxn modelId="{9F48C522-B3E0-450F-8331-DDEA313D4E07}" type="presOf" srcId="{23C8CD3B-F217-4FF8-8029-D38CE40836EF}" destId="{379696AA-2265-4F04-892E-9C2334154B63}" srcOrd="1" destOrd="0" presId="urn:microsoft.com/office/officeart/2016/7/layout/VerticalDownArrowProcess"/>
    <dgm:cxn modelId="{D4B84B3B-7C90-4CFB-930E-E7BEF0AC0551}" type="presOf" srcId="{2CDDB825-064A-41EA-B13B-BCC7FABD79D1}" destId="{EFFDACA9-2C95-4D8A-9213-345601ED9767}" srcOrd="0" destOrd="0" presId="urn:microsoft.com/office/officeart/2016/7/layout/VerticalDownArrowProcess"/>
    <dgm:cxn modelId="{1C719C5F-DD37-4F5C-9FA0-F9C1883FFD47}" type="presOf" srcId="{0BC23424-36B8-47F9-B021-24EFF9C87612}" destId="{B9B666AB-DF98-4763-AFAC-A00AA00104A9}" srcOrd="0" destOrd="0" presId="urn:microsoft.com/office/officeart/2016/7/layout/VerticalDownArrowProcess"/>
    <dgm:cxn modelId="{603F9F41-278C-42AB-86AD-9723C9648A35}" srcId="{B3A760DC-07A3-430E-B215-AF53D5583950}" destId="{23C8CD3B-F217-4FF8-8029-D38CE40836EF}" srcOrd="1" destOrd="0" parTransId="{82540754-039A-4093-93C8-74A856BDF1B6}" sibTransId="{4E9A2ECE-116F-494E-987C-F4D4E6B41787}"/>
    <dgm:cxn modelId="{1E434F46-D9F8-49B5-88D0-6791CDD8B3D4}" type="presOf" srcId="{033C4CED-28DF-481C-974A-4F5FE4D94B4C}" destId="{3EC00DFC-372F-40C8-ABF5-FF8FEC270D2B}" srcOrd="0" destOrd="0" presId="urn:microsoft.com/office/officeart/2016/7/layout/VerticalDownArrowProcess"/>
    <dgm:cxn modelId="{68D76E69-64F4-4368-8CE2-A009B6CF2860}" srcId="{B3A760DC-07A3-430E-B215-AF53D5583950}" destId="{36E7085D-00D6-46CD-9F21-D6ED63C7CFC8}" srcOrd="2" destOrd="0" parTransId="{62D0E0DD-3685-4A60-865E-4C8C46BE934F}" sibTransId="{B7AE1D04-BC0A-49ED-A762-7124AB6D3A4C}"/>
    <dgm:cxn modelId="{07E28F49-1B3D-48F6-9D4B-5E6A9AFE5910}" type="presOf" srcId="{23C8CD3B-F217-4FF8-8029-D38CE40836EF}" destId="{3D2E1560-7F89-4E1F-BF9B-AFCD975EE4C3}" srcOrd="0" destOrd="0" presId="urn:microsoft.com/office/officeart/2016/7/layout/VerticalDownArrowProcess"/>
    <dgm:cxn modelId="{89454A6B-916C-42D5-8452-443606CF43FA}" type="presOf" srcId="{0D41E08F-76D3-4F52-B363-B1A0BBC51F20}" destId="{81EAFB64-0EB5-4013-8B32-6CD968E9DA4D}" srcOrd="0" destOrd="0" presId="urn:microsoft.com/office/officeart/2016/7/layout/VerticalDownArrowProcess"/>
    <dgm:cxn modelId="{43775755-7336-4B54-BBE8-C5716617C2DF}" srcId="{0053CB48-5639-40BE-A84C-AD2517D5A6B2}" destId="{8F718864-9A0D-47FF-895D-3FE124A9B6A5}" srcOrd="0" destOrd="0" parTransId="{3E0492E2-CC23-40F5-9F51-51F1F6DC65D3}" sibTransId="{A8B1FCF8-7B97-4099-B733-29B18BBBE1C0}"/>
    <dgm:cxn modelId="{5F330783-A73D-42D8-915B-6D137EB32D5B}" type="presOf" srcId="{0D41E08F-76D3-4F52-B363-B1A0BBC51F20}" destId="{2864E1A9-836B-4967-96C4-4B8943A17706}" srcOrd="1" destOrd="0" presId="urn:microsoft.com/office/officeart/2016/7/layout/VerticalDownArrowProcess"/>
    <dgm:cxn modelId="{6F5DC287-063F-4C25-B379-01F7469899CD}" type="presOf" srcId="{8F718864-9A0D-47FF-895D-3FE124A9B6A5}" destId="{74C6EB64-23D6-44D2-8C1C-E18A809D393F}" srcOrd="0" destOrd="0" presId="urn:microsoft.com/office/officeart/2016/7/layout/VerticalDownArrowProcess"/>
    <dgm:cxn modelId="{E90C2A96-61F3-4512-8943-DE62CEEC94AA}" srcId="{2CDDB825-064A-41EA-B13B-BCC7FABD79D1}" destId="{0BC23424-36B8-47F9-B021-24EFF9C87612}" srcOrd="0" destOrd="0" parTransId="{66EA2321-C58C-42C4-8423-3C25EE807527}" sibTransId="{2E485E33-1505-4082-8232-0BD4553AD8C6}"/>
    <dgm:cxn modelId="{A176D097-DD88-47E3-BC75-DB5D0D28E710}" srcId="{B3A760DC-07A3-430E-B215-AF53D5583950}" destId="{2CDDB825-064A-41EA-B13B-BCC7FABD79D1}" srcOrd="3" destOrd="0" parTransId="{3846DDAC-DCE9-44F5-90CF-FD5B9553E723}" sibTransId="{B154FEC2-A1E4-4716-99CB-FE2AA901EE0E}"/>
    <dgm:cxn modelId="{5BAE7DB7-E3AA-4A77-9ADA-67F72C9C7F35}" srcId="{36E7085D-00D6-46CD-9F21-D6ED63C7CFC8}" destId="{7E0597DD-1D23-4E24-B5F7-23A99DE44513}" srcOrd="0" destOrd="0" parTransId="{2D645D00-EC73-4E54-BF2F-5AE56D1F7201}" sibTransId="{A0568227-CBC3-4856-964D-73D74D23610E}"/>
    <dgm:cxn modelId="{C4BB59C0-82A1-40AB-AA36-1639BDDEBBD1}" type="presOf" srcId="{B3A760DC-07A3-430E-B215-AF53D5583950}" destId="{9861EECB-3A84-41A5-B852-4B285090903A}" srcOrd="0" destOrd="0" presId="urn:microsoft.com/office/officeart/2016/7/layout/VerticalDownArrowProcess"/>
    <dgm:cxn modelId="{5C3C6EC9-8404-426E-A584-8C35B94A513A}" type="presOf" srcId="{0053CB48-5639-40BE-A84C-AD2517D5A6B2}" destId="{265B6D5F-4376-4E0F-84AD-C79055986B80}" srcOrd="0" destOrd="0" presId="urn:microsoft.com/office/officeart/2016/7/layout/VerticalDownArrowProcess"/>
    <dgm:cxn modelId="{FE5D54DB-7204-47CB-9B95-34FFB4B0F440}" srcId="{B3A760DC-07A3-430E-B215-AF53D5583950}" destId="{0D41E08F-76D3-4F52-B363-B1A0BBC51F20}" srcOrd="0" destOrd="0" parTransId="{D555A561-5F23-4B6E-951D-FC0EB7446DD0}" sibTransId="{AF4474A0-FA9C-4581-9C4B-2C88358AD674}"/>
    <dgm:cxn modelId="{61BA60EB-D51D-4131-900B-43D245EA5D30}" type="presOf" srcId="{36E7085D-00D6-46CD-9F21-D6ED63C7CFC8}" destId="{FFF9BE3D-8A11-4E84-8868-1015985B9ADF}" srcOrd="0" destOrd="0" presId="urn:microsoft.com/office/officeart/2016/7/layout/VerticalDownArrowProcess"/>
    <dgm:cxn modelId="{99613BF3-1E79-46AA-9997-4915C87A7853}" type="presOf" srcId="{7E0597DD-1D23-4E24-B5F7-23A99DE44513}" destId="{B49A7BEE-E0D8-4488-A7A9-F96EF9C044D7}" srcOrd="0" destOrd="0" presId="urn:microsoft.com/office/officeart/2016/7/layout/VerticalDownArrowProcess"/>
    <dgm:cxn modelId="{FD5595FA-3122-415D-9E49-859AA7743249}" srcId="{23C8CD3B-F217-4FF8-8029-D38CE40836EF}" destId="{033C4CED-28DF-481C-974A-4F5FE4D94B4C}" srcOrd="0" destOrd="0" parTransId="{5FC33A32-821F-4CC8-8C24-9ABF58B530F3}" sibTransId="{2EBF41EE-0E17-4E81-A9A2-9097A2177988}"/>
    <dgm:cxn modelId="{F7CC45FF-11B9-496F-9CA3-49902F4D40CE}" srcId="{B3A760DC-07A3-430E-B215-AF53D5583950}" destId="{0053CB48-5639-40BE-A84C-AD2517D5A6B2}" srcOrd="4" destOrd="0" parTransId="{A1A0585B-4078-4BA3-B44D-1A1D99CAE0A0}" sibTransId="{9A7D8D45-6F0E-4F8C-82D5-65C0002094B6}"/>
    <dgm:cxn modelId="{E2075A20-0ED8-453E-B8D5-F706F9FB5260}" type="presParOf" srcId="{9861EECB-3A84-41A5-B852-4B285090903A}" destId="{7E081E9D-84B1-4A53-A46C-A04B5CDD47ED}" srcOrd="0" destOrd="0" presId="urn:microsoft.com/office/officeart/2016/7/layout/VerticalDownArrowProcess"/>
    <dgm:cxn modelId="{B4EF5408-EB24-413B-A780-8E6AD70001F5}" type="presParOf" srcId="{7E081E9D-84B1-4A53-A46C-A04B5CDD47ED}" destId="{265B6D5F-4376-4E0F-84AD-C79055986B80}" srcOrd="0" destOrd="0" presId="urn:microsoft.com/office/officeart/2016/7/layout/VerticalDownArrowProcess"/>
    <dgm:cxn modelId="{DA13553B-66B8-4D38-8393-E91819B27D21}" type="presParOf" srcId="{7E081E9D-84B1-4A53-A46C-A04B5CDD47ED}" destId="{74C6EB64-23D6-44D2-8C1C-E18A809D393F}" srcOrd="1" destOrd="0" presId="urn:microsoft.com/office/officeart/2016/7/layout/VerticalDownArrowProcess"/>
    <dgm:cxn modelId="{322846C8-C487-4CD4-9C42-12F8C2D3C39F}" type="presParOf" srcId="{9861EECB-3A84-41A5-B852-4B285090903A}" destId="{5DCB084D-3093-4467-BD27-FA537F3C6C2E}" srcOrd="1" destOrd="0" presId="urn:microsoft.com/office/officeart/2016/7/layout/VerticalDownArrowProcess"/>
    <dgm:cxn modelId="{D08CA8CC-9AA8-4CCF-B56A-3DFD11E8E6C8}" type="presParOf" srcId="{9861EECB-3A84-41A5-B852-4B285090903A}" destId="{8F50F911-7735-4B6F-8C09-246B47AEF20D}" srcOrd="2" destOrd="0" presId="urn:microsoft.com/office/officeart/2016/7/layout/VerticalDownArrowProcess"/>
    <dgm:cxn modelId="{9D5C82A8-700F-4E8A-A151-5AAF0A88F6A7}" type="presParOf" srcId="{8F50F911-7735-4B6F-8C09-246B47AEF20D}" destId="{EFFDACA9-2C95-4D8A-9213-345601ED9767}" srcOrd="0" destOrd="0" presId="urn:microsoft.com/office/officeart/2016/7/layout/VerticalDownArrowProcess"/>
    <dgm:cxn modelId="{10C2E602-DDDD-4246-8EBB-280F332817BA}" type="presParOf" srcId="{8F50F911-7735-4B6F-8C09-246B47AEF20D}" destId="{49C4614F-57D0-4483-9CF6-6341B433F969}" srcOrd="1" destOrd="0" presId="urn:microsoft.com/office/officeart/2016/7/layout/VerticalDownArrowProcess"/>
    <dgm:cxn modelId="{BEFA5846-7C82-4417-B90E-7B4A31A74686}" type="presParOf" srcId="{8F50F911-7735-4B6F-8C09-246B47AEF20D}" destId="{B9B666AB-DF98-4763-AFAC-A00AA00104A9}" srcOrd="2" destOrd="0" presId="urn:microsoft.com/office/officeart/2016/7/layout/VerticalDownArrowProcess"/>
    <dgm:cxn modelId="{0B9F2387-4A4B-4A05-A3D2-F611B3DDEFB3}" type="presParOf" srcId="{9861EECB-3A84-41A5-B852-4B285090903A}" destId="{D1BE0D68-930D-4C65-9EE7-BA344CEA80B0}" srcOrd="3" destOrd="0" presId="urn:microsoft.com/office/officeart/2016/7/layout/VerticalDownArrowProcess"/>
    <dgm:cxn modelId="{37CEB51D-254D-49BA-B2DF-28C99BF79A56}" type="presParOf" srcId="{9861EECB-3A84-41A5-B852-4B285090903A}" destId="{B87F80CB-2904-41D6-A3D6-239A433718B1}" srcOrd="4" destOrd="0" presId="urn:microsoft.com/office/officeart/2016/7/layout/VerticalDownArrowProcess"/>
    <dgm:cxn modelId="{A50B107C-07AB-4225-AE2C-B9E152E918CE}" type="presParOf" srcId="{B87F80CB-2904-41D6-A3D6-239A433718B1}" destId="{FFF9BE3D-8A11-4E84-8868-1015985B9ADF}" srcOrd="0" destOrd="0" presId="urn:microsoft.com/office/officeart/2016/7/layout/VerticalDownArrowProcess"/>
    <dgm:cxn modelId="{0C6CD7C9-FBD9-4F36-AAE1-140E598A058A}" type="presParOf" srcId="{B87F80CB-2904-41D6-A3D6-239A433718B1}" destId="{E18555AE-E1ED-49DC-9674-A52C716BE673}" srcOrd="1" destOrd="0" presId="urn:microsoft.com/office/officeart/2016/7/layout/VerticalDownArrowProcess"/>
    <dgm:cxn modelId="{8245B66E-42BA-444C-B7A1-9E79240C503A}" type="presParOf" srcId="{B87F80CB-2904-41D6-A3D6-239A433718B1}" destId="{B49A7BEE-E0D8-4488-A7A9-F96EF9C044D7}" srcOrd="2" destOrd="0" presId="urn:microsoft.com/office/officeart/2016/7/layout/VerticalDownArrowProcess"/>
    <dgm:cxn modelId="{9D9AF614-0C56-4016-BC33-4141CF373F1C}" type="presParOf" srcId="{9861EECB-3A84-41A5-B852-4B285090903A}" destId="{8B6DC77B-B774-41C8-9B27-D4DB608CEB89}" srcOrd="5" destOrd="0" presId="urn:microsoft.com/office/officeart/2016/7/layout/VerticalDownArrowProcess"/>
    <dgm:cxn modelId="{9F0870BD-B888-4862-8318-57C89CE8BA11}" type="presParOf" srcId="{9861EECB-3A84-41A5-B852-4B285090903A}" destId="{9E1833F1-0ABB-4F1A-9E52-1597FFABB2C7}" srcOrd="6" destOrd="0" presId="urn:microsoft.com/office/officeart/2016/7/layout/VerticalDownArrowProcess"/>
    <dgm:cxn modelId="{3B8E70A8-E7AA-4CA4-8519-CDA63008B0EC}" type="presParOf" srcId="{9E1833F1-0ABB-4F1A-9E52-1597FFABB2C7}" destId="{3D2E1560-7F89-4E1F-BF9B-AFCD975EE4C3}" srcOrd="0" destOrd="0" presId="urn:microsoft.com/office/officeart/2016/7/layout/VerticalDownArrowProcess"/>
    <dgm:cxn modelId="{5EA737F9-C58C-46CA-8103-9B14A6925513}" type="presParOf" srcId="{9E1833F1-0ABB-4F1A-9E52-1597FFABB2C7}" destId="{379696AA-2265-4F04-892E-9C2334154B63}" srcOrd="1" destOrd="0" presId="urn:microsoft.com/office/officeart/2016/7/layout/VerticalDownArrowProcess"/>
    <dgm:cxn modelId="{047DE8CF-7809-4151-B9ED-B3EEF4926656}" type="presParOf" srcId="{9E1833F1-0ABB-4F1A-9E52-1597FFABB2C7}" destId="{3EC00DFC-372F-40C8-ABF5-FF8FEC270D2B}" srcOrd="2" destOrd="0" presId="urn:microsoft.com/office/officeart/2016/7/layout/VerticalDownArrowProcess"/>
    <dgm:cxn modelId="{85E056A5-6925-4E88-ACA5-B868FC1187F1}" type="presParOf" srcId="{9861EECB-3A84-41A5-B852-4B285090903A}" destId="{380F73F1-7A6C-436F-BB55-655896A19F7C}" srcOrd="7" destOrd="0" presId="urn:microsoft.com/office/officeart/2016/7/layout/VerticalDownArrowProcess"/>
    <dgm:cxn modelId="{EB724E5B-824A-4553-820C-22245E6D41B0}" type="presParOf" srcId="{9861EECB-3A84-41A5-B852-4B285090903A}" destId="{24EDCEE0-8A26-412E-ACA6-52F15D7781D0}" srcOrd="8" destOrd="0" presId="urn:microsoft.com/office/officeart/2016/7/layout/VerticalDownArrowProcess"/>
    <dgm:cxn modelId="{275FD724-C370-4EC6-9F44-B963EF695FD0}" type="presParOf" srcId="{24EDCEE0-8A26-412E-ACA6-52F15D7781D0}" destId="{81EAFB64-0EB5-4013-8B32-6CD968E9DA4D}" srcOrd="0" destOrd="0" presId="urn:microsoft.com/office/officeart/2016/7/layout/VerticalDownArrowProcess"/>
    <dgm:cxn modelId="{0E179B15-DEE3-43A3-8B43-832D34354FF6}" type="presParOf" srcId="{24EDCEE0-8A26-412E-ACA6-52F15D7781D0}" destId="{2864E1A9-836B-4967-96C4-4B8943A17706}" srcOrd="1" destOrd="0" presId="urn:microsoft.com/office/officeart/2016/7/layout/VerticalDownArrowProcess"/>
    <dgm:cxn modelId="{4897902E-24B6-489F-8186-911DAC51FF01}" type="presParOf" srcId="{24EDCEE0-8A26-412E-ACA6-52F15D7781D0}" destId="{71724FA1-7DD4-4442-A320-B000DE0104B8}"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1DC593-6902-42FC-9534-315705577F53}"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491382E2-FB1F-4EA9-9DCC-FDE46C7736E5}">
      <dgm:prSet/>
      <dgm:spPr/>
      <dgm:t>
        <a:bodyPr/>
        <a:lstStyle/>
        <a:p>
          <a:r>
            <a:rPr lang="en-US"/>
            <a:t>Plot</a:t>
          </a:r>
        </a:p>
      </dgm:t>
    </dgm:pt>
    <dgm:pt modelId="{A1BB3990-1122-452A-B28D-09D5AB33DCAB}" type="parTrans" cxnId="{BC7ED9C9-DDA2-415D-BB43-F736C60A8711}">
      <dgm:prSet/>
      <dgm:spPr/>
      <dgm:t>
        <a:bodyPr/>
        <a:lstStyle/>
        <a:p>
          <a:endParaRPr lang="en-US"/>
        </a:p>
      </dgm:t>
    </dgm:pt>
    <dgm:pt modelId="{B9C704CB-6752-4650-BEFC-EF2B9397255F}" type="sibTrans" cxnId="{BC7ED9C9-DDA2-415D-BB43-F736C60A8711}">
      <dgm:prSet/>
      <dgm:spPr/>
      <dgm:t>
        <a:bodyPr/>
        <a:lstStyle/>
        <a:p>
          <a:endParaRPr lang="en-US"/>
        </a:p>
      </dgm:t>
    </dgm:pt>
    <dgm:pt modelId="{EEEE5481-A81C-43AC-97BC-24B84DFDAFAC}">
      <dgm:prSet/>
      <dgm:spPr/>
      <dgm:t>
        <a:bodyPr/>
        <a:lstStyle/>
        <a:p>
          <a:r>
            <a:rPr lang="en-US" dirty="0"/>
            <a:t>recall vs fraction of predictions flagged</a:t>
          </a:r>
        </a:p>
      </dgm:t>
    </dgm:pt>
    <dgm:pt modelId="{6FD7CDD9-6856-49B4-B939-0E468BC25F79}" type="parTrans" cxnId="{8A90B6C4-6EB5-4F28-A505-371A747C5044}">
      <dgm:prSet/>
      <dgm:spPr/>
      <dgm:t>
        <a:bodyPr/>
        <a:lstStyle/>
        <a:p>
          <a:endParaRPr lang="en-US"/>
        </a:p>
      </dgm:t>
    </dgm:pt>
    <dgm:pt modelId="{9F61A1B8-BA45-4227-B357-94551D4E10D6}" type="sibTrans" cxnId="{8A90B6C4-6EB5-4F28-A505-371A747C5044}">
      <dgm:prSet/>
      <dgm:spPr/>
      <dgm:t>
        <a:bodyPr/>
        <a:lstStyle/>
        <a:p>
          <a:endParaRPr lang="en-US"/>
        </a:p>
      </dgm:t>
    </dgm:pt>
    <dgm:pt modelId="{19F5D110-0B21-4E2B-A90E-7F91F7BBC9B9}">
      <dgm:prSet/>
      <dgm:spPr/>
      <dgm:t>
        <a:bodyPr/>
        <a:lstStyle/>
        <a:p>
          <a:r>
            <a:rPr lang="en-US"/>
            <a:t>Fix</a:t>
          </a:r>
        </a:p>
      </dgm:t>
    </dgm:pt>
    <dgm:pt modelId="{961660CC-C94D-417A-8823-1F8E81B03CC4}" type="parTrans" cxnId="{EDD7E558-036F-4768-8F5E-744A7C3573A0}">
      <dgm:prSet/>
      <dgm:spPr/>
      <dgm:t>
        <a:bodyPr/>
        <a:lstStyle/>
        <a:p>
          <a:endParaRPr lang="en-US"/>
        </a:p>
      </dgm:t>
    </dgm:pt>
    <dgm:pt modelId="{2A647E25-A07F-4EB5-85DC-9E4E7AE2090F}" type="sibTrans" cxnId="{EDD7E558-036F-4768-8F5E-744A7C3573A0}">
      <dgm:prSet/>
      <dgm:spPr/>
      <dgm:t>
        <a:bodyPr/>
        <a:lstStyle/>
        <a:p>
          <a:endParaRPr lang="en-US"/>
        </a:p>
      </dgm:t>
    </dgm:pt>
    <dgm:pt modelId="{35F88F96-8AF1-4DC0-BB47-93675D9CE901}">
      <dgm:prSet/>
      <dgm:spPr/>
      <dgm:t>
        <a:bodyPr/>
        <a:lstStyle/>
        <a:p>
          <a:r>
            <a:rPr lang="en-US" dirty="0"/>
            <a:t> target recall (~0.80)</a:t>
          </a:r>
        </a:p>
      </dgm:t>
    </dgm:pt>
    <dgm:pt modelId="{01AE45A9-CBA1-48A6-B7F1-F5122AFC2520}" type="parTrans" cxnId="{AF2FCB3C-50B2-4D96-A2A5-7AAE0D954FEC}">
      <dgm:prSet/>
      <dgm:spPr/>
      <dgm:t>
        <a:bodyPr/>
        <a:lstStyle/>
        <a:p>
          <a:endParaRPr lang="en-US"/>
        </a:p>
      </dgm:t>
    </dgm:pt>
    <dgm:pt modelId="{4E596DC4-DFC4-46FE-9DCC-5AB33E3AF115}" type="sibTrans" cxnId="{AF2FCB3C-50B2-4D96-A2A5-7AAE0D954FEC}">
      <dgm:prSet/>
      <dgm:spPr/>
      <dgm:t>
        <a:bodyPr/>
        <a:lstStyle/>
        <a:p>
          <a:endParaRPr lang="en-US"/>
        </a:p>
      </dgm:t>
    </dgm:pt>
    <dgm:pt modelId="{0E58A652-7724-4042-B572-8224A835AB8F}">
      <dgm:prSet/>
      <dgm:spPr/>
      <dgm:t>
        <a:bodyPr/>
        <a:lstStyle/>
        <a:p>
          <a:r>
            <a:rPr lang="en-US"/>
            <a:t>Compute</a:t>
          </a:r>
        </a:p>
      </dgm:t>
    </dgm:pt>
    <dgm:pt modelId="{7AEFDF5F-73A0-431B-AFDC-E2D2558C16F6}" type="parTrans" cxnId="{CD690ACE-FB37-4543-B065-596F46438289}">
      <dgm:prSet/>
      <dgm:spPr/>
      <dgm:t>
        <a:bodyPr/>
        <a:lstStyle/>
        <a:p>
          <a:endParaRPr lang="en-US"/>
        </a:p>
      </dgm:t>
    </dgm:pt>
    <dgm:pt modelId="{BE9AA7BC-EE2A-4CEF-A91A-46537EB18C92}" type="sibTrans" cxnId="{CD690ACE-FB37-4543-B065-596F46438289}">
      <dgm:prSet/>
      <dgm:spPr/>
      <dgm:t>
        <a:bodyPr/>
        <a:lstStyle/>
        <a:p>
          <a:endParaRPr lang="en-US"/>
        </a:p>
      </dgm:t>
    </dgm:pt>
    <dgm:pt modelId="{5DEA3A82-0080-4B9A-8C72-DBFAB22E580D}">
      <dgm:prSet/>
      <dgm:spPr/>
      <dgm:t>
        <a:bodyPr/>
        <a:lstStyle/>
        <a:p>
          <a:r>
            <a:rPr lang="en-US" dirty="0"/>
            <a:t> workload (manual reviews needed)</a:t>
          </a:r>
        </a:p>
      </dgm:t>
    </dgm:pt>
    <dgm:pt modelId="{DC8580AB-8553-455F-8D7C-C6B4B793FF71}" type="parTrans" cxnId="{7BDF3072-670F-4D46-BEC8-9D77F2DA4243}">
      <dgm:prSet/>
      <dgm:spPr/>
      <dgm:t>
        <a:bodyPr/>
        <a:lstStyle/>
        <a:p>
          <a:endParaRPr lang="en-US"/>
        </a:p>
      </dgm:t>
    </dgm:pt>
    <dgm:pt modelId="{AFDCC135-6D5F-4E11-B8ED-486397BD7789}" type="sibTrans" cxnId="{7BDF3072-670F-4D46-BEC8-9D77F2DA4243}">
      <dgm:prSet/>
      <dgm:spPr/>
      <dgm:t>
        <a:bodyPr/>
        <a:lstStyle/>
        <a:p>
          <a:endParaRPr lang="en-US"/>
        </a:p>
      </dgm:t>
    </dgm:pt>
    <dgm:pt modelId="{83B38F92-597C-4F0D-816E-F46946C03AC0}" type="pres">
      <dgm:prSet presAssocID="{491DC593-6902-42FC-9534-315705577F53}" presName="Name0" presStyleCnt="0">
        <dgm:presLayoutVars>
          <dgm:dir/>
          <dgm:animLvl val="lvl"/>
          <dgm:resizeHandles val="exact"/>
        </dgm:presLayoutVars>
      </dgm:prSet>
      <dgm:spPr/>
    </dgm:pt>
    <dgm:pt modelId="{26DDD66E-8714-4689-8531-64DA250AE5DD}" type="pres">
      <dgm:prSet presAssocID="{491382E2-FB1F-4EA9-9DCC-FDE46C7736E5}" presName="linNode" presStyleCnt="0"/>
      <dgm:spPr/>
    </dgm:pt>
    <dgm:pt modelId="{43B5F882-47C1-4A18-978D-8CB078EEA2DA}" type="pres">
      <dgm:prSet presAssocID="{491382E2-FB1F-4EA9-9DCC-FDE46C7736E5}" presName="parentText" presStyleLbl="alignNode1" presStyleIdx="0" presStyleCnt="3">
        <dgm:presLayoutVars>
          <dgm:chMax val="1"/>
          <dgm:bulletEnabled/>
        </dgm:presLayoutVars>
      </dgm:prSet>
      <dgm:spPr/>
    </dgm:pt>
    <dgm:pt modelId="{58B802BD-302D-41AE-A72B-87D3236B269E}" type="pres">
      <dgm:prSet presAssocID="{491382E2-FB1F-4EA9-9DCC-FDE46C7736E5}" presName="descendantText" presStyleLbl="alignAccFollowNode1" presStyleIdx="0" presStyleCnt="3">
        <dgm:presLayoutVars>
          <dgm:bulletEnabled/>
        </dgm:presLayoutVars>
      </dgm:prSet>
      <dgm:spPr/>
    </dgm:pt>
    <dgm:pt modelId="{72B4F1F6-EAA5-42FB-B7D0-7959CAE7F611}" type="pres">
      <dgm:prSet presAssocID="{B9C704CB-6752-4650-BEFC-EF2B9397255F}" presName="sp" presStyleCnt="0"/>
      <dgm:spPr/>
    </dgm:pt>
    <dgm:pt modelId="{43EBE8AD-CCDD-485D-A3D4-842982D1CB90}" type="pres">
      <dgm:prSet presAssocID="{19F5D110-0B21-4E2B-A90E-7F91F7BBC9B9}" presName="linNode" presStyleCnt="0"/>
      <dgm:spPr/>
    </dgm:pt>
    <dgm:pt modelId="{DFAB4842-3819-40EB-B854-3CADBFEB7F18}" type="pres">
      <dgm:prSet presAssocID="{19F5D110-0B21-4E2B-A90E-7F91F7BBC9B9}" presName="parentText" presStyleLbl="alignNode1" presStyleIdx="1" presStyleCnt="3">
        <dgm:presLayoutVars>
          <dgm:chMax val="1"/>
          <dgm:bulletEnabled/>
        </dgm:presLayoutVars>
      </dgm:prSet>
      <dgm:spPr/>
    </dgm:pt>
    <dgm:pt modelId="{9DF03989-5D4A-4BDD-9D09-D6C6C956505A}" type="pres">
      <dgm:prSet presAssocID="{19F5D110-0B21-4E2B-A90E-7F91F7BBC9B9}" presName="descendantText" presStyleLbl="alignAccFollowNode1" presStyleIdx="1" presStyleCnt="3">
        <dgm:presLayoutVars>
          <dgm:bulletEnabled/>
        </dgm:presLayoutVars>
      </dgm:prSet>
      <dgm:spPr/>
    </dgm:pt>
    <dgm:pt modelId="{B2311F70-0EC2-4EE8-9149-2127EBEDBD98}" type="pres">
      <dgm:prSet presAssocID="{2A647E25-A07F-4EB5-85DC-9E4E7AE2090F}" presName="sp" presStyleCnt="0"/>
      <dgm:spPr/>
    </dgm:pt>
    <dgm:pt modelId="{3A7BD27C-F422-4C72-AF91-AB7BF4D4BB35}" type="pres">
      <dgm:prSet presAssocID="{0E58A652-7724-4042-B572-8224A835AB8F}" presName="linNode" presStyleCnt="0"/>
      <dgm:spPr/>
    </dgm:pt>
    <dgm:pt modelId="{893FE1C4-530E-4835-AEE1-CF644C602AD6}" type="pres">
      <dgm:prSet presAssocID="{0E58A652-7724-4042-B572-8224A835AB8F}" presName="parentText" presStyleLbl="alignNode1" presStyleIdx="2" presStyleCnt="3">
        <dgm:presLayoutVars>
          <dgm:chMax val="1"/>
          <dgm:bulletEnabled/>
        </dgm:presLayoutVars>
      </dgm:prSet>
      <dgm:spPr/>
    </dgm:pt>
    <dgm:pt modelId="{7627F453-2EB5-4ACC-AE66-840D588BA427}" type="pres">
      <dgm:prSet presAssocID="{0E58A652-7724-4042-B572-8224A835AB8F}" presName="descendantText" presStyleLbl="alignAccFollowNode1" presStyleIdx="2" presStyleCnt="3">
        <dgm:presLayoutVars>
          <dgm:bulletEnabled/>
        </dgm:presLayoutVars>
      </dgm:prSet>
      <dgm:spPr/>
    </dgm:pt>
  </dgm:ptLst>
  <dgm:cxnLst>
    <dgm:cxn modelId="{326AE500-192A-48C3-8A3C-B31F4A57C54C}" type="presOf" srcId="{0E58A652-7724-4042-B572-8224A835AB8F}" destId="{893FE1C4-530E-4835-AEE1-CF644C602AD6}" srcOrd="0" destOrd="0" presId="urn:microsoft.com/office/officeart/2016/7/layout/VerticalSolidActionList"/>
    <dgm:cxn modelId="{65DC5C2B-A6FA-4F44-9290-7D0A2F3BADFC}" type="presOf" srcId="{19F5D110-0B21-4E2B-A90E-7F91F7BBC9B9}" destId="{DFAB4842-3819-40EB-B854-3CADBFEB7F18}" srcOrd="0" destOrd="0" presId="urn:microsoft.com/office/officeart/2016/7/layout/VerticalSolidActionList"/>
    <dgm:cxn modelId="{AF2FCB3C-50B2-4D96-A2A5-7AAE0D954FEC}" srcId="{19F5D110-0B21-4E2B-A90E-7F91F7BBC9B9}" destId="{35F88F96-8AF1-4DC0-BB47-93675D9CE901}" srcOrd="0" destOrd="0" parTransId="{01AE45A9-CBA1-48A6-B7F1-F5122AFC2520}" sibTransId="{4E596DC4-DFC4-46FE-9DCC-5AB33E3AF115}"/>
    <dgm:cxn modelId="{DC0B6542-C047-4000-A0A2-FDC96327EFDC}" type="presOf" srcId="{491382E2-FB1F-4EA9-9DCC-FDE46C7736E5}" destId="{43B5F882-47C1-4A18-978D-8CB078EEA2DA}" srcOrd="0" destOrd="0" presId="urn:microsoft.com/office/officeart/2016/7/layout/VerticalSolidActionList"/>
    <dgm:cxn modelId="{9E9DE06B-2F7A-47A9-940A-86D01FE8B4FB}" type="presOf" srcId="{35F88F96-8AF1-4DC0-BB47-93675D9CE901}" destId="{9DF03989-5D4A-4BDD-9D09-D6C6C956505A}" srcOrd="0" destOrd="0" presId="urn:microsoft.com/office/officeart/2016/7/layout/VerticalSolidActionList"/>
    <dgm:cxn modelId="{7BDF3072-670F-4D46-BEC8-9D77F2DA4243}" srcId="{0E58A652-7724-4042-B572-8224A835AB8F}" destId="{5DEA3A82-0080-4B9A-8C72-DBFAB22E580D}" srcOrd="0" destOrd="0" parTransId="{DC8580AB-8553-455F-8D7C-C6B4B793FF71}" sibTransId="{AFDCC135-6D5F-4E11-B8ED-486397BD7789}"/>
    <dgm:cxn modelId="{EDD7E558-036F-4768-8F5E-744A7C3573A0}" srcId="{491DC593-6902-42FC-9534-315705577F53}" destId="{19F5D110-0B21-4E2B-A90E-7F91F7BBC9B9}" srcOrd="1" destOrd="0" parTransId="{961660CC-C94D-417A-8823-1F8E81B03CC4}" sibTransId="{2A647E25-A07F-4EB5-85DC-9E4E7AE2090F}"/>
    <dgm:cxn modelId="{6D05748A-746D-4FD4-B885-2958925D2C44}" type="presOf" srcId="{491DC593-6902-42FC-9534-315705577F53}" destId="{83B38F92-597C-4F0D-816E-F46946C03AC0}" srcOrd="0" destOrd="0" presId="urn:microsoft.com/office/officeart/2016/7/layout/VerticalSolidActionList"/>
    <dgm:cxn modelId="{FE89AFC4-380A-42E1-8C1C-C2D38046B8E8}" type="presOf" srcId="{5DEA3A82-0080-4B9A-8C72-DBFAB22E580D}" destId="{7627F453-2EB5-4ACC-AE66-840D588BA427}" srcOrd="0" destOrd="0" presId="urn:microsoft.com/office/officeart/2016/7/layout/VerticalSolidActionList"/>
    <dgm:cxn modelId="{8A90B6C4-6EB5-4F28-A505-371A747C5044}" srcId="{491382E2-FB1F-4EA9-9DCC-FDE46C7736E5}" destId="{EEEE5481-A81C-43AC-97BC-24B84DFDAFAC}" srcOrd="0" destOrd="0" parTransId="{6FD7CDD9-6856-49B4-B939-0E468BC25F79}" sibTransId="{9F61A1B8-BA45-4227-B357-94551D4E10D6}"/>
    <dgm:cxn modelId="{BC7ED9C9-DDA2-415D-BB43-F736C60A8711}" srcId="{491DC593-6902-42FC-9534-315705577F53}" destId="{491382E2-FB1F-4EA9-9DCC-FDE46C7736E5}" srcOrd="0" destOrd="0" parTransId="{A1BB3990-1122-452A-B28D-09D5AB33DCAB}" sibTransId="{B9C704CB-6752-4650-BEFC-EF2B9397255F}"/>
    <dgm:cxn modelId="{CD690ACE-FB37-4543-B065-596F46438289}" srcId="{491DC593-6902-42FC-9534-315705577F53}" destId="{0E58A652-7724-4042-B572-8224A835AB8F}" srcOrd="2" destOrd="0" parTransId="{7AEFDF5F-73A0-431B-AFDC-E2D2558C16F6}" sibTransId="{BE9AA7BC-EE2A-4CEF-A91A-46537EB18C92}"/>
    <dgm:cxn modelId="{9237A4E4-FF7F-42D1-8821-067ED4E76BD7}" type="presOf" srcId="{EEEE5481-A81C-43AC-97BC-24B84DFDAFAC}" destId="{58B802BD-302D-41AE-A72B-87D3236B269E}" srcOrd="0" destOrd="0" presId="urn:microsoft.com/office/officeart/2016/7/layout/VerticalSolidActionList"/>
    <dgm:cxn modelId="{E012322A-FA6E-462E-86F6-495384EFFD97}" type="presParOf" srcId="{83B38F92-597C-4F0D-816E-F46946C03AC0}" destId="{26DDD66E-8714-4689-8531-64DA250AE5DD}" srcOrd="0" destOrd="0" presId="urn:microsoft.com/office/officeart/2016/7/layout/VerticalSolidActionList"/>
    <dgm:cxn modelId="{5108C437-AD0F-4F16-8F86-55CCDF897106}" type="presParOf" srcId="{26DDD66E-8714-4689-8531-64DA250AE5DD}" destId="{43B5F882-47C1-4A18-978D-8CB078EEA2DA}" srcOrd="0" destOrd="0" presId="urn:microsoft.com/office/officeart/2016/7/layout/VerticalSolidActionList"/>
    <dgm:cxn modelId="{661CA98C-C643-4355-8C74-2EC034AE5553}" type="presParOf" srcId="{26DDD66E-8714-4689-8531-64DA250AE5DD}" destId="{58B802BD-302D-41AE-A72B-87D3236B269E}" srcOrd="1" destOrd="0" presId="urn:microsoft.com/office/officeart/2016/7/layout/VerticalSolidActionList"/>
    <dgm:cxn modelId="{9AD752D7-2A45-418E-8788-8822D1497BF3}" type="presParOf" srcId="{83B38F92-597C-4F0D-816E-F46946C03AC0}" destId="{72B4F1F6-EAA5-42FB-B7D0-7959CAE7F611}" srcOrd="1" destOrd="0" presId="urn:microsoft.com/office/officeart/2016/7/layout/VerticalSolidActionList"/>
    <dgm:cxn modelId="{55C96ED8-9307-4876-82F7-BEAB3FC25D0D}" type="presParOf" srcId="{83B38F92-597C-4F0D-816E-F46946C03AC0}" destId="{43EBE8AD-CCDD-485D-A3D4-842982D1CB90}" srcOrd="2" destOrd="0" presId="urn:microsoft.com/office/officeart/2016/7/layout/VerticalSolidActionList"/>
    <dgm:cxn modelId="{D81A7EAA-F3AA-4D8A-9F7A-0532C63A576F}" type="presParOf" srcId="{43EBE8AD-CCDD-485D-A3D4-842982D1CB90}" destId="{DFAB4842-3819-40EB-B854-3CADBFEB7F18}" srcOrd="0" destOrd="0" presId="urn:microsoft.com/office/officeart/2016/7/layout/VerticalSolidActionList"/>
    <dgm:cxn modelId="{21F5343D-232F-4A22-9916-1007CCA156F1}" type="presParOf" srcId="{43EBE8AD-CCDD-485D-A3D4-842982D1CB90}" destId="{9DF03989-5D4A-4BDD-9D09-D6C6C956505A}" srcOrd="1" destOrd="0" presId="urn:microsoft.com/office/officeart/2016/7/layout/VerticalSolidActionList"/>
    <dgm:cxn modelId="{23FCE7AC-63D0-4406-8AAF-07FFDB8B3760}" type="presParOf" srcId="{83B38F92-597C-4F0D-816E-F46946C03AC0}" destId="{B2311F70-0EC2-4EE8-9149-2127EBEDBD98}" srcOrd="3" destOrd="0" presId="urn:microsoft.com/office/officeart/2016/7/layout/VerticalSolidActionList"/>
    <dgm:cxn modelId="{0F8DCC61-9374-4750-BC11-A7583B1E3DD6}" type="presParOf" srcId="{83B38F92-597C-4F0D-816E-F46946C03AC0}" destId="{3A7BD27C-F422-4C72-AF91-AB7BF4D4BB35}" srcOrd="4" destOrd="0" presId="urn:microsoft.com/office/officeart/2016/7/layout/VerticalSolidActionList"/>
    <dgm:cxn modelId="{4E3F0D8F-A8B8-4C80-BB0E-4BB1FF7D69EC}" type="presParOf" srcId="{3A7BD27C-F422-4C72-AF91-AB7BF4D4BB35}" destId="{893FE1C4-530E-4835-AEE1-CF644C602AD6}" srcOrd="0" destOrd="0" presId="urn:microsoft.com/office/officeart/2016/7/layout/VerticalSolidActionList"/>
    <dgm:cxn modelId="{A14B3446-C491-4032-BAAF-2248CADFE0FB}" type="presParOf" srcId="{3A7BD27C-F422-4C72-AF91-AB7BF4D4BB35}" destId="{7627F453-2EB5-4ACC-AE66-840D588BA427}"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1637781-5DBE-4196-8AC4-D6E6B899F6D3}"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36E1F5F-D7B4-463E-8505-219D63219EF1}">
      <dgm:prSet/>
      <dgm:spPr/>
      <dgm:t>
        <a:bodyPr/>
        <a:lstStyle/>
        <a:p>
          <a:r>
            <a:rPr lang="en-US" b="0" i="0" baseline="0"/>
            <a:t>Baseline model with recall ≥ 0.80 on test</a:t>
          </a:r>
          <a:endParaRPr lang="en-US"/>
        </a:p>
      </dgm:t>
    </dgm:pt>
    <dgm:pt modelId="{718E586A-5AAE-4EBE-80FF-190AF99C3D81}" type="parTrans" cxnId="{2FF8BFD3-B0C2-45FC-AF53-ECEAD74CC742}">
      <dgm:prSet/>
      <dgm:spPr/>
      <dgm:t>
        <a:bodyPr/>
        <a:lstStyle/>
        <a:p>
          <a:endParaRPr lang="en-US"/>
        </a:p>
      </dgm:t>
    </dgm:pt>
    <dgm:pt modelId="{59E9D37A-02AB-4876-82B8-271599FB60C7}" type="sibTrans" cxnId="{2FF8BFD3-B0C2-45FC-AF53-ECEAD74CC742}">
      <dgm:prSet/>
      <dgm:spPr/>
      <dgm:t>
        <a:bodyPr/>
        <a:lstStyle/>
        <a:p>
          <a:endParaRPr lang="en-US"/>
        </a:p>
      </dgm:t>
    </dgm:pt>
    <dgm:pt modelId="{846FD3B2-9132-4E9B-AFB9-B6B552C8EB7F}">
      <dgm:prSet/>
      <dgm:spPr/>
      <dgm:t>
        <a:bodyPr/>
        <a:lstStyle/>
        <a:p>
          <a:r>
            <a:rPr lang="en-US" b="0" i="0" baseline="0"/>
            <a:t>Understand recall drift over time</a:t>
          </a:r>
          <a:endParaRPr lang="en-US"/>
        </a:p>
      </dgm:t>
    </dgm:pt>
    <dgm:pt modelId="{91F63CE6-BD88-4AE4-B621-66FBCAC61707}" type="parTrans" cxnId="{6B1C5DC2-5E0E-41A2-B95D-777097974AA7}">
      <dgm:prSet/>
      <dgm:spPr/>
      <dgm:t>
        <a:bodyPr/>
        <a:lstStyle/>
        <a:p>
          <a:endParaRPr lang="en-US"/>
        </a:p>
      </dgm:t>
    </dgm:pt>
    <dgm:pt modelId="{A2C6656C-7975-40A5-B4CA-795FE2686613}" type="sibTrans" cxnId="{6B1C5DC2-5E0E-41A2-B95D-777097974AA7}">
      <dgm:prSet/>
      <dgm:spPr/>
      <dgm:t>
        <a:bodyPr/>
        <a:lstStyle/>
        <a:p>
          <a:endParaRPr lang="en-US"/>
        </a:p>
      </dgm:t>
    </dgm:pt>
    <dgm:pt modelId="{7EC90122-7E66-4557-941E-5D39130A3760}">
      <dgm:prSet/>
      <dgm:spPr/>
      <dgm:t>
        <a:bodyPr/>
        <a:lstStyle/>
        <a:p>
          <a:r>
            <a:rPr lang="en-US" b="0" i="0" baseline="0"/>
            <a:t>Decide threshold balancing recall vs workload</a:t>
          </a:r>
          <a:endParaRPr lang="en-US"/>
        </a:p>
      </dgm:t>
    </dgm:pt>
    <dgm:pt modelId="{E56326D9-55DF-45D9-B09C-B149DB0540E0}" type="parTrans" cxnId="{6690CA1D-2F46-4D6C-A98D-41582F647708}">
      <dgm:prSet/>
      <dgm:spPr/>
      <dgm:t>
        <a:bodyPr/>
        <a:lstStyle/>
        <a:p>
          <a:endParaRPr lang="en-US"/>
        </a:p>
      </dgm:t>
    </dgm:pt>
    <dgm:pt modelId="{1A295D90-1216-4A58-B2B5-F87E094252DC}" type="sibTrans" cxnId="{6690CA1D-2F46-4D6C-A98D-41582F647708}">
      <dgm:prSet/>
      <dgm:spPr/>
      <dgm:t>
        <a:bodyPr/>
        <a:lstStyle/>
        <a:p>
          <a:endParaRPr lang="en-US"/>
        </a:p>
      </dgm:t>
    </dgm:pt>
    <dgm:pt modelId="{5AEAB151-A530-4A03-AC46-738423A0DA2B}">
      <dgm:prSet/>
      <dgm:spPr/>
      <dgm:t>
        <a:bodyPr/>
        <a:lstStyle/>
        <a:p>
          <a:r>
            <a:rPr lang="en-US" b="0" i="0" baseline="0"/>
            <a:t>Future: retraining policies to counter drift</a:t>
          </a:r>
          <a:endParaRPr lang="en-US"/>
        </a:p>
      </dgm:t>
    </dgm:pt>
    <dgm:pt modelId="{AF70DD25-4071-4B8B-AEB2-A8859FE63010}" type="parTrans" cxnId="{710E9A2D-FC6B-4BC8-BA7C-C506D526AE8E}">
      <dgm:prSet/>
      <dgm:spPr/>
      <dgm:t>
        <a:bodyPr/>
        <a:lstStyle/>
        <a:p>
          <a:endParaRPr lang="en-US"/>
        </a:p>
      </dgm:t>
    </dgm:pt>
    <dgm:pt modelId="{3596B396-965F-43AE-9A50-E5EAB32011E8}" type="sibTrans" cxnId="{710E9A2D-FC6B-4BC8-BA7C-C506D526AE8E}">
      <dgm:prSet/>
      <dgm:spPr/>
      <dgm:t>
        <a:bodyPr/>
        <a:lstStyle/>
        <a:p>
          <a:endParaRPr lang="en-US"/>
        </a:p>
      </dgm:t>
    </dgm:pt>
    <dgm:pt modelId="{403D7B5C-9C31-40F4-AF6B-DFF5BF510A69}" type="pres">
      <dgm:prSet presAssocID="{01637781-5DBE-4196-8AC4-D6E6B899F6D3}" presName="hierChild1" presStyleCnt="0">
        <dgm:presLayoutVars>
          <dgm:chPref val="1"/>
          <dgm:dir/>
          <dgm:animOne val="branch"/>
          <dgm:animLvl val="lvl"/>
          <dgm:resizeHandles/>
        </dgm:presLayoutVars>
      </dgm:prSet>
      <dgm:spPr/>
    </dgm:pt>
    <dgm:pt modelId="{9804D3A2-4C88-4B25-9973-62714354A24C}" type="pres">
      <dgm:prSet presAssocID="{B36E1F5F-D7B4-463E-8505-219D63219EF1}" presName="hierRoot1" presStyleCnt="0"/>
      <dgm:spPr/>
    </dgm:pt>
    <dgm:pt modelId="{E75DBEE2-47BE-4B6C-A8CD-F4FC77BA2794}" type="pres">
      <dgm:prSet presAssocID="{B36E1F5F-D7B4-463E-8505-219D63219EF1}" presName="composite" presStyleCnt="0"/>
      <dgm:spPr/>
    </dgm:pt>
    <dgm:pt modelId="{B360BB8B-6D74-44FB-A047-81A70952B9E6}" type="pres">
      <dgm:prSet presAssocID="{B36E1F5F-D7B4-463E-8505-219D63219EF1}" presName="background" presStyleLbl="node0" presStyleIdx="0" presStyleCnt="4"/>
      <dgm:spPr/>
    </dgm:pt>
    <dgm:pt modelId="{24B4B12A-DB9E-4E92-AB36-251D260C0C12}" type="pres">
      <dgm:prSet presAssocID="{B36E1F5F-D7B4-463E-8505-219D63219EF1}" presName="text" presStyleLbl="fgAcc0" presStyleIdx="0" presStyleCnt="4">
        <dgm:presLayoutVars>
          <dgm:chPref val="3"/>
        </dgm:presLayoutVars>
      </dgm:prSet>
      <dgm:spPr/>
    </dgm:pt>
    <dgm:pt modelId="{A4F48642-6C5F-4304-B982-1E5F2E774B7E}" type="pres">
      <dgm:prSet presAssocID="{B36E1F5F-D7B4-463E-8505-219D63219EF1}" presName="hierChild2" presStyleCnt="0"/>
      <dgm:spPr/>
    </dgm:pt>
    <dgm:pt modelId="{9FD51521-32C8-454C-BD3E-8827E51ADA9E}" type="pres">
      <dgm:prSet presAssocID="{846FD3B2-9132-4E9B-AFB9-B6B552C8EB7F}" presName="hierRoot1" presStyleCnt="0"/>
      <dgm:spPr/>
    </dgm:pt>
    <dgm:pt modelId="{3CC73FC4-1E99-4FC4-B9DD-C80F75D3E2E0}" type="pres">
      <dgm:prSet presAssocID="{846FD3B2-9132-4E9B-AFB9-B6B552C8EB7F}" presName="composite" presStyleCnt="0"/>
      <dgm:spPr/>
    </dgm:pt>
    <dgm:pt modelId="{41B2A131-5F2D-4EB5-B819-ED71188A834A}" type="pres">
      <dgm:prSet presAssocID="{846FD3B2-9132-4E9B-AFB9-B6B552C8EB7F}" presName="background" presStyleLbl="node0" presStyleIdx="1" presStyleCnt="4"/>
      <dgm:spPr/>
    </dgm:pt>
    <dgm:pt modelId="{AC3E3FC0-3AB1-4AC8-A3A0-056760738340}" type="pres">
      <dgm:prSet presAssocID="{846FD3B2-9132-4E9B-AFB9-B6B552C8EB7F}" presName="text" presStyleLbl="fgAcc0" presStyleIdx="1" presStyleCnt="4">
        <dgm:presLayoutVars>
          <dgm:chPref val="3"/>
        </dgm:presLayoutVars>
      </dgm:prSet>
      <dgm:spPr/>
    </dgm:pt>
    <dgm:pt modelId="{6D1B92CC-B044-4B55-92AA-B860CA421067}" type="pres">
      <dgm:prSet presAssocID="{846FD3B2-9132-4E9B-AFB9-B6B552C8EB7F}" presName="hierChild2" presStyleCnt="0"/>
      <dgm:spPr/>
    </dgm:pt>
    <dgm:pt modelId="{38914591-D401-4827-9466-315745A64D50}" type="pres">
      <dgm:prSet presAssocID="{7EC90122-7E66-4557-941E-5D39130A3760}" presName="hierRoot1" presStyleCnt="0"/>
      <dgm:spPr/>
    </dgm:pt>
    <dgm:pt modelId="{FB401308-2315-4543-832E-1D7A11409970}" type="pres">
      <dgm:prSet presAssocID="{7EC90122-7E66-4557-941E-5D39130A3760}" presName="composite" presStyleCnt="0"/>
      <dgm:spPr/>
    </dgm:pt>
    <dgm:pt modelId="{DA144B98-541E-4421-ACC6-1E8E35B1956F}" type="pres">
      <dgm:prSet presAssocID="{7EC90122-7E66-4557-941E-5D39130A3760}" presName="background" presStyleLbl="node0" presStyleIdx="2" presStyleCnt="4"/>
      <dgm:spPr/>
    </dgm:pt>
    <dgm:pt modelId="{E459C98B-A8A9-43E2-B21E-E8324702D658}" type="pres">
      <dgm:prSet presAssocID="{7EC90122-7E66-4557-941E-5D39130A3760}" presName="text" presStyleLbl="fgAcc0" presStyleIdx="2" presStyleCnt="4">
        <dgm:presLayoutVars>
          <dgm:chPref val="3"/>
        </dgm:presLayoutVars>
      </dgm:prSet>
      <dgm:spPr/>
    </dgm:pt>
    <dgm:pt modelId="{B381044F-8E26-49E3-BE65-0DA297F0E031}" type="pres">
      <dgm:prSet presAssocID="{7EC90122-7E66-4557-941E-5D39130A3760}" presName="hierChild2" presStyleCnt="0"/>
      <dgm:spPr/>
    </dgm:pt>
    <dgm:pt modelId="{C2882A71-399D-405D-88F3-91CA2F38350C}" type="pres">
      <dgm:prSet presAssocID="{5AEAB151-A530-4A03-AC46-738423A0DA2B}" presName="hierRoot1" presStyleCnt="0"/>
      <dgm:spPr/>
    </dgm:pt>
    <dgm:pt modelId="{23E05ACE-D781-4D7D-A456-2C0DD4E1510B}" type="pres">
      <dgm:prSet presAssocID="{5AEAB151-A530-4A03-AC46-738423A0DA2B}" presName="composite" presStyleCnt="0"/>
      <dgm:spPr/>
    </dgm:pt>
    <dgm:pt modelId="{081172B3-DEBB-47C9-9B37-09A5048D4E8D}" type="pres">
      <dgm:prSet presAssocID="{5AEAB151-A530-4A03-AC46-738423A0DA2B}" presName="background" presStyleLbl="node0" presStyleIdx="3" presStyleCnt="4"/>
      <dgm:spPr/>
    </dgm:pt>
    <dgm:pt modelId="{D89C1054-09FC-41A9-BD1F-D019684C121C}" type="pres">
      <dgm:prSet presAssocID="{5AEAB151-A530-4A03-AC46-738423A0DA2B}" presName="text" presStyleLbl="fgAcc0" presStyleIdx="3" presStyleCnt="4">
        <dgm:presLayoutVars>
          <dgm:chPref val="3"/>
        </dgm:presLayoutVars>
      </dgm:prSet>
      <dgm:spPr/>
    </dgm:pt>
    <dgm:pt modelId="{198F7B63-C75C-4525-9738-FF8554F7E92A}" type="pres">
      <dgm:prSet presAssocID="{5AEAB151-A530-4A03-AC46-738423A0DA2B}" presName="hierChild2" presStyleCnt="0"/>
      <dgm:spPr/>
    </dgm:pt>
  </dgm:ptLst>
  <dgm:cxnLst>
    <dgm:cxn modelId="{6690CA1D-2F46-4D6C-A98D-41582F647708}" srcId="{01637781-5DBE-4196-8AC4-D6E6B899F6D3}" destId="{7EC90122-7E66-4557-941E-5D39130A3760}" srcOrd="2" destOrd="0" parTransId="{E56326D9-55DF-45D9-B09C-B149DB0540E0}" sibTransId="{1A295D90-1216-4A58-B2B5-F87E094252DC}"/>
    <dgm:cxn modelId="{8604C521-4796-46F9-91E5-A4A790266471}" type="presOf" srcId="{01637781-5DBE-4196-8AC4-D6E6B899F6D3}" destId="{403D7B5C-9C31-40F4-AF6B-DFF5BF510A69}" srcOrd="0" destOrd="0" presId="urn:microsoft.com/office/officeart/2005/8/layout/hierarchy1"/>
    <dgm:cxn modelId="{710E9A2D-FC6B-4BC8-BA7C-C506D526AE8E}" srcId="{01637781-5DBE-4196-8AC4-D6E6B899F6D3}" destId="{5AEAB151-A530-4A03-AC46-738423A0DA2B}" srcOrd="3" destOrd="0" parTransId="{AF70DD25-4071-4B8B-AEB2-A8859FE63010}" sibTransId="{3596B396-965F-43AE-9A50-E5EAB32011E8}"/>
    <dgm:cxn modelId="{18C3ED5E-B2B4-4A03-8D82-F7E7EDF98E82}" type="presOf" srcId="{5AEAB151-A530-4A03-AC46-738423A0DA2B}" destId="{D89C1054-09FC-41A9-BD1F-D019684C121C}" srcOrd="0" destOrd="0" presId="urn:microsoft.com/office/officeart/2005/8/layout/hierarchy1"/>
    <dgm:cxn modelId="{975B4074-CC09-4E6F-92CE-88256D0F59F6}" type="presOf" srcId="{846FD3B2-9132-4E9B-AFB9-B6B552C8EB7F}" destId="{AC3E3FC0-3AB1-4AC8-A3A0-056760738340}" srcOrd="0" destOrd="0" presId="urn:microsoft.com/office/officeart/2005/8/layout/hierarchy1"/>
    <dgm:cxn modelId="{FF34FC99-7213-44F5-B74E-FD68FB9BA574}" type="presOf" srcId="{7EC90122-7E66-4557-941E-5D39130A3760}" destId="{E459C98B-A8A9-43E2-B21E-E8324702D658}" srcOrd="0" destOrd="0" presId="urn:microsoft.com/office/officeart/2005/8/layout/hierarchy1"/>
    <dgm:cxn modelId="{6B1C5DC2-5E0E-41A2-B95D-777097974AA7}" srcId="{01637781-5DBE-4196-8AC4-D6E6B899F6D3}" destId="{846FD3B2-9132-4E9B-AFB9-B6B552C8EB7F}" srcOrd="1" destOrd="0" parTransId="{91F63CE6-BD88-4AE4-B621-66FBCAC61707}" sibTransId="{A2C6656C-7975-40A5-B4CA-795FE2686613}"/>
    <dgm:cxn modelId="{2FF8BFD3-B0C2-45FC-AF53-ECEAD74CC742}" srcId="{01637781-5DBE-4196-8AC4-D6E6B899F6D3}" destId="{B36E1F5F-D7B4-463E-8505-219D63219EF1}" srcOrd="0" destOrd="0" parTransId="{718E586A-5AAE-4EBE-80FF-190AF99C3D81}" sibTransId="{59E9D37A-02AB-4876-82B8-271599FB60C7}"/>
    <dgm:cxn modelId="{486951F2-20CF-4611-B559-B26179503D39}" type="presOf" srcId="{B36E1F5F-D7B4-463E-8505-219D63219EF1}" destId="{24B4B12A-DB9E-4E92-AB36-251D260C0C12}" srcOrd="0" destOrd="0" presId="urn:microsoft.com/office/officeart/2005/8/layout/hierarchy1"/>
    <dgm:cxn modelId="{EBAA1A37-606A-4E3A-B7FB-2531A62EA3B8}" type="presParOf" srcId="{403D7B5C-9C31-40F4-AF6B-DFF5BF510A69}" destId="{9804D3A2-4C88-4B25-9973-62714354A24C}" srcOrd="0" destOrd="0" presId="urn:microsoft.com/office/officeart/2005/8/layout/hierarchy1"/>
    <dgm:cxn modelId="{D92AFE22-19B3-44A5-85DA-02DCC35B3881}" type="presParOf" srcId="{9804D3A2-4C88-4B25-9973-62714354A24C}" destId="{E75DBEE2-47BE-4B6C-A8CD-F4FC77BA2794}" srcOrd="0" destOrd="0" presId="urn:microsoft.com/office/officeart/2005/8/layout/hierarchy1"/>
    <dgm:cxn modelId="{7911A53A-897E-471C-A100-26BB9B31D11C}" type="presParOf" srcId="{E75DBEE2-47BE-4B6C-A8CD-F4FC77BA2794}" destId="{B360BB8B-6D74-44FB-A047-81A70952B9E6}" srcOrd="0" destOrd="0" presId="urn:microsoft.com/office/officeart/2005/8/layout/hierarchy1"/>
    <dgm:cxn modelId="{52B106E6-C906-4C8C-8A91-D5651D231152}" type="presParOf" srcId="{E75DBEE2-47BE-4B6C-A8CD-F4FC77BA2794}" destId="{24B4B12A-DB9E-4E92-AB36-251D260C0C12}" srcOrd="1" destOrd="0" presId="urn:microsoft.com/office/officeart/2005/8/layout/hierarchy1"/>
    <dgm:cxn modelId="{4F4EA4C0-7844-49D1-9014-F9487A61BF05}" type="presParOf" srcId="{9804D3A2-4C88-4B25-9973-62714354A24C}" destId="{A4F48642-6C5F-4304-B982-1E5F2E774B7E}" srcOrd="1" destOrd="0" presId="urn:microsoft.com/office/officeart/2005/8/layout/hierarchy1"/>
    <dgm:cxn modelId="{E3E04531-B78C-48A5-B1DD-383FEBB0EF2C}" type="presParOf" srcId="{403D7B5C-9C31-40F4-AF6B-DFF5BF510A69}" destId="{9FD51521-32C8-454C-BD3E-8827E51ADA9E}" srcOrd="1" destOrd="0" presId="urn:microsoft.com/office/officeart/2005/8/layout/hierarchy1"/>
    <dgm:cxn modelId="{C18DC3F5-E436-4678-90E2-6FDFD5144ABF}" type="presParOf" srcId="{9FD51521-32C8-454C-BD3E-8827E51ADA9E}" destId="{3CC73FC4-1E99-4FC4-B9DD-C80F75D3E2E0}" srcOrd="0" destOrd="0" presId="urn:microsoft.com/office/officeart/2005/8/layout/hierarchy1"/>
    <dgm:cxn modelId="{18550C2C-CEC9-479A-909C-DFDCB6F4BA70}" type="presParOf" srcId="{3CC73FC4-1E99-4FC4-B9DD-C80F75D3E2E0}" destId="{41B2A131-5F2D-4EB5-B819-ED71188A834A}" srcOrd="0" destOrd="0" presId="urn:microsoft.com/office/officeart/2005/8/layout/hierarchy1"/>
    <dgm:cxn modelId="{56E1A54F-F8CD-4BEF-AE9D-2291CD27B448}" type="presParOf" srcId="{3CC73FC4-1E99-4FC4-B9DD-C80F75D3E2E0}" destId="{AC3E3FC0-3AB1-4AC8-A3A0-056760738340}" srcOrd="1" destOrd="0" presId="urn:microsoft.com/office/officeart/2005/8/layout/hierarchy1"/>
    <dgm:cxn modelId="{06E5E668-751D-4601-9D3A-BB39FBAB2D2B}" type="presParOf" srcId="{9FD51521-32C8-454C-BD3E-8827E51ADA9E}" destId="{6D1B92CC-B044-4B55-92AA-B860CA421067}" srcOrd="1" destOrd="0" presId="urn:microsoft.com/office/officeart/2005/8/layout/hierarchy1"/>
    <dgm:cxn modelId="{F35E5625-DEA4-4848-A197-FD6138BDD423}" type="presParOf" srcId="{403D7B5C-9C31-40F4-AF6B-DFF5BF510A69}" destId="{38914591-D401-4827-9466-315745A64D50}" srcOrd="2" destOrd="0" presId="urn:microsoft.com/office/officeart/2005/8/layout/hierarchy1"/>
    <dgm:cxn modelId="{992B6E84-89EC-48D3-A703-DCCF74B0E2F3}" type="presParOf" srcId="{38914591-D401-4827-9466-315745A64D50}" destId="{FB401308-2315-4543-832E-1D7A11409970}" srcOrd="0" destOrd="0" presId="urn:microsoft.com/office/officeart/2005/8/layout/hierarchy1"/>
    <dgm:cxn modelId="{83FB48D2-88EC-4C57-9D2A-1B2063DE963C}" type="presParOf" srcId="{FB401308-2315-4543-832E-1D7A11409970}" destId="{DA144B98-541E-4421-ACC6-1E8E35B1956F}" srcOrd="0" destOrd="0" presId="urn:microsoft.com/office/officeart/2005/8/layout/hierarchy1"/>
    <dgm:cxn modelId="{E79835C5-727F-469C-ABC3-F07822FA4BB8}" type="presParOf" srcId="{FB401308-2315-4543-832E-1D7A11409970}" destId="{E459C98B-A8A9-43E2-B21E-E8324702D658}" srcOrd="1" destOrd="0" presId="urn:microsoft.com/office/officeart/2005/8/layout/hierarchy1"/>
    <dgm:cxn modelId="{BD112402-1DE7-4325-9AF6-09922F024E25}" type="presParOf" srcId="{38914591-D401-4827-9466-315745A64D50}" destId="{B381044F-8E26-49E3-BE65-0DA297F0E031}" srcOrd="1" destOrd="0" presId="urn:microsoft.com/office/officeart/2005/8/layout/hierarchy1"/>
    <dgm:cxn modelId="{4819092E-40D5-45B0-AD00-5F761C8BA0F1}" type="presParOf" srcId="{403D7B5C-9C31-40F4-AF6B-DFF5BF510A69}" destId="{C2882A71-399D-405D-88F3-91CA2F38350C}" srcOrd="3" destOrd="0" presId="urn:microsoft.com/office/officeart/2005/8/layout/hierarchy1"/>
    <dgm:cxn modelId="{B0759558-D031-45E9-9932-8B778E439D4C}" type="presParOf" srcId="{C2882A71-399D-405D-88F3-91CA2F38350C}" destId="{23E05ACE-D781-4D7D-A456-2C0DD4E1510B}" srcOrd="0" destOrd="0" presId="urn:microsoft.com/office/officeart/2005/8/layout/hierarchy1"/>
    <dgm:cxn modelId="{219A5E10-6F59-4FBD-BF57-B235C5B769E5}" type="presParOf" srcId="{23E05ACE-D781-4D7D-A456-2C0DD4E1510B}" destId="{081172B3-DEBB-47C9-9B37-09A5048D4E8D}" srcOrd="0" destOrd="0" presId="urn:microsoft.com/office/officeart/2005/8/layout/hierarchy1"/>
    <dgm:cxn modelId="{810430C9-BD83-4BAD-8126-9E2FECB32FF1}" type="presParOf" srcId="{23E05ACE-D781-4D7D-A456-2C0DD4E1510B}" destId="{D89C1054-09FC-41A9-BD1F-D019684C121C}" srcOrd="1" destOrd="0" presId="urn:microsoft.com/office/officeart/2005/8/layout/hierarchy1"/>
    <dgm:cxn modelId="{35515C93-572E-43D9-BF69-E6A48C20F497}" type="presParOf" srcId="{C2882A71-399D-405D-88F3-91CA2F38350C}" destId="{198F7B63-C75C-4525-9738-FF8554F7E92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BA61FF-9DE3-4F97-A4BA-DAC9CB816810}">
      <dsp:nvSpPr>
        <dsp:cNvPr id="0" name=""/>
        <dsp:cNvSpPr/>
      </dsp:nvSpPr>
      <dsp:spPr>
        <a:xfrm>
          <a:off x="1261059" y="1545"/>
          <a:ext cx="3533331" cy="10776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i="0" kern="1200" baseline="0"/>
            <a:t>Digital payments rising → more fraud attempts</a:t>
          </a:r>
          <a:endParaRPr lang="en-US" sz="2500" kern="1200"/>
        </a:p>
      </dsp:txBody>
      <dsp:txXfrm>
        <a:off x="1261059" y="1545"/>
        <a:ext cx="3533331" cy="1077666"/>
      </dsp:txXfrm>
    </dsp:sp>
    <dsp:sp modelId="{96CD0008-C5F4-4623-9AA1-86BE27027D68}">
      <dsp:nvSpPr>
        <dsp:cNvPr id="0" name=""/>
        <dsp:cNvSpPr/>
      </dsp:nvSpPr>
      <dsp:spPr>
        <a:xfrm>
          <a:off x="1261059" y="1520878"/>
          <a:ext cx="3533331" cy="10776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i="0" kern="1200" baseline="0"/>
            <a:t>Financial institutions lose billions to fraud annually</a:t>
          </a:r>
          <a:endParaRPr lang="en-US" sz="2500" kern="1200"/>
        </a:p>
      </dsp:txBody>
      <dsp:txXfrm>
        <a:off x="1261059" y="1520878"/>
        <a:ext cx="3533331" cy="1077666"/>
      </dsp:txXfrm>
    </dsp:sp>
    <dsp:sp modelId="{D3A31E63-B6E0-4DB8-AB42-DBA306E76F21}">
      <dsp:nvSpPr>
        <dsp:cNvPr id="0" name=""/>
        <dsp:cNvSpPr/>
      </dsp:nvSpPr>
      <dsp:spPr>
        <a:xfrm>
          <a:off x="1261059" y="3040210"/>
          <a:ext cx="3533331" cy="10776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i="0" kern="1200" baseline="0"/>
            <a:t>Fraud is rare (≈ &lt; 1 % of all transactions)</a:t>
          </a:r>
          <a:endParaRPr lang="en-US" sz="2500" kern="1200"/>
        </a:p>
      </dsp:txBody>
      <dsp:txXfrm>
        <a:off x="1261059" y="3040210"/>
        <a:ext cx="3533331" cy="1077666"/>
      </dsp:txXfrm>
    </dsp:sp>
    <dsp:sp modelId="{A1AA0D40-7FF1-4415-BA90-508298DEB3DC}">
      <dsp:nvSpPr>
        <dsp:cNvPr id="0" name=""/>
        <dsp:cNvSpPr/>
      </dsp:nvSpPr>
      <dsp:spPr>
        <a:xfrm>
          <a:off x="1261059" y="4559543"/>
          <a:ext cx="3533331" cy="10776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b="0" i="0" kern="1200" baseline="0"/>
            <a:t>Manual review teams can’t review all flagged cases</a:t>
          </a:r>
          <a:endParaRPr lang="en-US" sz="2500" kern="1200"/>
        </a:p>
      </dsp:txBody>
      <dsp:txXfrm>
        <a:off x="1261059" y="4559543"/>
        <a:ext cx="3533331" cy="1077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8A1F3A-174B-46DF-BD7E-DF1A16DB9B4A}">
      <dsp:nvSpPr>
        <dsp:cNvPr id="0" name=""/>
        <dsp:cNvSpPr/>
      </dsp:nvSpPr>
      <dsp:spPr>
        <a:xfrm>
          <a:off x="0" y="83917"/>
          <a:ext cx="6055450" cy="1034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Goal</a:t>
          </a:r>
          <a:r>
            <a:rPr lang="en-US" sz="2600" b="0" i="0" kern="1200" baseline="0"/>
            <a:t>: Classify each transaction as fraud or not</a:t>
          </a:r>
          <a:endParaRPr lang="en-US" sz="2600" kern="1200"/>
        </a:p>
      </dsp:txBody>
      <dsp:txXfrm>
        <a:off x="50489" y="134406"/>
        <a:ext cx="5954472" cy="933302"/>
      </dsp:txXfrm>
    </dsp:sp>
    <dsp:sp modelId="{958B9583-1A25-4FFD-A924-1E21DEC4D656}">
      <dsp:nvSpPr>
        <dsp:cNvPr id="0" name=""/>
        <dsp:cNvSpPr/>
      </dsp:nvSpPr>
      <dsp:spPr>
        <a:xfrm>
          <a:off x="0" y="1193077"/>
          <a:ext cx="6055450" cy="1034280"/>
        </a:xfrm>
        <a:prstGeom prst="roundRect">
          <a:avLst/>
        </a:prstGeom>
        <a:solidFill>
          <a:schemeClr val="accent2">
            <a:hueOff val="-1484199"/>
            <a:satOff val="0"/>
            <a:lumOff val="-60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Type</a:t>
          </a:r>
          <a:r>
            <a:rPr lang="en-US" sz="2600" b="0" i="0" kern="1200" baseline="0"/>
            <a:t>: Binary classification</a:t>
          </a:r>
          <a:endParaRPr lang="en-US" sz="2600" kern="1200"/>
        </a:p>
      </dsp:txBody>
      <dsp:txXfrm>
        <a:off x="50489" y="1243566"/>
        <a:ext cx="5954472" cy="933302"/>
      </dsp:txXfrm>
    </dsp:sp>
    <dsp:sp modelId="{B8C02686-2A30-45EF-8C3F-04C927C92C1D}">
      <dsp:nvSpPr>
        <dsp:cNvPr id="0" name=""/>
        <dsp:cNvSpPr/>
      </dsp:nvSpPr>
      <dsp:spPr>
        <a:xfrm>
          <a:off x="0" y="2302237"/>
          <a:ext cx="6055450" cy="1034280"/>
        </a:xfrm>
        <a:prstGeom prst="roundRect">
          <a:avLst/>
        </a:prstGeom>
        <a:solidFill>
          <a:schemeClr val="accent2">
            <a:hueOff val="-2968397"/>
            <a:satOff val="0"/>
            <a:lumOff val="-1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i="0" kern="1200" baseline="0"/>
            <a:t>Dataset</a:t>
          </a:r>
          <a:r>
            <a:rPr lang="en-US" sz="2600" b="0" i="0" kern="1200" baseline="0"/>
            <a:t>: 30 K transactions</a:t>
          </a:r>
          <a:endParaRPr lang="en-US" sz="2600" kern="1200"/>
        </a:p>
      </dsp:txBody>
      <dsp:txXfrm>
        <a:off x="50489" y="2352726"/>
        <a:ext cx="5954472" cy="933302"/>
      </dsp:txXfrm>
    </dsp:sp>
    <dsp:sp modelId="{755521F4-ED9A-478F-BE0B-9A74F49EEA0E}">
      <dsp:nvSpPr>
        <dsp:cNvPr id="0" name=""/>
        <dsp:cNvSpPr/>
      </dsp:nvSpPr>
      <dsp:spPr>
        <a:xfrm>
          <a:off x="0" y="3411397"/>
          <a:ext cx="6055450" cy="1034280"/>
        </a:xfrm>
        <a:prstGeom prst="roundRect">
          <a:avLst/>
        </a:prstGeom>
        <a:solidFill>
          <a:schemeClr val="accent2">
            <a:hueOff val="-4452596"/>
            <a:satOff val="0"/>
            <a:lumOff val="-1808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10 K train, 10 K test</a:t>
          </a:r>
          <a:endParaRPr lang="en-US" sz="2600" kern="1200"/>
        </a:p>
      </dsp:txBody>
      <dsp:txXfrm>
        <a:off x="50489" y="3461886"/>
        <a:ext cx="5954472" cy="933302"/>
      </dsp:txXfrm>
    </dsp:sp>
    <dsp:sp modelId="{40C66ACA-ECB6-4235-B9B1-B4D689B32A2D}">
      <dsp:nvSpPr>
        <dsp:cNvPr id="0" name=""/>
        <dsp:cNvSpPr/>
      </dsp:nvSpPr>
      <dsp:spPr>
        <a:xfrm>
          <a:off x="0" y="4520557"/>
          <a:ext cx="6055450" cy="1034280"/>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baseline="0"/>
            <a:t>Remaining 10 K + 10 K to simulate drift</a:t>
          </a:r>
          <a:endParaRPr lang="en-US" sz="2600" kern="1200"/>
        </a:p>
      </dsp:txBody>
      <dsp:txXfrm>
        <a:off x="50489" y="4571046"/>
        <a:ext cx="5954472" cy="9333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6B220-6756-4F72-8A58-1CA44B483F1A}">
      <dsp:nvSpPr>
        <dsp:cNvPr id="0" name=""/>
        <dsp:cNvSpPr/>
      </dsp:nvSpPr>
      <dsp:spPr>
        <a:xfrm>
          <a:off x="0" y="2340"/>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7BD4A3-DECD-4A64-B4D5-AE01B36AA7E9}">
      <dsp:nvSpPr>
        <dsp:cNvPr id="0" name=""/>
        <dsp:cNvSpPr/>
      </dsp:nvSpPr>
      <dsp:spPr>
        <a:xfrm>
          <a:off x="358801" y="269217"/>
          <a:ext cx="652366" cy="6523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2CCB63-1B41-4FF5-9F8E-A07C97B03DCF}">
      <dsp:nvSpPr>
        <dsp:cNvPr id="0" name=""/>
        <dsp:cNvSpPr/>
      </dsp:nvSpPr>
      <dsp:spPr>
        <a:xfrm>
          <a:off x="1369969" y="2340"/>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b="0" i="0" kern="1200" baseline="0"/>
            <a:t>Prevents financial loss and reputational damage</a:t>
          </a:r>
          <a:endParaRPr lang="en-US" sz="2200" kern="1200"/>
        </a:p>
      </dsp:txBody>
      <dsp:txXfrm>
        <a:off x="1369969" y="2340"/>
        <a:ext cx="4685480" cy="1186120"/>
      </dsp:txXfrm>
    </dsp:sp>
    <dsp:sp modelId="{3F21E83F-34CA-417E-A895-70A782B7AD4F}">
      <dsp:nvSpPr>
        <dsp:cNvPr id="0" name=""/>
        <dsp:cNvSpPr/>
      </dsp:nvSpPr>
      <dsp:spPr>
        <a:xfrm>
          <a:off x="0" y="1484991"/>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781D74-E0F8-47A5-A56E-E32CB2E498E5}">
      <dsp:nvSpPr>
        <dsp:cNvPr id="0" name=""/>
        <dsp:cNvSpPr/>
      </dsp:nvSpPr>
      <dsp:spPr>
        <a:xfrm>
          <a:off x="358801" y="1751868"/>
          <a:ext cx="652366" cy="6523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CCF01F-7029-4067-9CDF-21145A9E981E}">
      <dsp:nvSpPr>
        <dsp:cNvPr id="0" name=""/>
        <dsp:cNvSpPr/>
      </dsp:nvSpPr>
      <dsp:spPr>
        <a:xfrm>
          <a:off x="1369969" y="1484991"/>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b="0" i="0" kern="1200" baseline="0"/>
            <a:t>Improves customer trust and experience</a:t>
          </a:r>
          <a:endParaRPr lang="en-US" sz="2200" kern="1200"/>
        </a:p>
      </dsp:txBody>
      <dsp:txXfrm>
        <a:off x="1369969" y="1484991"/>
        <a:ext cx="4685480" cy="1186120"/>
      </dsp:txXfrm>
    </dsp:sp>
    <dsp:sp modelId="{4B6A41D6-0E2A-4177-A5C9-EACC189D8FE6}">
      <dsp:nvSpPr>
        <dsp:cNvPr id="0" name=""/>
        <dsp:cNvSpPr/>
      </dsp:nvSpPr>
      <dsp:spPr>
        <a:xfrm>
          <a:off x="0" y="2967642"/>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828B4-A1DB-4226-ABF5-ECDEF5012AD6}">
      <dsp:nvSpPr>
        <dsp:cNvPr id="0" name=""/>
        <dsp:cNvSpPr/>
      </dsp:nvSpPr>
      <dsp:spPr>
        <a:xfrm>
          <a:off x="358801" y="3234519"/>
          <a:ext cx="652366" cy="6523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BC2885-DEBF-4165-A31F-CE032A8A47D3}">
      <dsp:nvSpPr>
        <dsp:cNvPr id="0" name=""/>
        <dsp:cNvSpPr/>
      </dsp:nvSpPr>
      <dsp:spPr>
        <a:xfrm>
          <a:off x="1369969" y="2967642"/>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b="0" i="0" kern="1200" baseline="0"/>
            <a:t>Recall is critical (missing fraud is costlier than false alarms)</a:t>
          </a:r>
          <a:endParaRPr lang="en-US" sz="2200" kern="1200"/>
        </a:p>
      </dsp:txBody>
      <dsp:txXfrm>
        <a:off x="1369969" y="2967642"/>
        <a:ext cx="4685480" cy="1186120"/>
      </dsp:txXfrm>
    </dsp:sp>
    <dsp:sp modelId="{F23063B4-9F8C-4CF8-BA75-607BF78225AD}">
      <dsp:nvSpPr>
        <dsp:cNvPr id="0" name=""/>
        <dsp:cNvSpPr/>
      </dsp:nvSpPr>
      <dsp:spPr>
        <a:xfrm>
          <a:off x="0" y="4450293"/>
          <a:ext cx="6055450" cy="118612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969F27-F577-407A-B421-E56D54225A20}">
      <dsp:nvSpPr>
        <dsp:cNvPr id="0" name=""/>
        <dsp:cNvSpPr/>
      </dsp:nvSpPr>
      <dsp:spPr>
        <a:xfrm>
          <a:off x="358801" y="4717170"/>
          <a:ext cx="652366" cy="6523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FFAECF-D011-4823-968E-FBEE31F1262D}">
      <dsp:nvSpPr>
        <dsp:cNvPr id="0" name=""/>
        <dsp:cNvSpPr/>
      </dsp:nvSpPr>
      <dsp:spPr>
        <a:xfrm>
          <a:off x="1369969" y="4450293"/>
          <a:ext cx="4685480" cy="1186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531" tIns="125531" rIns="125531" bIns="125531" numCol="1" spcCol="1270" anchor="ctr" anchorCtr="0">
          <a:noAutofit/>
        </a:bodyPr>
        <a:lstStyle/>
        <a:p>
          <a:pPr marL="0" lvl="0" indent="0" algn="l" defTabSz="977900">
            <a:lnSpc>
              <a:spcPct val="90000"/>
            </a:lnSpc>
            <a:spcBef>
              <a:spcPct val="0"/>
            </a:spcBef>
            <a:spcAft>
              <a:spcPct val="35000"/>
            </a:spcAft>
            <a:buNone/>
          </a:pPr>
          <a:r>
            <a:rPr lang="en-US" sz="2200" b="0" i="0" kern="1200" baseline="0"/>
            <a:t>Cost–recall trade-off supports resource planning</a:t>
          </a:r>
          <a:endParaRPr lang="en-US" sz="2200" kern="1200"/>
        </a:p>
      </dsp:txBody>
      <dsp:txXfrm>
        <a:off x="1369969" y="4450293"/>
        <a:ext cx="4685480" cy="118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42436-BBFC-493E-A5B5-A1B2EF07AFAA}">
      <dsp:nvSpPr>
        <dsp:cNvPr id="0" name=""/>
        <dsp:cNvSpPr/>
      </dsp:nvSpPr>
      <dsp:spPr>
        <a:xfrm>
          <a:off x="0" y="1353"/>
          <a:ext cx="10381205" cy="6861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A5820-13D6-4A77-AEB2-EC30BD60EBE2}">
      <dsp:nvSpPr>
        <dsp:cNvPr id="0" name=""/>
        <dsp:cNvSpPr/>
      </dsp:nvSpPr>
      <dsp:spPr>
        <a:xfrm>
          <a:off x="207552" y="155731"/>
          <a:ext cx="377367" cy="377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27F55F-1FF5-4E86-9C15-F66CBE5499DB}">
      <dsp:nvSpPr>
        <dsp:cNvPr id="0" name=""/>
        <dsp:cNvSpPr/>
      </dsp:nvSpPr>
      <dsp:spPr>
        <a:xfrm>
          <a:off x="792471" y="1353"/>
          <a:ext cx="9588733" cy="68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15" tIns="72615" rIns="72615" bIns="72615" numCol="1" spcCol="1270" anchor="ctr" anchorCtr="0">
          <a:noAutofit/>
        </a:bodyPr>
        <a:lstStyle/>
        <a:p>
          <a:pPr marL="0" lvl="0" indent="0" algn="l" defTabSz="977900">
            <a:lnSpc>
              <a:spcPct val="100000"/>
            </a:lnSpc>
            <a:spcBef>
              <a:spcPct val="0"/>
            </a:spcBef>
            <a:spcAft>
              <a:spcPct val="35000"/>
            </a:spcAft>
            <a:buNone/>
          </a:pPr>
          <a:r>
            <a:rPr lang="en-US" sz="2200" b="0" i="0" kern="1200" baseline="0"/>
            <a:t>Core task: Classification</a:t>
          </a:r>
          <a:endParaRPr lang="en-US" sz="2200" kern="1200"/>
        </a:p>
      </dsp:txBody>
      <dsp:txXfrm>
        <a:off x="792471" y="1353"/>
        <a:ext cx="9588733" cy="686122"/>
      </dsp:txXfrm>
    </dsp:sp>
    <dsp:sp modelId="{F44814FB-910E-495F-B7C9-54E3BACB347F}">
      <dsp:nvSpPr>
        <dsp:cNvPr id="0" name=""/>
        <dsp:cNvSpPr/>
      </dsp:nvSpPr>
      <dsp:spPr>
        <a:xfrm>
          <a:off x="0" y="859006"/>
          <a:ext cx="10381205" cy="6861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A2404B-4595-40A7-921B-71326127FAAD}">
      <dsp:nvSpPr>
        <dsp:cNvPr id="0" name=""/>
        <dsp:cNvSpPr/>
      </dsp:nvSpPr>
      <dsp:spPr>
        <a:xfrm>
          <a:off x="207552" y="1013384"/>
          <a:ext cx="377367" cy="377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C925C3-D2E8-46AC-A86C-8B4621C1E47B}">
      <dsp:nvSpPr>
        <dsp:cNvPr id="0" name=""/>
        <dsp:cNvSpPr/>
      </dsp:nvSpPr>
      <dsp:spPr>
        <a:xfrm>
          <a:off x="792471" y="859006"/>
          <a:ext cx="9588733" cy="68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15" tIns="72615" rIns="72615" bIns="72615" numCol="1" spcCol="1270" anchor="ctr" anchorCtr="0">
          <a:noAutofit/>
        </a:bodyPr>
        <a:lstStyle/>
        <a:p>
          <a:pPr marL="0" lvl="0" indent="0" algn="l" defTabSz="977900">
            <a:lnSpc>
              <a:spcPct val="100000"/>
            </a:lnSpc>
            <a:spcBef>
              <a:spcPct val="0"/>
            </a:spcBef>
            <a:spcAft>
              <a:spcPct val="35000"/>
            </a:spcAft>
            <a:buNone/>
          </a:pPr>
          <a:r>
            <a:rPr lang="en-US" sz="2200" b="0" i="0" kern="1200" baseline="0"/>
            <a:t>Auxiliary: Drift analysis</a:t>
          </a:r>
          <a:endParaRPr lang="en-US" sz="2200" kern="1200"/>
        </a:p>
      </dsp:txBody>
      <dsp:txXfrm>
        <a:off x="792471" y="859006"/>
        <a:ext cx="9588733" cy="686122"/>
      </dsp:txXfrm>
    </dsp:sp>
    <dsp:sp modelId="{B872C00A-9CBD-4AAA-8183-694E64321570}">
      <dsp:nvSpPr>
        <dsp:cNvPr id="0" name=""/>
        <dsp:cNvSpPr/>
      </dsp:nvSpPr>
      <dsp:spPr>
        <a:xfrm>
          <a:off x="0" y="1716659"/>
          <a:ext cx="10381205" cy="6861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5F8FE-2700-496E-BF65-0CCFF42EE692}">
      <dsp:nvSpPr>
        <dsp:cNvPr id="0" name=""/>
        <dsp:cNvSpPr/>
      </dsp:nvSpPr>
      <dsp:spPr>
        <a:xfrm>
          <a:off x="207552" y="1871037"/>
          <a:ext cx="377367" cy="3773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CCBCFF-1CFC-4253-8CF2-E5D56E8849C5}">
      <dsp:nvSpPr>
        <dsp:cNvPr id="0" name=""/>
        <dsp:cNvSpPr/>
      </dsp:nvSpPr>
      <dsp:spPr>
        <a:xfrm>
          <a:off x="792471" y="1716659"/>
          <a:ext cx="9588733" cy="68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15" tIns="72615" rIns="72615" bIns="72615" numCol="1" spcCol="1270" anchor="ctr" anchorCtr="0">
          <a:noAutofit/>
        </a:bodyPr>
        <a:lstStyle/>
        <a:p>
          <a:pPr marL="0" lvl="0" indent="0" algn="l" defTabSz="977900">
            <a:lnSpc>
              <a:spcPct val="100000"/>
            </a:lnSpc>
            <a:spcBef>
              <a:spcPct val="0"/>
            </a:spcBef>
            <a:spcAft>
              <a:spcPct val="35000"/>
            </a:spcAft>
            <a:buNone/>
          </a:pPr>
          <a:r>
            <a:rPr lang="en-US" sz="2200" b="0" i="0" kern="1200" baseline="0"/>
            <a:t>Metrics: Precision, Recall, F1, Recall @ FPR, PR-AUC</a:t>
          </a:r>
          <a:endParaRPr lang="en-US" sz="2200" kern="1200"/>
        </a:p>
      </dsp:txBody>
      <dsp:txXfrm>
        <a:off x="792471" y="1716659"/>
        <a:ext cx="9588733" cy="686122"/>
      </dsp:txXfrm>
    </dsp:sp>
    <dsp:sp modelId="{8C1DE09D-B9A3-4AAD-8BBA-D97092FC6599}">
      <dsp:nvSpPr>
        <dsp:cNvPr id="0" name=""/>
        <dsp:cNvSpPr/>
      </dsp:nvSpPr>
      <dsp:spPr>
        <a:xfrm>
          <a:off x="0" y="2574312"/>
          <a:ext cx="10381205" cy="68612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13AF49-03A8-40A7-88F0-A37EEC513542}">
      <dsp:nvSpPr>
        <dsp:cNvPr id="0" name=""/>
        <dsp:cNvSpPr/>
      </dsp:nvSpPr>
      <dsp:spPr>
        <a:xfrm>
          <a:off x="207552" y="2728690"/>
          <a:ext cx="377367" cy="3773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A93DBF-63F5-492B-889F-6AF048F735CA}">
      <dsp:nvSpPr>
        <dsp:cNvPr id="0" name=""/>
        <dsp:cNvSpPr/>
      </dsp:nvSpPr>
      <dsp:spPr>
        <a:xfrm>
          <a:off x="792471" y="2574312"/>
          <a:ext cx="9588733" cy="686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615" tIns="72615" rIns="72615" bIns="72615" numCol="1" spcCol="1270" anchor="ctr" anchorCtr="0">
          <a:noAutofit/>
        </a:bodyPr>
        <a:lstStyle/>
        <a:p>
          <a:pPr marL="0" lvl="0" indent="0" algn="l" defTabSz="977900">
            <a:lnSpc>
              <a:spcPct val="100000"/>
            </a:lnSpc>
            <a:spcBef>
              <a:spcPct val="0"/>
            </a:spcBef>
            <a:spcAft>
              <a:spcPct val="35000"/>
            </a:spcAft>
            <a:buNone/>
          </a:pPr>
          <a:r>
            <a:rPr lang="en-US" sz="2200" b="0" i="0" kern="1200" baseline="0"/>
            <a:t>Focus: Recall-based scenario → fix recall ~0.80 and see workload</a:t>
          </a:r>
          <a:endParaRPr lang="en-US" sz="2200" kern="1200"/>
        </a:p>
      </dsp:txBody>
      <dsp:txXfrm>
        <a:off x="792471" y="2574312"/>
        <a:ext cx="9588733" cy="6861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D00AF1-BDCC-4DE7-9F91-3135133FE233}">
      <dsp:nvSpPr>
        <dsp:cNvPr id="0" name=""/>
        <dsp:cNvSpPr/>
      </dsp:nvSpPr>
      <dsp:spPr>
        <a:xfrm>
          <a:off x="2902" y="544496"/>
          <a:ext cx="2302371" cy="138142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baseline="0"/>
            <a:t>Ingest CSV</a:t>
          </a:r>
          <a:endParaRPr lang="en-US" sz="2300" kern="1200"/>
        </a:p>
      </dsp:txBody>
      <dsp:txXfrm>
        <a:off x="2902" y="544496"/>
        <a:ext cx="2302371" cy="1381422"/>
      </dsp:txXfrm>
    </dsp:sp>
    <dsp:sp modelId="{2F4B9D87-24D4-4EE2-8499-E4B6DA4888DB}">
      <dsp:nvSpPr>
        <dsp:cNvPr id="0" name=""/>
        <dsp:cNvSpPr/>
      </dsp:nvSpPr>
      <dsp:spPr>
        <a:xfrm>
          <a:off x="2535510" y="544496"/>
          <a:ext cx="2302371" cy="1381422"/>
        </a:xfrm>
        <a:prstGeom prst="rect">
          <a:avLst/>
        </a:prstGeom>
        <a:solidFill>
          <a:schemeClr val="accent5">
            <a:hueOff val="-162890"/>
            <a:satOff val="-16517"/>
            <a:lumOff val="-5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baseline="0"/>
            <a:t>Clean + preprocess</a:t>
          </a:r>
          <a:endParaRPr lang="en-US" sz="2300" kern="1200"/>
        </a:p>
      </dsp:txBody>
      <dsp:txXfrm>
        <a:off x="2535510" y="544496"/>
        <a:ext cx="2302371" cy="1381422"/>
      </dsp:txXfrm>
    </dsp:sp>
    <dsp:sp modelId="{0E7C39C8-E605-410D-BDBE-6C7961536080}">
      <dsp:nvSpPr>
        <dsp:cNvPr id="0" name=""/>
        <dsp:cNvSpPr/>
      </dsp:nvSpPr>
      <dsp:spPr>
        <a:xfrm>
          <a:off x="5068118" y="544496"/>
          <a:ext cx="2302371" cy="1381422"/>
        </a:xfrm>
        <a:prstGeom prst="rect">
          <a:avLst/>
        </a:prstGeom>
        <a:solidFill>
          <a:schemeClr val="accent5">
            <a:hueOff val="-325781"/>
            <a:satOff val="-33034"/>
            <a:lumOff val="-10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baseline="0"/>
            <a:t>Time-based train/test split</a:t>
          </a:r>
          <a:endParaRPr lang="en-US" sz="2300" kern="1200"/>
        </a:p>
      </dsp:txBody>
      <dsp:txXfrm>
        <a:off x="5068118" y="544496"/>
        <a:ext cx="2302371" cy="1381422"/>
      </dsp:txXfrm>
    </dsp:sp>
    <dsp:sp modelId="{E53B3395-D7DA-46E7-BB9E-396397E6F83E}">
      <dsp:nvSpPr>
        <dsp:cNvPr id="0" name=""/>
        <dsp:cNvSpPr/>
      </dsp:nvSpPr>
      <dsp:spPr>
        <a:xfrm>
          <a:off x="7600726" y="544496"/>
          <a:ext cx="2302371" cy="1381422"/>
        </a:xfrm>
        <a:prstGeom prst="rect">
          <a:avLst/>
        </a:prstGeom>
        <a:solidFill>
          <a:schemeClr val="accent5">
            <a:hueOff val="-488671"/>
            <a:satOff val="-49551"/>
            <a:lumOff val="-15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baseline="0"/>
            <a:t>Train models (LogReg, RF, XGB)</a:t>
          </a:r>
          <a:endParaRPr lang="en-US" sz="2300" kern="1200"/>
        </a:p>
      </dsp:txBody>
      <dsp:txXfrm>
        <a:off x="7600726" y="544496"/>
        <a:ext cx="2302371" cy="1381422"/>
      </dsp:txXfrm>
    </dsp:sp>
    <dsp:sp modelId="{936BE09F-DFC3-40DE-BFE7-0B76A61F9301}">
      <dsp:nvSpPr>
        <dsp:cNvPr id="0" name=""/>
        <dsp:cNvSpPr/>
      </dsp:nvSpPr>
      <dsp:spPr>
        <a:xfrm>
          <a:off x="1269206" y="2156156"/>
          <a:ext cx="2302371" cy="1381422"/>
        </a:xfrm>
        <a:prstGeom prst="rect">
          <a:avLst/>
        </a:prstGeom>
        <a:solidFill>
          <a:schemeClr val="accent5">
            <a:hueOff val="-651561"/>
            <a:satOff val="-66069"/>
            <a:lumOff val="-20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baseline="0"/>
            <a:t>Evaluate on holdout</a:t>
          </a:r>
          <a:endParaRPr lang="en-US" sz="2300" kern="1200"/>
        </a:p>
      </dsp:txBody>
      <dsp:txXfrm>
        <a:off x="1269206" y="2156156"/>
        <a:ext cx="2302371" cy="1381422"/>
      </dsp:txXfrm>
    </dsp:sp>
    <dsp:sp modelId="{9FC6ABB7-4F89-4CD9-9C5C-8FDA4A188B41}">
      <dsp:nvSpPr>
        <dsp:cNvPr id="0" name=""/>
        <dsp:cNvSpPr/>
      </dsp:nvSpPr>
      <dsp:spPr>
        <a:xfrm>
          <a:off x="3801814" y="2156156"/>
          <a:ext cx="2302371" cy="1381422"/>
        </a:xfrm>
        <a:prstGeom prst="rect">
          <a:avLst/>
        </a:prstGeom>
        <a:solidFill>
          <a:schemeClr val="accent5">
            <a:hueOff val="-814452"/>
            <a:satOff val="-82586"/>
            <a:lumOff val="-259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baseline="0"/>
            <a:t>Evaluate later batches for drift</a:t>
          </a:r>
          <a:endParaRPr lang="en-US" sz="2300" kern="1200"/>
        </a:p>
      </dsp:txBody>
      <dsp:txXfrm>
        <a:off x="3801814" y="2156156"/>
        <a:ext cx="2302371" cy="1381422"/>
      </dsp:txXfrm>
    </dsp:sp>
    <dsp:sp modelId="{6DE265E3-30FA-483C-B6E4-2C35F6A72036}">
      <dsp:nvSpPr>
        <dsp:cNvPr id="0" name=""/>
        <dsp:cNvSpPr/>
      </dsp:nvSpPr>
      <dsp:spPr>
        <a:xfrm>
          <a:off x="6334422" y="2156156"/>
          <a:ext cx="2302371" cy="1381422"/>
        </a:xfrm>
        <a:prstGeom prst="rect">
          <a:avLst/>
        </a:prstGeom>
        <a:solidFill>
          <a:schemeClr val="accent5">
            <a:hueOff val="-977342"/>
            <a:satOff val="-99103"/>
            <a:lumOff val="-3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baseline="0"/>
            <a:t>Threshold tuning to balance recall vs workload</a:t>
          </a:r>
          <a:endParaRPr lang="en-US" sz="2300" kern="1200"/>
        </a:p>
      </dsp:txBody>
      <dsp:txXfrm>
        <a:off x="6334422" y="2156156"/>
        <a:ext cx="2302371" cy="13814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0B213A-DE63-4FDF-9EB9-F01355874302}">
      <dsp:nvSpPr>
        <dsp:cNvPr id="0" name=""/>
        <dsp:cNvSpPr/>
      </dsp:nvSpPr>
      <dsp:spPr>
        <a:xfrm>
          <a:off x="0" y="0"/>
          <a:ext cx="8420100" cy="122462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baseline="0"/>
            <a:t>Class imbalance check (fraud vs non-fraud)</a:t>
          </a:r>
          <a:endParaRPr lang="en-US" sz="2800" kern="1200"/>
        </a:p>
      </dsp:txBody>
      <dsp:txXfrm>
        <a:off x="35868" y="35868"/>
        <a:ext cx="7098636" cy="1152886"/>
      </dsp:txXfrm>
    </dsp:sp>
    <dsp:sp modelId="{3201F918-8D85-4A43-98B1-FE4709DA17EA}">
      <dsp:nvSpPr>
        <dsp:cNvPr id="0" name=""/>
        <dsp:cNvSpPr/>
      </dsp:nvSpPr>
      <dsp:spPr>
        <a:xfrm>
          <a:off x="742949" y="1428726"/>
          <a:ext cx="8420100" cy="1224622"/>
        </a:xfrm>
        <a:prstGeom prst="roundRect">
          <a:avLst>
            <a:gd name="adj" fmla="val 10000"/>
          </a:avLst>
        </a:prstGeom>
        <a:solidFill>
          <a:schemeClr val="accent2">
            <a:hueOff val="-2968397"/>
            <a:satOff val="0"/>
            <a:lumOff val="-1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baseline="0"/>
            <a:t>Stats: amount, time, feature correlations</a:t>
          </a:r>
          <a:endParaRPr lang="en-US" sz="2800" kern="1200"/>
        </a:p>
      </dsp:txBody>
      <dsp:txXfrm>
        <a:off x="778817" y="1464594"/>
        <a:ext cx="6809409" cy="1152886"/>
      </dsp:txXfrm>
    </dsp:sp>
    <dsp:sp modelId="{EA1F3E07-7E32-4672-BD58-95A8F33AE2C2}">
      <dsp:nvSpPr>
        <dsp:cNvPr id="0" name=""/>
        <dsp:cNvSpPr/>
      </dsp:nvSpPr>
      <dsp:spPr>
        <a:xfrm>
          <a:off x="1485899" y="2857452"/>
          <a:ext cx="8420100" cy="1224622"/>
        </a:xfrm>
        <a:prstGeom prst="roundRect">
          <a:avLst>
            <a:gd name="adj" fmla="val 10000"/>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baseline="0"/>
            <a:t>Visuals: histogram of amounts, correlation heatmap, class imbalance pie chart</a:t>
          </a:r>
          <a:endParaRPr lang="en-US" sz="2800" kern="1200"/>
        </a:p>
      </dsp:txBody>
      <dsp:txXfrm>
        <a:off x="1521767" y="2893320"/>
        <a:ext cx="6809409" cy="1152886"/>
      </dsp:txXfrm>
    </dsp:sp>
    <dsp:sp modelId="{6FF297C9-CC2B-4D22-89AE-F5A138FB6EBF}">
      <dsp:nvSpPr>
        <dsp:cNvPr id="0" name=""/>
        <dsp:cNvSpPr/>
      </dsp:nvSpPr>
      <dsp:spPr>
        <a:xfrm>
          <a:off x="7624095" y="928672"/>
          <a:ext cx="796004" cy="796004"/>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803196" y="928672"/>
        <a:ext cx="437802" cy="598993"/>
      </dsp:txXfrm>
    </dsp:sp>
    <dsp:sp modelId="{09E1619A-EBFA-430F-9396-51FE79EA3873}">
      <dsp:nvSpPr>
        <dsp:cNvPr id="0" name=""/>
        <dsp:cNvSpPr/>
      </dsp:nvSpPr>
      <dsp:spPr>
        <a:xfrm>
          <a:off x="8367045" y="2349234"/>
          <a:ext cx="796004" cy="796004"/>
        </a:xfrm>
        <a:prstGeom prst="downArrow">
          <a:avLst>
            <a:gd name="adj1" fmla="val 55000"/>
            <a:gd name="adj2" fmla="val 45000"/>
          </a:avLst>
        </a:prstGeom>
        <a:solidFill>
          <a:schemeClr val="accent2">
            <a:tint val="40000"/>
            <a:alpha val="90000"/>
            <a:hueOff val="-6472107"/>
            <a:satOff val="-49567"/>
            <a:lumOff val="-4198"/>
            <a:alphaOff val="0"/>
          </a:schemeClr>
        </a:solidFill>
        <a:ln w="12700" cap="flat" cmpd="sng" algn="ctr">
          <a:solidFill>
            <a:schemeClr val="accent2">
              <a:tint val="40000"/>
              <a:alpha val="90000"/>
              <a:hueOff val="-6472107"/>
              <a:satOff val="-49567"/>
              <a:lumOff val="-4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46146" y="2349234"/>
        <a:ext cx="437802" cy="5989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B6D5F-4376-4E0F-84AD-C79055986B80}">
      <dsp:nvSpPr>
        <dsp:cNvPr id="0" name=""/>
        <dsp:cNvSpPr/>
      </dsp:nvSpPr>
      <dsp:spPr>
        <a:xfrm>
          <a:off x="0" y="2800744"/>
          <a:ext cx="2595301" cy="45948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578" tIns="113792" rIns="184578" bIns="113792" numCol="1" spcCol="1270" anchor="ctr" anchorCtr="0">
          <a:noAutofit/>
        </a:bodyPr>
        <a:lstStyle/>
        <a:p>
          <a:pPr marL="0" lvl="0" indent="0" algn="ctr" defTabSz="711200">
            <a:lnSpc>
              <a:spcPct val="90000"/>
            </a:lnSpc>
            <a:spcBef>
              <a:spcPct val="0"/>
            </a:spcBef>
            <a:spcAft>
              <a:spcPct val="35000"/>
            </a:spcAft>
            <a:buNone/>
          </a:pPr>
          <a:r>
            <a:rPr lang="en-US" sz="1600" kern="1200"/>
            <a:t>Ensure</a:t>
          </a:r>
        </a:p>
      </dsp:txBody>
      <dsp:txXfrm>
        <a:off x="0" y="2800744"/>
        <a:ext cx="2595301" cy="459485"/>
      </dsp:txXfrm>
    </dsp:sp>
    <dsp:sp modelId="{74C6EB64-23D6-44D2-8C1C-E18A809D393F}">
      <dsp:nvSpPr>
        <dsp:cNvPr id="0" name=""/>
        <dsp:cNvSpPr/>
      </dsp:nvSpPr>
      <dsp:spPr>
        <a:xfrm>
          <a:off x="2595301" y="2800744"/>
          <a:ext cx="7785903" cy="4594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35" tIns="139700" rIns="157935" bIns="139700" numCol="1" spcCol="1270" anchor="ctr" anchorCtr="0">
          <a:noAutofit/>
        </a:bodyPr>
        <a:lstStyle/>
        <a:p>
          <a:pPr marL="0" lvl="0" indent="0" algn="l" defTabSz="488950">
            <a:lnSpc>
              <a:spcPct val="90000"/>
            </a:lnSpc>
            <a:spcBef>
              <a:spcPct val="0"/>
            </a:spcBef>
            <a:spcAft>
              <a:spcPct val="35000"/>
            </a:spcAft>
            <a:buNone/>
          </a:pPr>
          <a:r>
            <a:rPr lang="en-US" sz="1100" kern="1200"/>
            <a:t>Ensure numeric features ready for models</a:t>
          </a:r>
        </a:p>
      </dsp:txBody>
      <dsp:txXfrm>
        <a:off x="2595301" y="2800744"/>
        <a:ext cx="7785903" cy="459485"/>
      </dsp:txXfrm>
    </dsp:sp>
    <dsp:sp modelId="{49C4614F-57D0-4483-9CF6-6341B433F969}">
      <dsp:nvSpPr>
        <dsp:cNvPr id="0" name=""/>
        <dsp:cNvSpPr/>
      </dsp:nvSpPr>
      <dsp:spPr>
        <a:xfrm rot="10800000">
          <a:off x="0" y="2100948"/>
          <a:ext cx="2595301" cy="70668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578" tIns="113792" rIns="184578" bIns="113792" numCol="1" spcCol="1270" anchor="ctr" anchorCtr="0">
          <a:noAutofit/>
        </a:bodyPr>
        <a:lstStyle/>
        <a:p>
          <a:pPr marL="0" lvl="0" indent="0" algn="ctr" defTabSz="711200">
            <a:lnSpc>
              <a:spcPct val="90000"/>
            </a:lnSpc>
            <a:spcBef>
              <a:spcPct val="0"/>
            </a:spcBef>
            <a:spcAft>
              <a:spcPct val="35000"/>
            </a:spcAft>
            <a:buNone/>
          </a:pPr>
          <a:r>
            <a:rPr lang="en-US" sz="1600" kern="1200"/>
            <a:t>Handle</a:t>
          </a:r>
        </a:p>
      </dsp:txBody>
      <dsp:txXfrm rot="-10800000">
        <a:off x="0" y="2100948"/>
        <a:ext cx="2595301" cy="459347"/>
      </dsp:txXfrm>
    </dsp:sp>
    <dsp:sp modelId="{B9B666AB-DF98-4763-AFAC-A00AA00104A9}">
      <dsp:nvSpPr>
        <dsp:cNvPr id="0" name=""/>
        <dsp:cNvSpPr/>
      </dsp:nvSpPr>
      <dsp:spPr>
        <a:xfrm>
          <a:off x="2595301" y="2100948"/>
          <a:ext cx="7785903" cy="4593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35" tIns="139700" rIns="157935" bIns="139700" numCol="1" spcCol="1270" anchor="ctr" anchorCtr="0">
          <a:noAutofit/>
        </a:bodyPr>
        <a:lstStyle/>
        <a:p>
          <a:pPr marL="0" lvl="0" indent="0" algn="l" defTabSz="488950">
            <a:lnSpc>
              <a:spcPct val="90000"/>
            </a:lnSpc>
            <a:spcBef>
              <a:spcPct val="0"/>
            </a:spcBef>
            <a:spcAft>
              <a:spcPct val="35000"/>
            </a:spcAft>
            <a:buNone/>
          </a:pPr>
          <a:r>
            <a:rPr lang="en-US" sz="1100" kern="1200"/>
            <a:t>Handle imbalance: SMOTE or class weights</a:t>
          </a:r>
        </a:p>
      </dsp:txBody>
      <dsp:txXfrm>
        <a:off x="2595301" y="2100948"/>
        <a:ext cx="7785903" cy="459347"/>
      </dsp:txXfrm>
    </dsp:sp>
    <dsp:sp modelId="{E18555AE-E1ED-49DC-9674-A52C716BE673}">
      <dsp:nvSpPr>
        <dsp:cNvPr id="0" name=""/>
        <dsp:cNvSpPr/>
      </dsp:nvSpPr>
      <dsp:spPr>
        <a:xfrm rot="10800000">
          <a:off x="0" y="1401151"/>
          <a:ext cx="2595301" cy="70668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578" tIns="113792" rIns="184578" bIns="113792" numCol="1" spcCol="1270" anchor="ctr" anchorCtr="0">
          <a:noAutofit/>
        </a:bodyPr>
        <a:lstStyle/>
        <a:p>
          <a:pPr marL="0" lvl="0" indent="0" algn="ctr" defTabSz="711200">
            <a:lnSpc>
              <a:spcPct val="90000"/>
            </a:lnSpc>
            <a:spcBef>
              <a:spcPct val="0"/>
            </a:spcBef>
            <a:spcAft>
              <a:spcPct val="35000"/>
            </a:spcAft>
            <a:buNone/>
          </a:pPr>
          <a:r>
            <a:rPr lang="en-US" sz="1600" kern="1200"/>
            <a:t>Scale</a:t>
          </a:r>
        </a:p>
      </dsp:txBody>
      <dsp:txXfrm rot="-10800000">
        <a:off x="0" y="1401151"/>
        <a:ext cx="2595301" cy="459347"/>
      </dsp:txXfrm>
    </dsp:sp>
    <dsp:sp modelId="{B49A7BEE-E0D8-4488-A7A9-F96EF9C044D7}">
      <dsp:nvSpPr>
        <dsp:cNvPr id="0" name=""/>
        <dsp:cNvSpPr/>
      </dsp:nvSpPr>
      <dsp:spPr>
        <a:xfrm>
          <a:off x="2595301" y="1401151"/>
          <a:ext cx="7785903" cy="4593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35" tIns="139700" rIns="157935" bIns="139700" numCol="1" spcCol="1270" anchor="ctr" anchorCtr="0">
          <a:noAutofit/>
        </a:bodyPr>
        <a:lstStyle/>
        <a:p>
          <a:pPr marL="0" lvl="0" indent="0" algn="l" defTabSz="488950">
            <a:lnSpc>
              <a:spcPct val="90000"/>
            </a:lnSpc>
            <a:spcBef>
              <a:spcPct val="0"/>
            </a:spcBef>
            <a:spcAft>
              <a:spcPct val="35000"/>
            </a:spcAft>
            <a:buNone/>
          </a:pPr>
          <a:r>
            <a:rPr lang="en-US" sz="1100" kern="1200"/>
            <a:t>Scale numeric features</a:t>
          </a:r>
        </a:p>
      </dsp:txBody>
      <dsp:txXfrm>
        <a:off x="2595301" y="1401151"/>
        <a:ext cx="7785903" cy="459347"/>
      </dsp:txXfrm>
    </dsp:sp>
    <dsp:sp modelId="{379696AA-2265-4F04-892E-9C2334154B63}">
      <dsp:nvSpPr>
        <dsp:cNvPr id="0" name=""/>
        <dsp:cNvSpPr/>
      </dsp:nvSpPr>
      <dsp:spPr>
        <a:xfrm rot="10800000">
          <a:off x="0" y="701355"/>
          <a:ext cx="2595301" cy="70668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578" tIns="113792" rIns="184578" bIns="113792" numCol="1" spcCol="1270" anchor="ctr" anchorCtr="0">
          <a:noAutofit/>
        </a:bodyPr>
        <a:lstStyle/>
        <a:p>
          <a:pPr marL="0" lvl="0" indent="0" algn="ctr" defTabSz="711200">
            <a:lnSpc>
              <a:spcPct val="90000"/>
            </a:lnSpc>
            <a:spcBef>
              <a:spcPct val="0"/>
            </a:spcBef>
            <a:spcAft>
              <a:spcPct val="35000"/>
            </a:spcAft>
            <a:buNone/>
          </a:pPr>
          <a:r>
            <a:rPr lang="en-US" sz="1600" kern="1200"/>
            <a:t>Encode</a:t>
          </a:r>
        </a:p>
      </dsp:txBody>
      <dsp:txXfrm rot="-10800000">
        <a:off x="0" y="701355"/>
        <a:ext cx="2595301" cy="459347"/>
      </dsp:txXfrm>
    </dsp:sp>
    <dsp:sp modelId="{3EC00DFC-372F-40C8-ABF5-FF8FEC270D2B}">
      <dsp:nvSpPr>
        <dsp:cNvPr id="0" name=""/>
        <dsp:cNvSpPr/>
      </dsp:nvSpPr>
      <dsp:spPr>
        <a:xfrm>
          <a:off x="2595301" y="701355"/>
          <a:ext cx="7785903" cy="4593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35" tIns="139700" rIns="157935" bIns="139700" numCol="1" spcCol="1270" anchor="ctr" anchorCtr="0">
          <a:noAutofit/>
        </a:bodyPr>
        <a:lstStyle/>
        <a:p>
          <a:pPr marL="0" lvl="0" indent="0" algn="l" defTabSz="488950">
            <a:lnSpc>
              <a:spcPct val="90000"/>
            </a:lnSpc>
            <a:spcBef>
              <a:spcPct val="0"/>
            </a:spcBef>
            <a:spcAft>
              <a:spcPct val="35000"/>
            </a:spcAft>
            <a:buNone/>
          </a:pPr>
          <a:r>
            <a:rPr lang="en-US" sz="1100" kern="1200"/>
            <a:t>Encode categorical features</a:t>
          </a:r>
        </a:p>
      </dsp:txBody>
      <dsp:txXfrm>
        <a:off x="2595301" y="701355"/>
        <a:ext cx="7785903" cy="459347"/>
      </dsp:txXfrm>
    </dsp:sp>
    <dsp:sp modelId="{2864E1A9-836B-4967-96C4-4B8943A17706}">
      <dsp:nvSpPr>
        <dsp:cNvPr id="0" name=""/>
        <dsp:cNvSpPr/>
      </dsp:nvSpPr>
      <dsp:spPr>
        <a:xfrm rot="10800000">
          <a:off x="0" y="1559"/>
          <a:ext cx="2595301" cy="706688"/>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578" tIns="113792" rIns="184578" bIns="113792" numCol="1" spcCol="1270" anchor="ctr" anchorCtr="0">
          <a:noAutofit/>
        </a:bodyPr>
        <a:lstStyle/>
        <a:p>
          <a:pPr marL="0" lvl="0" indent="0" algn="ctr" defTabSz="711200">
            <a:lnSpc>
              <a:spcPct val="90000"/>
            </a:lnSpc>
            <a:spcBef>
              <a:spcPct val="0"/>
            </a:spcBef>
            <a:spcAft>
              <a:spcPct val="35000"/>
            </a:spcAft>
            <a:buNone/>
          </a:pPr>
          <a:r>
            <a:rPr lang="en-US" sz="1600" kern="1200"/>
            <a:t>Remove</a:t>
          </a:r>
        </a:p>
      </dsp:txBody>
      <dsp:txXfrm rot="-10800000">
        <a:off x="0" y="1559"/>
        <a:ext cx="2595301" cy="459347"/>
      </dsp:txXfrm>
    </dsp:sp>
    <dsp:sp modelId="{71724FA1-7DD4-4442-A320-B000DE0104B8}">
      <dsp:nvSpPr>
        <dsp:cNvPr id="0" name=""/>
        <dsp:cNvSpPr/>
      </dsp:nvSpPr>
      <dsp:spPr>
        <a:xfrm>
          <a:off x="2595301" y="1559"/>
          <a:ext cx="7785903" cy="45934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7935" tIns="139700" rIns="157935" bIns="139700" numCol="1" spcCol="1270" anchor="ctr" anchorCtr="0">
          <a:noAutofit/>
        </a:bodyPr>
        <a:lstStyle/>
        <a:p>
          <a:pPr marL="0" lvl="0" indent="0" algn="l" defTabSz="488950">
            <a:lnSpc>
              <a:spcPct val="90000"/>
            </a:lnSpc>
            <a:spcBef>
              <a:spcPct val="0"/>
            </a:spcBef>
            <a:spcAft>
              <a:spcPct val="35000"/>
            </a:spcAft>
            <a:buNone/>
          </a:pPr>
          <a:r>
            <a:rPr lang="en-US" sz="1100" kern="1200"/>
            <a:t>Remove duplicates, handle nulls</a:t>
          </a:r>
        </a:p>
      </dsp:txBody>
      <dsp:txXfrm>
        <a:off x="2595301" y="1559"/>
        <a:ext cx="7785903" cy="45934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B802BD-302D-41AE-A72B-87D3236B269E}">
      <dsp:nvSpPr>
        <dsp:cNvPr id="0" name=""/>
        <dsp:cNvSpPr/>
      </dsp:nvSpPr>
      <dsp:spPr>
        <a:xfrm>
          <a:off x="1211090" y="1762"/>
          <a:ext cx="4844360" cy="180616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994" tIns="458766" rIns="93994" bIns="458766" numCol="1" spcCol="1270" anchor="ctr" anchorCtr="0">
          <a:noAutofit/>
        </a:bodyPr>
        <a:lstStyle/>
        <a:p>
          <a:pPr marL="0" lvl="0" indent="0" algn="l" defTabSz="755650">
            <a:lnSpc>
              <a:spcPct val="90000"/>
            </a:lnSpc>
            <a:spcBef>
              <a:spcPct val="0"/>
            </a:spcBef>
            <a:spcAft>
              <a:spcPct val="35000"/>
            </a:spcAft>
            <a:buNone/>
          </a:pPr>
          <a:r>
            <a:rPr lang="en-US" sz="1700" kern="1200" dirty="0"/>
            <a:t>recall vs fraction of predictions flagged</a:t>
          </a:r>
        </a:p>
      </dsp:txBody>
      <dsp:txXfrm>
        <a:off x="1211090" y="1762"/>
        <a:ext cx="4844360" cy="1806163"/>
      </dsp:txXfrm>
    </dsp:sp>
    <dsp:sp modelId="{43B5F882-47C1-4A18-978D-8CB078EEA2DA}">
      <dsp:nvSpPr>
        <dsp:cNvPr id="0" name=""/>
        <dsp:cNvSpPr/>
      </dsp:nvSpPr>
      <dsp:spPr>
        <a:xfrm>
          <a:off x="0" y="1762"/>
          <a:ext cx="1211090" cy="180616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87" tIns="178409" rIns="64087" bIns="178409" numCol="1" spcCol="1270" anchor="ctr" anchorCtr="0">
          <a:noAutofit/>
        </a:bodyPr>
        <a:lstStyle/>
        <a:p>
          <a:pPr marL="0" lvl="0" indent="0" algn="ctr" defTabSz="933450">
            <a:lnSpc>
              <a:spcPct val="90000"/>
            </a:lnSpc>
            <a:spcBef>
              <a:spcPct val="0"/>
            </a:spcBef>
            <a:spcAft>
              <a:spcPct val="35000"/>
            </a:spcAft>
            <a:buNone/>
          </a:pPr>
          <a:r>
            <a:rPr lang="en-US" sz="2100" kern="1200"/>
            <a:t>Plot</a:t>
          </a:r>
        </a:p>
      </dsp:txBody>
      <dsp:txXfrm>
        <a:off x="0" y="1762"/>
        <a:ext cx="1211090" cy="1806163"/>
      </dsp:txXfrm>
    </dsp:sp>
    <dsp:sp modelId="{9DF03989-5D4A-4BDD-9D09-D6C6C956505A}">
      <dsp:nvSpPr>
        <dsp:cNvPr id="0" name=""/>
        <dsp:cNvSpPr/>
      </dsp:nvSpPr>
      <dsp:spPr>
        <a:xfrm>
          <a:off x="1211090" y="1916295"/>
          <a:ext cx="4844360" cy="180616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994" tIns="458766" rIns="93994" bIns="458766" numCol="1" spcCol="1270" anchor="ctr" anchorCtr="0">
          <a:noAutofit/>
        </a:bodyPr>
        <a:lstStyle/>
        <a:p>
          <a:pPr marL="0" lvl="0" indent="0" algn="l" defTabSz="755650">
            <a:lnSpc>
              <a:spcPct val="90000"/>
            </a:lnSpc>
            <a:spcBef>
              <a:spcPct val="0"/>
            </a:spcBef>
            <a:spcAft>
              <a:spcPct val="35000"/>
            </a:spcAft>
            <a:buNone/>
          </a:pPr>
          <a:r>
            <a:rPr lang="en-US" sz="1700" kern="1200" dirty="0"/>
            <a:t> target recall (~0.80)</a:t>
          </a:r>
        </a:p>
      </dsp:txBody>
      <dsp:txXfrm>
        <a:off x="1211090" y="1916295"/>
        <a:ext cx="4844360" cy="1806163"/>
      </dsp:txXfrm>
    </dsp:sp>
    <dsp:sp modelId="{DFAB4842-3819-40EB-B854-3CADBFEB7F18}">
      <dsp:nvSpPr>
        <dsp:cNvPr id="0" name=""/>
        <dsp:cNvSpPr/>
      </dsp:nvSpPr>
      <dsp:spPr>
        <a:xfrm>
          <a:off x="0" y="1916295"/>
          <a:ext cx="1211090" cy="180616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87" tIns="178409" rIns="64087" bIns="178409" numCol="1" spcCol="1270" anchor="ctr" anchorCtr="0">
          <a:noAutofit/>
        </a:bodyPr>
        <a:lstStyle/>
        <a:p>
          <a:pPr marL="0" lvl="0" indent="0" algn="ctr" defTabSz="933450">
            <a:lnSpc>
              <a:spcPct val="90000"/>
            </a:lnSpc>
            <a:spcBef>
              <a:spcPct val="0"/>
            </a:spcBef>
            <a:spcAft>
              <a:spcPct val="35000"/>
            </a:spcAft>
            <a:buNone/>
          </a:pPr>
          <a:r>
            <a:rPr lang="en-US" sz="2100" kern="1200"/>
            <a:t>Fix</a:t>
          </a:r>
        </a:p>
      </dsp:txBody>
      <dsp:txXfrm>
        <a:off x="0" y="1916295"/>
        <a:ext cx="1211090" cy="1806163"/>
      </dsp:txXfrm>
    </dsp:sp>
    <dsp:sp modelId="{7627F453-2EB5-4ACC-AE66-840D588BA427}">
      <dsp:nvSpPr>
        <dsp:cNvPr id="0" name=""/>
        <dsp:cNvSpPr/>
      </dsp:nvSpPr>
      <dsp:spPr>
        <a:xfrm>
          <a:off x="1211090" y="3830829"/>
          <a:ext cx="4844360" cy="180616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3994" tIns="458766" rIns="93994" bIns="458766" numCol="1" spcCol="1270" anchor="ctr" anchorCtr="0">
          <a:noAutofit/>
        </a:bodyPr>
        <a:lstStyle/>
        <a:p>
          <a:pPr marL="0" lvl="0" indent="0" algn="l" defTabSz="755650">
            <a:lnSpc>
              <a:spcPct val="90000"/>
            </a:lnSpc>
            <a:spcBef>
              <a:spcPct val="0"/>
            </a:spcBef>
            <a:spcAft>
              <a:spcPct val="35000"/>
            </a:spcAft>
            <a:buNone/>
          </a:pPr>
          <a:r>
            <a:rPr lang="en-US" sz="1700" kern="1200" dirty="0"/>
            <a:t> workload (manual reviews needed)</a:t>
          </a:r>
        </a:p>
      </dsp:txBody>
      <dsp:txXfrm>
        <a:off x="1211090" y="3830829"/>
        <a:ext cx="4844360" cy="1806163"/>
      </dsp:txXfrm>
    </dsp:sp>
    <dsp:sp modelId="{893FE1C4-530E-4835-AEE1-CF644C602AD6}">
      <dsp:nvSpPr>
        <dsp:cNvPr id="0" name=""/>
        <dsp:cNvSpPr/>
      </dsp:nvSpPr>
      <dsp:spPr>
        <a:xfrm>
          <a:off x="0" y="3830829"/>
          <a:ext cx="1211090" cy="1806163"/>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87" tIns="178409" rIns="64087" bIns="178409" numCol="1" spcCol="1270" anchor="ctr" anchorCtr="0">
          <a:noAutofit/>
        </a:bodyPr>
        <a:lstStyle/>
        <a:p>
          <a:pPr marL="0" lvl="0" indent="0" algn="ctr" defTabSz="933450">
            <a:lnSpc>
              <a:spcPct val="90000"/>
            </a:lnSpc>
            <a:spcBef>
              <a:spcPct val="0"/>
            </a:spcBef>
            <a:spcAft>
              <a:spcPct val="35000"/>
            </a:spcAft>
            <a:buNone/>
          </a:pPr>
          <a:r>
            <a:rPr lang="en-US" sz="2100" kern="1200"/>
            <a:t>Compute</a:t>
          </a:r>
        </a:p>
      </dsp:txBody>
      <dsp:txXfrm>
        <a:off x="0" y="3830829"/>
        <a:ext cx="1211090" cy="18061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0BB8B-6D74-44FB-A047-81A70952B9E6}">
      <dsp:nvSpPr>
        <dsp:cNvPr id="0" name=""/>
        <dsp:cNvSpPr/>
      </dsp:nvSpPr>
      <dsp:spPr>
        <a:xfrm>
          <a:off x="3041" y="827126"/>
          <a:ext cx="2171423" cy="1378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B4B12A-DB9E-4E92-AB36-251D260C0C12}">
      <dsp:nvSpPr>
        <dsp:cNvPr id="0" name=""/>
        <dsp:cNvSpPr/>
      </dsp:nvSpPr>
      <dsp:spPr>
        <a:xfrm>
          <a:off x="244310" y="1056332"/>
          <a:ext cx="2171423" cy="1378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baseline="0"/>
            <a:t>Baseline model with recall ≥ 0.80 on test</a:t>
          </a:r>
          <a:endParaRPr lang="en-US" sz="2000" kern="1200"/>
        </a:p>
      </dsp:txBody>
      <dsp:txXfrm>
        <a:off x="284695" y="1096717"/>
        <a:ext cx="2090653" cy="1298084"/>
      </dsp:txXfrm>
    </dsp:sp>
    <dsp:sp modelId="{41B2A131-5F2D-4EB5-B819-ED71188A834A}">
      <dsp:nvSpPr>
        <dsp:cNvPr id="0" name=""/>
        <dsp:cNvSpPr/>
      </dsp:nvSpPr>
      <dsp:spPr>
        <a:xfrm>
          <a:off x="2657003" y="827126"/>
          <a:ext cx="2171423" cy="1378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3E3FC0-3AB1-4AC8-A3A0-056760738340}">
      <dsp:nvSpPr>
        <dsp:cNvPr id="0" name=""/>
        <dsp:cNvSpPr/>
      </dsp:nvSpPr>
      <dsp:spPr>
        <a:xfrm>
          <a:off x="2898272" y="1056332"/>
          <a:ext cx="2171423" cy="1378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baseline="0"/>
            <a:t>Understand recall drift over time</a:t>
          </a:r>
          <a:endParaRPr lang="en-US" sz="2000" kern="1200"/>
        </a:p>
      </dsp:txBody>
      <dsp:txXfrm>
        <a:off x="2938657" y="1096717"/>
        <a:ext cx="2090653" cy="1298084"/>
      </dsp:txXfrm>
    </dsp:sp>
    <dsp:sp modelId="{DA144B98-541E-4421-ACC6-1E8E35B1956F}">
      <dsp:nvSpPr>
        <dsp:cNvPr id="0" name=""/>
        <dsp:cNvSpPr/>
      </dsp:nvSpPr>
      <dsp:spPr>
        <a:xfrm>
          <a:off x="5310966" y="827126"/>
          <a:ext cx="2171423" cy="1378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59C98B-A8A9-43E2-B21E-E8324702D658}">
      <dsp:nvSpPr>
        <dsp:cNvPr id="0" name=""/>
        <dsp:cNvSpPr/>
      </dsp:nvSpPr>
      <dsp:spPr>
        <a:xfrm>
          <a:off x="5552235" y="1056332"/>
          <a:ext cx="2171423" cy="1378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baseline="0"/>
            <a:t>Decide threshold balancing recall vs workload</a:t>
          </a:r>
          <a:endParaRPr lang="en-US" sz="2000" kern="1200"/>
        </a:p>
      </dsp:txBody>
      <dsp:txXfrm>
        <a:off x="5592620" y="1096717"/>
        <a:ext cx="2090653" cy="1298084"/>
      </dsp:txXfrm>
    </dsp:sp>
    <dsp:sp modelId="{081172B3-DEBB-47C9-9B37-09A5048D4E8D}">
      <dsp:nvSpPr>
        <dsp:cNvPr id="0" name=""/>
        <dsp:cNvSpPr/>
      </dsp:nvSpPr>
      <dsp:spPr>
        <a:xfrm>
          <a:off x="7964928" y="827126"/>
          <a:ext cx="2171423" cy="137885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9C1054-09FC-41A9-BD1F-D019684C121C}">
      <dsp:nvSpPr>
        <dsp:cNvPr id="0" name=""/>
        <dsp:cNvSpPr/>
      </dsp:nvSpPr>
      <dsp:spPr>
        <a:xfrm>
          <a:off x="8206197" y="1056332"/>
          <a:ext cx="2171423" cy="137885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baseline="0"/>
            <a:t>Future: retraining policies to counter drift</a:t>
          </a:r>
          <a:endParaRPr lang="en-US" sz="2000" kern="1200"/>
        </a:p>
      </dsp:txBody>
      <dsp:txXfrm>
        <a:off x="8246582" y="1096717"/>
        <a:ext cx="2090653" cy="1298084"/>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065A0-5780-4271-A9CD-255ED40FC71B}" type="datetimeFigureOut">
              <a:rPr lang="en-IN" smtClean="0"/>
              <a:t>13-09-2025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127AC-15DE-4E0B-B8A7-0E06EA805025}" type="slidenum">
              <a:rPr lang="en-IN" smtClean="0"/>
              <a:t>‹#›</a:t>
            </a:fld>
            <a:endParaRPr lang="en-IN"/>
          </a:p>
        </p:txBody>
      </p:sp>
    </p:spTree>
    <p:extLst>
      <p:ext uri="{BB962C8B-B14F-4D97-AF65-F5344CB8AC3E}">
        <p14:creationId xmlns:p14="http://schemas.microsoft.com/office/powerpoint/2010/main" val="31589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my name is …, and I’ll be presenting my project pitch on building a recall-focused fraud detection system on credit card transaction data. This is an individual project under our data mining course. In this talk, I’ll walk through the background, why this problem matters, the challenges involved, how I’m formulating it as a data mining task, and the design of my planned pipeline.</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1</a:t>
            </a:fld>
            <a:endParaRPr lang="en-IN"/>
          </a:p>
        </p:txBody>
      </p:sp>
    </p:spTree>
    <p:extLst>
      <p:ext uri="{BB962C8B-B14F-4D97-AF65-F5344CB8AC3E}">
        <p14:creationId xmlns:p14="http://schemas.microsoft.com/office/powerpoint/2010/main" val="375085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drift, I will simulate time-based arrival by splitting the data into chronological batches.</a:t>
            </a:r>
            <a:br>
              <a:rPr lang="en-GB" dirty="0"/>
            </a:br>
            <a:r>
              <a:rPr lang="en-GB" dirty="0"/>
              <a:t>The model will be trained on the first batch, tested on the second batch, and then evaluated again on the third and fourth batches.</a:t>
            </a:r>
            <a:br>
              <a:rPr lang="en-GB" dirty="0"/>
            </a:br>
            <a:r>
              <a:rPr lang="en-GB" dirty="0"/>
              <a:t>I’ll track how recall, precision, and F1 scores change over these batches.</a:t>
            </a:r>
            <a:br>
              <a:rPr lang="en-GB" dirty="0"/>
            </a:br>
            <a:r>
              <a:rPr lang="en-GB" dirty="0"/>
              <a:t>Additionally, I will compute the Population Stability Index (PSI) on feature distributions to detect any shifts in the data that may cause performance degradation</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10</a:t>
            </a:fld>
            <a:endParaRPr lang="en-IN"/>
          </a:p>
        </p:txBody>
      </p:sp>
    </p:spTree>
    <p:extLst>
      <p:ext uri="{BB962C8B-B14F-4D97-AF65-F5344CB8AC3E}">
        <p14:creationId xmlns:p14="http://schemas.microsoft.com/office/powerpoint/2010/main" val="1570655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Once I have predictions, I will vary the decision threshold to plot recall against the percentage of transactions flagged.</a:t>
            </a:r>
            <a:br>
              <a:rPr lang="en-GB" dirty="0"/>
            </a:br>
            <a:r>
              <a:rPr lang="en-GB" dirty="0"/>
              <a:t>Fixing a target recall — say 80% — I will calculate how many transactions must be manually reviewed at that threshold.</a:t>
            </a:r>
            <a:br>
              <a:rPr lang="en-GB" dirty="0"/>
            </a:br>
            <a:r>
              <a:rPr lang="en-GB" dirty="0"/>
              <a:t>This analysis gives a practical view of the operational cost and can guide decision-makers in balancing recall and workload.</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11</a:t>
            </a:fld>
            <a:endParaRPr lang="en-IN"/>
          </a:p>
        </p:txBody>
      </p:sp>
    </p:spTree>
    <p:extLst>
      <p:ext uri="{BB962C8B-B14F-4D97-AF65-F5344CB8AC3E}">
        <p14:creationId xmlns:p14="http://schemas.microsoft.com/office/powerpoint/2010/main" val="8385307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expect to build a baseline model that achieves at least 80% recall on the holdout test set.</a:t>
            </a:r>
            <a:br>
              <a:rPr lang="en-GB" dirty="0"/>
            </a:br>
            <a:r>
              <a:rPr lang="en-GB" dirty="0"/>
              <a:t>I will then observe how performance drops when the same model is applied to future data batches.</a:t>
            </a:r>
            <a:br>
              <a:rPr lang="en-GB" dirty="0"/>
            </a:br>
            <a:r>
              <a:rPr lang="en-GB" dirty="0"/>
              <a:t>Based on this, I will decide an operating threshold that gives good recall while keeping the review workload manageable.</a:t>
            </a:r>
            <a:br>
              <a:rPr lang="en-GB" dirty="0"/>
            </a:br>
            <a:r>
              <a:rPr lang="en-GB" dirty="0"/>
              <a:t>As a potential next step beyond this pitch, I may add adaptive retraining policies to handle drift automatically</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12</a:t>
            </a:fld>
            <a:endParaRPr lang="en-IN"/>
          </a:p>
        </p:txBody>
      </p:sp>
    </p:spTree>
    <p:extLst>
      <p:ext uri="{BB962C8B-B14F-4D97-AF65-F5344CB8AC3E}">
        <p14:creationId xmlns:p14="http://schemas.microsoft.com/office/powerpoint/2010/main" val="3952666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referred to the paper </a:t>
            </a:r>
            <a:r>
              <a:rPr lang="en-GB" i="1" dirty="0"/>
              <a:t>Exploring Millions of Footprints in Location Sharing Services</a:t>
            </a:r>
            <a:r>
              <a:rPr lang="en-GB" dirty="0"/>
              <a:t> from our course as an example for data exploration structure.</a:t>
            </a:r>
            <a:br>
              <a:rPr lang="en-GB" dirty="0"/>
            </a:br>
            <a:r>
              <a:rPr lang="en-GB" dirty="0"/>
              <a:t>I also reviewed Kaggle notebooks on Credit Card Fraud Detection datasets to understand typical preprocessing, and class notes </a:t>
            </a:r>
            <a:r>
              <a:rPr lang="en-GB" dirty="0" err="1"/>
              <a:t>uptill</a:t>
            </a:r>
            <a:r>
              <a:rPr lang="en-GB" dirty="0"/>
              <a:t> now</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13</a:t>
            </a:fld>
            <a:endParaRPr lang="en-IN"/>
          </a:p>
        </p:txBody>
      </p:sp>
    </p:spTree>
    <p:extLst>
      <p:ext uri="{BB962C8B-B14F-4D97-AF65-F5344CB8AC3E}">
        <p14:creationId xmlns:p14="http://schemas.microsoft.com/office/powerpoint/2010/main" val="2952267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Digital payment systems are growing rapidly, which unfortunately also increases the number of fraud attempts. Financial institutions worldwide lose billions each year to fraudulent activity.</a:t>
            </a:r>
            <a:br>
              <a:rPr lang="en-GB" dirty="0"/>
            </a:br>
            <a:r>
              <a:rPr lang="en-GB" dirty="0"/>
              <a:t>Fraudulent transactions are extremely rare, often less than 1% of all transactions. That imbalance makes them hard to detect using standard models.</a:t>
            </a:r>
            <a:br>
              <a:rPr lang="en-GB" dirty="0"/>
            </a:br>
            <a:r>
              <a:rPr lang="en-GB" dirty="0"/>
              <a:t>Also, manual review teams have limited bandwidth — they can’t investigate all alerts, so the model must prioritize high-risk cases. This motivates building a data mining pipeline to detect fraud efficiently</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2</a:t>
            </a:fld>
            <a:endParaRPr lang="en-IN"/>
          </a:p>
        </p:txBody>
      </p:sp>
    </p:spTree>
    <p:extLst>
      <p:ext uri="{BB962C8B-B14F-4D97-AF65-F5344CB8AC3E}">
        <p14:creationId xmlns:p14="http://schemas.microsoft.com/office/powerpoint/2010/main" val="1564646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main problem I will study is binary classification: classifying each transaction as fraudulent or legitimate.</a:t>
            </a:r>
            <a:br>
              <a:rPr lang="en-GB" dirty="0"/>
            </a:br>
            <a:r>
              <a:rPr lang="en-GB" dirty="0"/>
              <a:t>I’m using a dataset of about 30,000 transactions split into four chronological batches — 10K for training, 10K for initial testing, and two later 10K batches to simulate how performance changes over time.</a:t>
            </a:r>
            <a:br>
              <a:rPr lang="en-GB" dirty="0"/>
            </a:br>
            <a:r>
              <a:rPr lang="en-GB" dirty="0"/>
              <a:t>This setup allows me to test not only accuracy but also how stable the model stays when deployed on future data.</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3</a:t>
            </a:fld>
            <a:endParaRPr lang="en-IN"/>
          </a:p>
        </p:txBody>
      </p:sp>
    </p:spTree>
    <p:extLst>
      <p:ext uri="{BB962C8B-B14F-4D97-AF65-F5344CB8AC3E}">
        <p14:creationId xmlns:p14="http://schemas.microsoft.com/office/powerpoint/2010/main" val="3644334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Detecting fraud is essential for customer trust and financial security. Missing fraud leads to direct financial losses and reputational harm.</a:t>
            </a:r>
            <a:br>
              <a:rPr lang="en-GB" dirty="0"/>
            </a:br>
            <a:r>
              <a:rPr lang="en-GB" dirty="0"/>
              <a:t>From an operational standpoint, recall is critical — missing even a small number of frauds is more expensive than reviewing some false alarms.</a:t>
            </a:r>
            <a:br>
              <a:rPr lang="en-GB" dirty="0"/>
            </a:br>
            <a:r>
              <a:rPr lang="en-GB" dirty="0"/>
              <a:t>By measuring how many alerts are generated at different recall levels, banks can plan how many manual reviewers are needed to handle the flagged transactions</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4</a:t>
            </a:fld>
            <a:endParaRPr lang="en-IN"/>
          </a:p>
        </p:txBody>
      </p:sp>
    </p:spTree>
    <p:extLst>
      <p:ext uri="{BB962C8B-B14F-4D97-AF65-F5344CB8AC3E}">
        <p14:creationId xmlns:p14="http://schemas.microsoft.com/office/powerpoint/2010/main" val="2129541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data-related challenges. First, severe class imbalance — fraud cases are very rare, which can bias models.</a:t>
            </a:r>
            <a:br>
              <a:rPr lang="en-GB" dirty="0"/>
            </a:br>
            <a:r>
              <a:rPr lang="en-GB" dirty="0"/>
              <a:t>Second, concept drift — fraud patterns evolve over time as criminals adapt. Third, feature names may be anonymized, which reduces interpretability.</a:t>
            </a:r>
            <a:br>
              <a:rPr lang="en-GB" dirty="0"/>
            </a:br>
            <a:r>
              <a:rPr lang="en-GB" dirty="0"/>
              <a:t>On the </a:t>
            </a:r>
            <a:r>
              <a:rPr lang="en-GB" dirty="0" err="1"/>
              <a:t>modeling</a:t>
            </a:r>
            <a:r>
              <a:rPr lang="en-GB" dirty="0"/>
              <a:t> side, we need to avoid overfitting, maintain stable recall over time, and produce results that are explainable to stakeholders.</a:t>
            </a:r>
            <a:br>
              <a:rPr lang="en-GB" dirty="0"/>
            </a:br>
            <a:r>
              <a:rPr lang="en-GB" dirty="0"/>
              <a:t>Also, as our professor highlighted, traditional data mining assumes offline static datasets, but in real fraud detection data arrives as a continuous stream. This creates additional problems like data quality issues, delayed labels, and data shifts — so handling drift becomes crucial.</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5</a:t>
            </a:fld>
            <a:endParaRPr lang="en-IN"/>
          </a:p>
        </p:txBody>
      </p:sp>
    </p:spTree>
    <p:extLst>
      <p:ext uri="{BB962C8B-B14F-4D97-AF65-F5344CB8AC3E}">
        <p14:creationId xmlns:p14="http://schemas.microsoft.com/office/powerpoint/2010/main" val="428503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formulating this as a binary classification problem with an additional drift monitoring component.</a:t>
            </a:r>
            <a:br>
              <a:rPr lang="en-GB" dirty="0"/>
            </a:br>
            <a:r>
              <a:rPr lang="en-GB" dirty="0"/>
              <a:t>I’ll evaluate models on traditional metrics like precision, recall, and F1, but will also focus on </a:t>
            </a:r>
            <a:r>
              <a:rPr lang="en-GB" dirty="0" err="1"/>
              <a:t>recall@fixed</a:t>
            </a:r>
            <a:r>
              <a:rPr lang="en-GB" dirty="0"/>
              <a:t> FPR and PR-AUC since they’re more meaningful for imbalanced data.</a:t>
            </a:r>
            <a:br>
              <a:rPr lang="en-GB" dirty="0"/>
            </a:br>
            <a:r>
              <a:rPr lang="en-GB" dirty="0"/>
              <a:t>Importantly, I’ll </a:t>
            </a:r>
            <a:r>
              <a:rPr lang="en-GB" dirty="0" err="1"/>
              <a:t>analyze</a:t>
            </a:r>
            <a:r>
              <a:rPr lang="en-GB" dirty="0"/>
              <a:t> a recall-based scenario: if we want to maintain 80% recall, how many cases must be flagged and reviewed.</a:t>
            </a:r>
            <a:br>
              <a:rPr lang="en-GB" dirty="0"/>
            </a:br>
            <a:r>
              <a:rPr lang="en-GB" dirty="0"/>
              <a:t>This bridges the gap between offline data mining assumptions and real-world streaming environments where concept drift is common.</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6</a:t>
            </a:fld>
            <a:endParaRPr lang="en-IN"/>
          </a:p>
        </p:txBody>
      </p:sp>
    </p:spTree>
    <p:extLst>
      <p:ext uri="{BB962C8B-B14F-4D97-AF65-F5344CB8AC3E}">
        <p14:creationId xmlns:p14="http://schemas.microsoft.com/office/powerpoint/2010/main" val="917983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pipeline starts with raw CSV ingestion, followed by cleaning and preprocessing to handle missing values, scale features, and encode any </a:t>
            </a:r>
            <a:r>
              <a:rPr lang="en-GB" dirty="0" err="1"/>
              <a:t>categoricals</a:t>
            </a:r>
            <a:r>
              <a:rPr lang="en-GB" dirty="0"/>
              <a:t>.</a:t>
            </a:r>
            <a:br>
              <a:rPr lang="en-GB" dirty="0"/>
            </a:br>
            <a:r>
              <a:rPr lang="en-GB" dirty="0"/>
              <a:t>I will use a time-based train/test split to reflect how the model would operate on unseen future data.</a:t>
            </a:r>
            <a:br>
              <a:rPr lang="en-GB" dirty="0"/>
            </a:br>
            <a:r>
              <a:rPr lang="en-GB" dirty="0"/>
              <a:t>I’ll train baseline models like Logistic Regression, Random Forest, and </a:t>
            </a:r>
            <a:r>
              <a:rPr lang="en-GB" dirty="0" err="1"/>
              <a:t>XGBoost</a:t>
            </a:r>
            <a:r>
              <a:rPr lang="en-GB" dirty="0"/>
              <a:t> and evaluate them on the holdout set.</a:t>
            </a:r>
            <a:br>
              <a:rPr lang="en-GB" dirty="0"/>
            </a:br>
            <a:r>
              <a:rPr lang="en-GB" dirty="0"/>
              <a:t>Then I will simulate real-time deployment by testing the same trained model on later batches and monitoring its performance over time.</a:t>
            </a:r>
            <a:br>
              <a:rPr lang="en-GB" dirty="0"/>
            </a:br>
            <a:r>
              <a:rPr lang="en-GB" dirty="0"/>
              <a:t>Finally, I’ll tune the decision threshold to </a:t>
            </a:r>
            <a:r>
              <a:rPr lang="en-GB" dirty="0" err="1"/>
              <a:t>analyze</a:t>
            </a:r>
            <a:r>
              <a:rPr lang="en-GB" dirty="0"/>
              <a:t> the trade-off between recall and review workload</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7</a:t>
            </a:fld>
            <a:endParaRPr lang="en-IN"/>
          </a:p>
        </p:txBody>
      </p:sp>
    </p:spTree>
    <p:extLst>
      <p:ext uri="{BB962C8B-B14F-4D97-AF65-F5344CB8AC3E}">
        <p14:creationId xmlns:p14="http://schemas.microsoft.com/office/powerpoint/2010/main" val="3907922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Initial exploration will involve checking class imbalance visually with pie charts, plotting transaction amount distributions, and generating correlation heatmaps between features.</a:t>
            </a:r>
            <a:br>
              <a:rPr lang="en-GB" dirty="0"/>
            </a:br>
            <a:r>
              <a:rPr lang="en-GB" dirty="0"/>
              <a:t>This helps understand which features carry predictive power and if any are redundant or noisy.</a:t>
            </a:r>
            <a:br>
              <a:rPr lang="en-GB" dirty="0"/>
            </a:br>
            <a:r>
              <a:rPr lang="en-GB" dirty="0"/>
              <a:t>It also gives insights into potential preprocessing needs — for example, highly skewed amount distributions might require scaling or log transforms.</a:t>
            </a:r>
            <a:br>
              <a:rPr lang="en-GB" dirty="0"/>
            </a:br>
            <a:r>
              <a:rPr lang="en-GB" dirty="0"/>
              <a:t>This exploration is essential before jumping into </a:t>
            </a:r>
            <a:r>
              <a:rPr lang="en-GB" dirty="0" err="1"/>
              <a:t>modeling</a:t>
            </a:r>
            <a:r>
              <a:rPr lang="en-GB" dirty="0"/>
              <a:t>.</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8</a:t>
            </a:fld>
            <a:endParaRPr lang="en-IN"/>
          </a:p>
        </p:txBody>
      </p:sp>
    </p:spTree>
    <p:extLst>
      <p:ext uri="{BB962C8B-B14F-4D97-AF65-F5344CB8AC3E}">
        <p14:creationId xmlns:p14="http://schemas.microsoft.com/office/powerpoint/2010/main" val="2242258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preprocessing plan includes removing duplicates, handling any missing values, and ensuring all features are numeric for </a:t>
            </a:r>
            <a:r>
              <a:rPr lang="en-GB" dirty="0" err="1"/>
              <a:t>modeling</a:t>
            </a:r>
            <a:r>
              <a:rPr lang="en-GB" dirty="0"/>
              <a:t>.</a:t>
            </a:r>
            <a:br>
              <a:rPr lang="en-GB" dirty="0"/>
            </a:br>
            <a:r>
              <a:rPr lang="en-GB" dirty="0"/>
              <a:t>I will apply feature scaling so that algorithms like logistic regression work effectively.</a:t>
            </a:r>
            <a:br>
              <a:rPr lang="en-GB" dirty="0"/>
            </a:br>
            <a:r>
              <a:rPr lang="en-GB" dirty="0"/>
              <a:t>Because fraud data is extremely imbalanced, I will experiment with class weights and SMOTE to give more weight to minority class samples.</a:t>
            </a:r>
            <a:br>
              <a:rPr lang="en-GB" dirty="0"/>
            </a:br>
            <a:r>
              <a:rPr lang="en-GB" dirty="0"/>
              <a:t>After this step, the dataset will be clean, balanced, and fully ready for model training.</a:t>
            </a:r>
            <a:endParaRPr lang="en-IN" dirty="0"/>
          </a:p>
        </p:txBody>
      </p:sp>
      <p:sp>
        <p:nvSpPr>
          <p:cNvPr id="4" name="Slide Number Placeholder 3"/>
          <p:cNvSpPr>
            <a:spLocks noGrp="1"/>
          </p:cNvSpPr>
          <p:nvPr>
            <p:ph type="sldNum" sz="quarter" idx="5"/>
          </p:nvPr>
        </p:nvSpPr>
        <p:spPr/>
        <p:txBody>
          <a:bodyPr/>
          <a:lstStyle/>
          <a:p>
            <a:fld id="{A57127AC-15DE-4E0B-B8A7-0E06EA805025}" type="slidenum">
              <a:rPr lang="en-IN" smtClean="0"/>
              <a:t>9</a:t>
            </a:fld>
            <a:endParaRPr lang="en-IN"/>
          </a:p>
        </p:txBody>
      </p:sp>
    </p:spTree>
    <p:extLst>
      <p:ext uri="{BB962C8B-B14F-4D97-AF65-F5344CB8AC3E}">
        <p14:creationId xmlns:p14="http://schemas.microsoft.com/office/powerpoint/2010/main" val="3924890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9/13/2025</a:t>
            </a:fld>
            <a:endParaRPr lang="en-US" dirty="0"/>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dirty="0"/>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476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9/13/2025</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04592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9/13/2025</a:t>
            </a:fld>
            <a:endParaRPr lang="en-US" dirty="0"/>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dirty="0"/>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44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9/13/2025</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034539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9/13/2025</a:t>
            </a:fld>
            <a:endParaRPr lang="en-US" dirty="0"/>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986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9/13/2025</a:t>
            </a:fld>
            <a:endParaRPr lang="en-US" dirty="0"/>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dirty="0"/>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910227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9/13/2025</a:t>
            </a:fld>
            <a:endParaRPr lang="en-US" dirty="0"/>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dirty="0"/>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069367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9/13/2025</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054293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9/13/2025</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172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9/13/2025</a:t>
            </a:fld>
            <a:endParaRPr lang="en-US" dirty="0"/>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849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9/13/2025</a:t>
            </a:fld>
            <a:endParaRPr lang="en-US" dirty="0"/>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dirty="0"/>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05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9/13/2025</a:t>
            </a:fld>
            <a:endParaRPr lang="en-US" dirty="0"/>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dirty="0"/>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10516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3.sv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Aniket19j8/fraud-detection-drift-aware" TargetMode="External"/><Relationship Id="rId1" Type="http://schemas.openxmlformats.org/officeDocument/2006/relationships/slideLayout" Target="../slideLayouts/slideLayout1.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24.sv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3.svg"/></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3.sv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 Id="rId9"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3CE82FC2-F860-45B2-A3D6-C0687566A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FAE907D-B057-4259-A679-952AEED00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148" y="0"/>
            <a:ext cx="1221114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6E8C9B-BB55-2D0D-F524-4ADF981C80B4}"/>
              </a:ext>
            </a:extLst>
          </p:cNvPr>
          <p:cNvSpPr>
            <a:spLocks noGrp="1"/>
          </p:cNvSpPr>
          <p:nvPr>
            <p:ph type="ctrTitle"/>
          </p:nvPr>
        </p:nvSpPr>
        <p:spPr>
          <a:xfrm>
            <a:off x="1097280" y="3092683"/>
            <a:ext cx="4129645" cy="2787805"/>
          </a:xfrm>
        </p:spPr>
        <p:txBody>
          <a:bodyPr anchor="ctr">
            <a:normAutofit/>
          </a:bodyPr>
          <a:lstStyle/>
          <a:p>
            <a:pPr>
              <a:lnSpc>
                <a:spcPct val="90000"/>
              </a:lnSpc>
            </a:pPr>
            <a:r>
              <a:rPr lang="en-GB" sz="3700"/>
              <a:t>Detecting Fraudulent Transactions with Recall-Focused Modeling</a:t>
            </a:r>
            <a:endParaRPr lang="en-IN" sz="3700"/>
          </a:p>
        </p:txBody>
      </p:sp>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112905" cy="2787805"/>
          </a:xfrm>
          <a:prstGeom prst="rect">
            <a:avLst/>
          </a:prstGeom>
          <a:ln>
            <a:noFill/>
          </a:ln>
          <a:effectLst>
            <a:outerShdw blurRad="254000" dist="139700" dir="522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5C7C24D-2D59-2EF0-12A7-F3DEB8745B3E}"/>
              </a:ext>
            </a:extLst>
          </p:cNvPr>
          <p:cNvSpPr>
            <a:spLocks noGrp="1"/>
          </p:cNvSpPr>
          <p:nvPr>
            <p:ph type="subTitle" idx="1"/>
          </p:nvPr>
        </p:nvSpPr>
        <p:spPr>
          <a:xfrm>
            <a:off x="1097280" y="991922"/>
            <a:ext cx="4114800" cy="1372137"/>
          </a:xfrm>
        </p:spPr>
        <p:txBody>
          <a:bodyPr anchor="b">
            <a:normAutofit/>
          </a:bodyPr>
          <a:lstStyle/>
          <a:p>
            <a:pPr>
              <a:lnSpc>
                <a:spcPct val="100000"/>
              </a:lnSpc>
            </a:pPr>
            <a:r>
              <a:rPr lang="en-IN" sz="2000"/>
              <a:t>Aniket Rajendra Deshpande</a:t>
            </a:r>
          </a:p>
          <a:p>
            <a:pPr>
              <a:lnSpc>
                <a:spcPct val="100000"/>
              </a:lnSpc>
            </a:pPr>
            <a:r>
              <a:rPr lang="en-IN" sz="2000"/>
              <a:t>1233954685</a:t>
            </a:r>
          </a:p>
          <a:p>
            <a:pPr>
              <a:lnSpc>
                <a:spcPct val="100000"/>
              </a:lnSpc>
            </a:pPr>
            <a:r>
              <a:rPr lang="en-IN" sz="2000"/>
              <a:t>CSE 572 – Data Mining  Fall 2025</a:t>
            </a:r>
          </a:p>
        </p:txBody>
      </p:sp>
      <p:cxnSp>
        <p:nvCxnSpPr>
          <p:cNvPr id="15" name="Straight Connector 14">
            <a:extLst>
              <a:ext uri="{FF2B5EF4-FFF2-40B4-BE49-F238E27FC236}">
                <a16:creationId xmlns:a16="http://schemas.microsoft.com/office/drawing/2014/main" id="{E8629BEE-13D1-4CDD-8A7D-0A9F9688BA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900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F576DAE6-EFAF-39A7-8E7A-83CCED8ED980}"/>
              </a:ext>
            </a:extLst>
          </p:cNvPr>
          <p:cNvPicPr>
            <a:picLocks noChangeAspect="1"/>
          </p:cNvPicPr>
          <p:nvPr/>
        </p:nvPicPr>
        <p:blipFill>
          <a:blip r:embed="rId3"/>
          <a:srcRect l="19363" r="32193" b="1"/>
          <a:stretch>
            <a:fillRect/>
          </a:stretch>
        </p:blipFill>
        <p:spPr>
          <a:xfrm>
            <a:off x="6096001" y="10"/>
            <a:ext cx="6095999" cy="6857992"/>
          </a:xfrm>
          <a:prstGeom prst="rect">
            <a:avLst/>
          </a:prstGeom>
        </p:spPr>
      </p:pic>
    </p:spTree>
    <p:extLst>
      <p:ext uri="{BB962C8B-B14F-4D97-AF65-F5344CB8AC3E}">
        <p14:creationId xmlns:p14="http://schemas.microsoft.com/office/powerpoint/2010/main" val="356784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Racecar parked on the tracks">
            <a:extLst>
              <a:ext uri="{FF2B5EF4-FFF2-40B4-BE49-F238E27FC236}">
                <a16:creationId xmlns:a16="http://schemas.microsoft.com/office/drawing/2014/main" id="{EE2B5046-F05A-C4BC-4FE7-1C8474E7A9C3}"/>
              </a:ext>
            </a:extLst>
          </p:cNvPr>
          <p:cNvPicPr>
            <a:picLocks noChangeAspect="1"/>
          </p:cNvPicPr>
          <p:nvPr/>
        </p:nvPicPr>
        <p:blipFill>
          <a:blip r:embed="rId3"/>
          <a:srcRect l="12153" r="39445" b="-1"/>
          <a:stretch>
            <a:fillRect/>
          </a:stretch>
        </p:blipFill>
        <p:spPr>
          <a:xfrm>
            <a:off x="20" y="-2"/>
            <a:ext cx="4845848" cy="6858002"/>
          </a:xfrm>
          <a:prstGeom prst="rect">
            <a:avLst/>
          </a:prstGeom>
        </p:spPr>
      </p:pic>
      <p:sp useBgFill="1">
        <p:nvSpPr>
          <p:cNvPr id="18" name="Rectangle 17">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1DD6D3-7691-4F1D-2084-A7849D910029}"/>
              </a:ext>
            </a:extLst>
          </p:cNvPr>
          <p:cNvSpPr>
            <a:spLocks noGrp="1"/>
          </p:cNvSpPr>
          <p:nvPr>
            <p:ph type="title"/>
          </p:nvPr>
        </p:nvSpPr>
        <p:spPr>
          <a:xfrm>
            <a:off x="5606552" y="858982"/>
            <a:ext cx="4369757" cy="2129878"/>
          </a:xfrm>
        </p:spPr>
        <p:txBody>
          <a:bodyPr>
            <a:normAutofit/>
          </a:bodyPr>
          <a:lstStyle/>
          <a:p>
            <a:r>
              <a:rPr lang="en-IN" dirty="0"/>
              <a:t>Drift Evaluation Plan</a:t>
            </a:r>
          </a:p>
        </p:txBody>
      </p:sp>
      <p:sp>
        <p:nvSpPr>
          <p:cNvPr id="4" name="Rectangle 1">
            <a:extLst>
              <a:ext uri="{FF2B5EF4-FFF2-40B4-BE49-F238E27FC236}">
                <a16:creationId xmlns:a16="http://schemas.microsoft.com/office/drawing/2014/main" id="{850B6228-7B97-1133-E17A-495998E00F44}"/>
              </a:ext>
            </a:extLst>
          </p:cNvPr>
          <p:cNvSpPr>
            <a:spLocks noGrp="1" noChangeArrowheads="1"/>
          </p:cNvSpPr>
          <p:nvPr>
            <p:ph idx="1"/>
          </p:nvPr>
        </p:nvSpPr>
        <p:spPr bwMode="auto">
          <a:xfrm>
            <a:off x="5606552" y="3467499"/>
            <a:ext cx="5012796" cy="254441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Simulate time arrival: 10 K-chunk batches</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Train on Batch 1 → test on Batch 2 → test on Batches 3–4</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Track recall drop and feature shift (PSI)</a:t>
            </a:r>
          </a:p>
        </p:txBody>
      </p:sp>
      <p:cxnSp>
        <p:nvCxnSpPr>
          <p:cNvPr id="19" name="Straight Connector 18">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5ADB6420-942B-2B5F-38E7-8EB5B695120B}"/>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481707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7BBAF-4EC6-8E62-6150-45B001164A0E}"/>
              </a:ext>
            </a:extLst>
          </p:cNvPr>
          <p:cNvSpPr>
            <a:spLocks noGrp="1"/>
          </p:cNvSpPr>
          <p:nvPr>
            <p:ph type="title"/>
          </p:nvPr>
        </p:nvSpPr>
        <p:spPr>
          <a:xfrm>
            <a:off x="761802" y="858982"/>
            <a:ext cx="3451060" cy="5152933"/>
          </a:xfrm>
        </p:spPr>
        <p:txBody>
          <a:bodyPr>
            <a:normAutofit/>
          </a:bodyPr>
          <a:lstStyle/>
          <a:p>
            <a:r>
              <a:rPr lang="en-IN" dirty="0"/>
              <a:t>Recall vs Review Analysis</a:t>
            </a: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033DA725-4DD9-A593-A38C-C2E4BFF0524F}"/>
              </a:ext>
            </a:extLst>
          </p:cNvPr>
          <p:cNvGraphicFramePr>
            <a:graphicFrameLocks noGrp="1"/>
          </p:cNvGraphicFramePr>
          <p:nvPr>
            <p:ph idx="1"/>
            <p:extLst>
              <p:ext uri="{D42A27DB-BD31-4B8C-83A1-F6EECF244321}">
                <p14:modId xmlns:p14="http://schemas.microsoft.com/office/powerpoint/2010/main" val="1651508521"/>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 name="Graphic 20">
            <a:extLst>
              <a:ext uri="{FF2B5EF4-FFF2-40B4-BE49-F238E27FC236}">
                <a16:creationId xmlns:a16="http://schemas.microsoft.com/office/drawing/2014/main" id="{FA1300AB-17FD-C4FB-9C9D-99ECBFFFA3AF}"/>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788135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190500" dist="1270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9B987C0-F0D5-B791-1B6A-3F562E98129D}"/>
              </a:ext>
            </a:extLst>
          </p:cNvPr>
          <p:cNvSpPr>
            <a:spLocks noGrp="1"/>
          </p:cNvSpPr>
          <p:nvPr>
            <p:ph type="title"/>
          </p:nvPr>
        </p:nvSpPr>
        <p:spPr>
          <a:xfrm>
            <a:off x="761801" y="858982"/>
            <a:ext cx="9589765" cy="1432273"/>
          </a:xfrm>
        </p:spPr>
        <p:txBody>
          <a:bodyPr>
            <a:normAutofit/>
          </a:bodyPr>
          <a:lstStyle/>
          <a:p>
            <a:r>
              <a:rPr lang="en-IN" dirty="0"/>
              <a:t>Expected Outcomes &amp; Next Steps</a:t>
            </a:r>
          </a:p>
        </p:txBody>
      </p:sp>
      <p:cxnSp>
        <p:nvCxnSpPr>
          <p:cNvPr id="14" name="Straight Connector 1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D51B54F0-B1DB-02F5-B47D-6B2412297262}"/>
              </a:ext>
            </a:extLst>
          </p:cNvPr>
          <p:cNvGraphicFramePr>
            <a:graphicFrameLocks noGrp="1"/>
          </p:cNvGraphicFramePr>
          <p:nvPr>
            <p:ph idx="1"/>
            <p:extLst>
              <p:ext uri="{D42A27DB-BD31-4B8C-83A1-F6EECF244321}">
                <p14:modId xmlns:p14="http://schemas.microsoft.com/office/powerpoint/2010/main" val="78263266"/>
              </p:ext>
            </p:extLst>
          </p:nvPr>
        </p:nvGraphicFramePr>
        <p:xfrm>
          <a:off x="762000" y="2749550"/>
          <a:ext cx="10380663" cy="3262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9" name="Graphic 18">
            <a:extLst>
              <a:ext uri="{FF2B5EF4-FFF2-40B4-BE49-F238E27FC236}">
                <a16:creationId xmlns:a16="http://schemas.microsoft.com/office/drawing/2014/main" id="{CB591D6F-CD3E-6FD5-0ED9-0F0EBA12C31A}"/>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23407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34B1ED3-4FB0-433F-BDED-442EC2ADC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nt">
            <a:extLst>
              <a:ext uri="{FF2B5EF4-FFF2-40B4-BE49-F238E27FC236}">
                <a16:creationId xmlns:a16="http://schemas.microsoft.com/office/drawing/2014/main" id="{2CF6FAD6-46FE-4ABF-924F-40AEEAE59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92000"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B9D38F80-A0D0-4062-8B61-16440AC9D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46797" y="0"/>
            <a:ext cx="6845203"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2284809"/>
          </a:xfrm>
          <a:prstGeom prst="rect">
            <a:avLst/>
          </a:prstGeom>
          <a:solidFill>
            <a:schemeClr val="bg1"/>
          </a:solidFill>
          <a:ln>
            <a:noFill/>
          </a:ln>
          <a:effectLst>
            <a:outerShdw blurRad="254000" dist="127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3033A7-FA02-9892-E6AB-BF085A1477B4}"/>
              </a:ext>
            </a:extLst>
          </p:cNvPr>
          <p:cNvSpPr>
            <a:spLocks noGrp="1"/>
          </p:cNvSpPr>
          <p:nvPr>
            <p:ph type="title"/>
          </p:nvPr>
        </p:nvSpPr>
        <p:spPr>
          <a:xfrm>
            <a:off x="761801" y="858983"/>
            <a:ext cx="9906799" cy="1161594"/>
          </a:xfrm>
        </p:spPr>
        <p:txBody>
          <a:bodyPr>
            <a:normAutofit/>
          </a:bodyPr>
          <a:lstStyle/>
          <a:p>
            <a:r>
              <a:rPr lang="en-IN" dirty="0"/>
              <a:t>References</a:t>
            </a:r>
          </a:p>
        </p:txBody>
      </p:sp>
      <p:sp>
        <p:nvSpPr>
          <p:cNvPr id="4" name="Rectangle 1">
            <a:extLst>
              <a:ext uri="{FF2B5EF4-FFF2-40B4-BE49-F238E27FC236}">
                <a16:creationId xmlns:a16="http://schemas.microsoft.com/office/drawing/2014/main" id="{6F0FF0C3-23CC-A9AC-6488-0F94F0DD1386}"/>
              </a:ext>
            </a:extLst>
          </p:cNvPr>
          <p:cNvSpPr>
            <a:spLocks noGrp="1" noChangeArrowheads="1"/>
          </p:cNvSpPr>
          <p:nvPr>
            <p:ph idx="1"/>
          </p:nvPr>
        </p:nvSpPr>
        <p:spPr bwMode="auto">
          <a:xfrm>
            <a:off x="5797512" y="2638498"/>
            <a:ext cx="5346796" cy="36015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b="0" i="1" u="none" strike="noStrike" cap="none" normalizeH="0" baseline="0">
                <a:ln>
                  <a:noFill/>
                </a:ln>
                <a:effectLst/>
                <a:latin typeface="Arial" panose="020B0604020202020204" pitchFamily="34" charset="0"/>
              </a:rPr>
              <a:t>Exploring Millions of Footprints in Location Sharing Services</a:t>
            </a:r>
            <a:r>
              <a:rPr kumimoji="0" lang="en-US" altLang="en-US" b="0" i="0" u="none" strike="noStrike" cap="none" normalizeH="0" baseline="0">
                <a:ln>
                  <a:noFill/>
                </a:ln>
                <a:effectLst/>
                <a:latin typeface="Arial" panose="020B0604020202020204" pitchFamily="34" charset="0"/>
              </a:rPr>
              <a:t> (for EDA inspiration)</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Kaggle notebooks on credit card fraud</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a:ln>
                  <a:noFill/>
                </a:ln>
                <a:effectLst/>
                <a:latin typeface="Arial" panose="020B0604020202020204" pitchFamily="34" charset="0"/>
              </a:rPr>
              <a:t>Course documentation</a:t>
            </a:r>
          </a:p>
        </p:txBody>
      </p:sp>
      <p:cxnSp>
        <p:nvCxnSpPr>
          <p:cNvPr id="17" name="Straight Connector 16">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Graphic 23">
            <a:extLst>
              <a:ext uri="{FF2B5EF4-FFF2-40B4-BE49-F238E27FC236}">
                <a16:creationId xmlns:a16="http://schemas.microsoft.com/office/drawing/2014/main" id="{6C6E5CF9-93C1-B20C-C425-22DB96A74B56}"/>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024277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5E39F2DB-7862-4382-86B8-7D309E4B36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6" name="Rectangle 25">
            <a:extLst>
              <a:ext uri="{FF2B5EF4-FFF2-40B4-BE49-F238E27FC236}">
                <a16:creationId xmlns:a16="http://schemas.microsoft.com/office/drawing/2014/main" id="{B30B727F-99CD-48A5-9962-6F0C0EA62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70074"/>
          </a:xfrm>
          <a:prstGeom prst="rect">
            <a:avLst/>
          </a:prstGeom>
          <a:ln>
            <a:noFill/>
          </a:ln>
          <a:effectLst>
            <a:outerShdw blurRad="254000" dist="1524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1EB489-1B90-C291-7344-7ECF7B7CBDEE}"/>
              </a:ext>
            </a:extLst>
          </p:cNvPr>
          <p:cNvSpPr>
            <a:spLocks noGrp="1"/>
          </p:cNvSpPr>
          <p:nvPr>
            <p:ph type="ctrTitle"/>
          </p:nvPr>
        </p:nvSpPr>
        <p:spPr>
          <a:xfrm>
            <a:off x="761801" y="754336"/>
            <a:ext cx="10593993" cy="1287816"/>
          </a:xfrm>
        </p:spPr>
        <p:txBody>
          <a:bodyPr>
            <a:normAutofit/>
          </a:bodyPr>
          <a:lstStyle/>
          <a:p>
            <a:r>
              <a:rPr lang="en-IN" b="1" dirty="0"/>
              <a:t>Thank you</a:t>
            </a:r>
          </a:p>
        </p:txBody>
      </p:sp>
      <p:sp>
        <p:nvSpPr>
          <p:cNvPr id="3" name="Subtitle 2">
            <a:extLst>
              <a:ext uri="{FF2B5EF4-FFF2-40B4-BE49-F238E27FC236}">
                <a16:creationId xmlns:a16="http://schemas.microsoft.com/office/drawing/2014/main" id="{9BFB4A83-8580-A367-F6A4-6F7313B33FCE}"/>
              </a:ext>
            </a:extLst>
          </p:cNvPr>
          <p:cNvSpPr>
            <a:spLocks noGrp="1"/>
          </p:cNvSpPr>
          <p:nvPr>
            <p:ph type="subTitle" idx="1"/>
          </p:nvPr>
        </p:nvSpPr>
        <p:spPr>
          <a:xfrm>
            <a:off x="761801" y="4048126"/>
            <a:ext cx="6514070" cy="1951282"/>
          </a:xfrm>
        </p:spPr>
        <p:txBody>
          <a:bodyPr anchor="t">
            <a:normAutofit/>
          </a:bodyPr>
          <a:lstStyle/>
          <a:p>
            <a:r>
              <a:rPr lang="en-IN" sz="1800" dirty="0"/>
              <a:t>Link to GitHub repo - </a:t>
            </a:r>
            <a:r>
              <a:rPr lang="en-IN" sz="1800" dirty="0">
                <a:hlinkClick r:id="rId2"/>
              </a:rPr>
              <a:t>Aniket19j8/fraud-detection-drift-aware</a:t>
            </a:r>
            <a:endParaRPr lang="en-IN" sz="1800" dirty="0"/>
          </a:p>
        </p:txBody>
      </p:sp>
      <p:cxnSp>
        <p:nvCxnSpPr>
          <p:cNvPr id="28" name="Straight Connector 27">
            <a:extLst>
              <a:ext uri="{FF2B5EF4-FFF2-40B4-BE49-F238E27FC236}">
                <a16:creationId xmlns:a16="http://schemas.microsoft.com/office/drawing/2014/main" id="{2C4AD1A6-4D2B-4BD2-A7D5-B3F27077C4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1443083"/>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Graphic 20" descr="Smiling Face with No Fill">
            <a:extLst>
              <a:ext uri="{FF2B5EF4-FFF2-40B4-BE49-F238E27FC236}">
                <a16:creationId xmlns:a16="http://schemas.microsoft.com/office/drawing/2014/main" id="{B14512BD-9063-523F-BD0A-B9110D90FA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05711" y="3049859"/>
            <a:ext cx="3350942" cy="3350942"/>
          </a:xfrm>
          <a:prstGeom prst="rect">
            <a:avLst/>
          </a:prstGeom>
          <a:effectLst/>
        </p:spPr>
      </p:pic>
      <p:pic>
        <p:nvPicPr>
          <p:cNvPr id="35" name="Graphic 34">
            <a:extLst>
              <a:ext uri="{FF2B5EF4-FFF2-40B4-BE49-F238E27FC236}">
                <a16:creationId xmlns:a16="http://schemas.microsoft.com/office/drawing/2014/main" id="{1E3765A6-0CDA-5228-9175-2BC345380337}"/>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646386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10767B-93AB-8731-8764-9A0199266E07}"/>
              </a:ext>
            </a:extLst>
          </p:cNvPr>
          <p:cNvSpPr>
            <a:spLocks noGrp="1"/>
          </p:cNvSpPr>
          <p:nvPr>
            <p:ph type="title"/>
          </p:nvPr>
        </p:nvSpPr>
        <p:spPr>
          <a:xfrm>
            <a:off x="761802" y="858982"/>
            <a:ext cx="3451060" cy="5152933"/>
          </a:xfrm>
        </p:spPr>
        <p:txBody>
          <a:bodyPr>
            <a:normAutofit/>
          </a:bodyPr>
          <a:lstStyle/>
          <a:p>
            <a:r>
              <a:rPr lang="en-IN" dirty="0"/>
              <a:t>Background &amp; Motivation</a:t>
            </a: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CA2F4FE3-0403-B448-EA1C-D495DA9E9B5E}"/>
              </a:ext>
            </a:extLst>
          </p:cNvPr>
          <p:cNvGraphicFramePr>
            <a:graphicFrameLocks noGrp="1"/>
          </p:cNvGraphicFramePr>
          <p:nvPr>
            <p:ph idx="1"/>
            <p:extLst>
              <p:ext uri="{D42A27DB-BD31-4B8C-83A1-F6EECF244321}">
                <p14:modId xmlns:p14="http://schemas.microsoft.com/office/powerpoint/2010/main" val="2895910070"/>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5" name="Graphic 74">
            <a:extLst>
              <a:ext uri="{FF2B5EF4-FFF2-40B4-BE49-F238E27FC236}">
                <a16:creationId xmlns:a16="http://schemas.microsoft.com/office/drawing/2014/main" id="{06A7D5C6-F479-6EFA-6C8F-CC7E00A1E53E}"/>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79627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D33147-CED6-00AE-41B3-B880F96DDA7D}"/>
              </a:ext>
            </a:extLst>
          </p:cNvPr>
          <p:cNvSpPr>
            <a:spLocks noGrp="1"/>
          </p:cNvSpPr>
          <p:nvPr>
            <p:ph type="title"/>
          </p:nvPr>
        </p:nvSpPr>
        <p:spPr>
          <a:xfrm>
            <a:off x="761802" y="858982"/>
            <a:ext cx="3451060" cy="5152933"/>
          </a:xfrm>
        </p:spPr>
        <p:txBody>
          <a:bodyPr>
            <a:normAutofit/>
          </a:bodyPr>
          <a:lstStyle/>
          <a:p>
            <a:r>
              <a:rPr lang="en-IN" dirty="0"/>
              <a:t>Problem Statement</a:t>
            </a: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3513DAE0-EB7F-98C9-9776-F53DE9F2AA3F}"/>
              </a:ext>
            </a:extLst>
          </p:cNvPr>
          <p:cNvGraphicFramePr>
            <a:graphicFrameLocks noGrp="1"/>
          </p:cNvGraphicFramePr>
          <p:nvPr>
            <p:ph idx="1"/>
            <p:extLst>
              <p:ext uri="{D42A27DB-BD31-4B8C-83A1-F6EECF244321}">
                <p14:modId xmlns:p14="http://schemas.microsoft.com/office/powerpoint/2010/main" val="3368200804"/>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 name="Graphic 33">
            <a:extLst>
              <a:ext uri="{FF2B5EF4-FFF2-40B4-BE49-F238E27FC236}">
                <a16:creationId xmlns:a16="http://schemas.microsoft.com/office/drawing/2014/main" id="{EA51714F-691D-6ED2-7551-E6066403FDD8}"/>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62088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BB9EE8-6CD9-2E5D-A310-ABBEC4E6F786}"/>
              </a:ext>
            </a:extLst>
          </p:cNvPr>
          <p:cNvSpPr>
            <a:spLocks noGrp="1"/>
          </p:cNvSpPr>
          <p:nvPr>
            <p:ph type="title"/>
          </p:nvPr>
        </p:nvSpPr>
        <p:spPr>
          <a:xfrm>
            <a:off x="761802" y="858982"/>
            <a:ext cx="3451060" cy="5152933"/>
          </a:xfrm>
        </p:spPr>
        <p:txBody>
          <a:bodyPr>
            <a:normAutofit/>
          </a:bodyPr>
          <a:lstStyle/>
          <a:p>
            <a:r>
              <a:rPr lang="en-IN" dirty="0"/>
              <a:t>Why It Matters</a:t>
            </a: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6707" y="0"/>
            <a:ext cx="7455294" cy="6858000"/>
          </a:xfrm>
          <a:prstGeom prst="rect">
            <a:avLst/>
          </a:prstGeom>
          <a:ln>
            <a:noFill/>
          </a:ln>
          <a:effectLst>
            <a:outerShdw blurRad="660400" dist="2794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58B1629-F209-47B0-BA59-6BD937DBB08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Rectangle 1">
            <a:extLst>
              <a:ext uri="{FF2B5EF4-FFF2-40B4-BE49-F238E27FC236}">
                <a16:creationId xmlns:a16="http://schemas.microsoft.com/office/drawing/2014/main" id="{106B8F6C-83DE-0DAC-F827-438C92BF3439}"/>
              </a:ext>
            </a:extLst>
          </p:cNvPr>
          <p:cNvGraphicFramePr>
            <a:graphicFrameLocks noGrp="1"/>
          </p:cNvGraphicFramePr>
          <p:nvPr>
            <p:ph idx="1"/>
            <p:extLst>
              <p:ext uri="{D42A27DB-BD31-4B8C-83A1-F6EECF244321}">
                <p14:modId xmlns:p14="http://schemas.microsoft.com/office/powerpoint/2010/main" val="4031447041"/>
              </p:ext>
            </p:extLst>
          </p:nvPr>
        </p:nvGraphicFramePr>
        <p:xfrm>
          <a:off x="5088860" y="601324"/>
          <a:ext cx="6055450" cy="5638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7" name="Graphic 26">
            <a:extLst>
              <a:ext uri="{FF2B5EF4-FFF2-40B4-BE49-F238E27FC236}">
                <a16:creationId xmlns:a16="http://schemas.microsoft.com/office/drawing/2014/main" id="{DE07EEC8-8ED2-E70F-5EF7-6B6739474E50}"/>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44743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Slide Background">
            <a:extLst>
              <a:ext uri="{FF2B5EF4-FFF2-40B4-BE49-F238E27FC236}">
                <a16:creationId xmlns:a16="http://schemas.microsoft.com/office/drawing/2014/main" id="{B11C179D-808F-4D23-BAFC-A14C6DCDA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0" name="Rectangle 29">
            <a:extLst>
              <a:ext uri="{FF2B5EF4-FFF2-40B4-BE49-F238E27FC236}">
                <a16:creationId xmlns:a16="http://schemas.microsoft.com/office/drawing/2014/main" id="{908137D4-4D0A-4ED1-BFB8-97D4A8335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4378" y="2727729"/>
            <a:ext cx="6057620" cy="4130271"/>
          </a:xfrm>
          <a:prstGeom prst="rect">
            <a:avLst/>
          </a:prstGeom>
          <a:ln>
            <a:noFill/>
          </a:ln>
          <a:effectLst>
            <a:outerShdw blurRad="635000" dist="2540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1CC260F1-CD9A-42C9-8ED4-1C61328D8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727729"/>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8ED53A-04FE-87F6-2B97-17AD215C9F32}"/>
              </a:ext>
            </a:extLst>
          </p:cNvPr>
          <p:cNvSpPr>
            <a:spLocks noGrp="1"/>
          </p:cNvSpPr>
          <p:nvPr>
            <p:ph type="title"/>
          </p:nvPr>
        </p:nvSpPr>
        <p:spPr>
          <a:xfrm>
            <a:off x="761801" y="858982"/>
            <a:ext cx="9967409" cy="1515728"/>
          </a:xfrm>
        </p:spPr>
        <p:txBody>
          <a:bodyPr>
            <a:normAutofit/>
          </a:bodyPr>
          <a:lstStyle/>
          <a:p>
            <a:r>
              <a:rPr lang="en-IN" dirty="0"/>
              <a:t>Challenges</a:t>
            </a:r>
          </a:p>
        </p:txBody>
      </p:sp>
      <p:sp>
        <p:nvSpPr>
          <p:cNvPr id="4" name="Rectangle 1">
            <a:extLst>
              <a:ext uri="{FF2B5EF4-FFF2-40B4-BE49-F238E27FC236}">
                <a16:creationId xmlns:a16="http://schemas.microsoft.com/office/drawing/2014/main" id="{3591576B-AA1A-7D4C-FD14-196764B7D598}"/>
              </a:ext>
            </a:extLst>
          </p:cNvPr>
          <p:cNvSpPr>
            <a:spLocks noGrp="1" noChangeArrowheads="1"/>
          </p:cNvSpPr>
          <p:nvPr>
            <p:ph idx="1"/>
          </p:nvPr>
        </p:nvSpPr>
        <p:spPr bwMode="auto">
          <a:xfrm>
            <a:off x="761801" y="2980525"/>
            <a:ext cx="4880343" cy="303139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tabLst/>
            </a:pPr>
            <a:r>
              <a:rPr kumimoji="0" lang="en-US" altLang="en-US" sz="1900" b="1" i="0" u="none" strike="noStrike" cap="none" normalizeH="0" baseline="0" dirty="0">
                <a:ln>
                  <a:noFill/>
                </a:ln>
                <a:effectLst/>
                <a:latin typeface="Arial" panose="020B0604020202020204" pitchFamily="34" charset="0"/>
              </a:rPr>
              <a:t>Data challenges</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Severe class imbalance</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Temporal concept drift</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Anonymized/noisy features</a:t>
            </a:r>
          </a:p>
          <a:p>
            <a:pPr marL="0" marR="0" lvl="0" indent="0" defTabSz="914400" rtl="0" eaLnBrk="0" fontAlgn="base" latinLnBrk="0" hangingPunct="0">
              <a:lnSpc>
                <a:spcPct val="100000"/>
              </a:lnSpc>
              <a:spcBef>
                <a:spcPct val="0"/>
              </a:spcBef>
              <a:spcAft>
                <a:spcPts val="600"/>
              </a:spcAft>
              <a:buClrTx/>
              <a:buSzTx/>
              <a:tabLst/>
            </a:pPr>
            <a:r>
              <a:rPr kumimoji="0" lang="en-US" altLang="en-US" sz="1900" b="1" i="0" u="none" strike="noStrike" cap="none" normalizeH="0" baseline="0" dirty="0">
                <a:ln>
                  <a:noFill/>
                </a:ln>
                <a:effectLst/>
                <a:latin typeface="Arial" panose="020B0604020202020204" pitchFamily="34" charset="0"/>
              </a:rPr>
              <a:t>Modeling challenges</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Overfitting on rare positives</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Recall degradation over time</a:t>
            </a:r>
          </a:p>
          <a:p>
            <a:pPr marL="0" marR="0" lvl="0" indent="0" defTabSz="914400" rtl="0" eaLnBrk="0" fontAlgn="base" latinLnBrk="0" hangingPunct="0">
              <a:lnSpc>
                <a:spcPct val="100000"/>
              </a:lnSpc>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Explaining predictions to stakeholders</a:t>
            </a:r>
          </a:p>
          <a:p>
            <a:pPr marL="0" marR="0" lvl="0" indent="0" defTabSz="914400" rtl="0" eaLnBrk="0" fontAlgn="base" latinLnBrk="0" hangingPunct="0">
              <a:lnSpc>
                <a:spcPct val="100000"/>
              </a:lnSpc>
              <a:spcBef>
                <a:spcPct val="0"/>
              </a:spcBef>
              <a:spcAft>
                <a:spcPts val="600"/>
              </a:spcAft>
              <a:buClrTx/>
              <a:buSzTx/>
              <a:buFontTx/>
              <a:buNone/>
              <a:tabLst/>
            </a:pPr>
            <a:endParaRPr kumimoji="0" lang="en-US" altLang="en-US" sz="1900" b="0" i="0" u="none" strike="noStrike" cap="none" normalizeH="0" baseline="0" dirty="0">
              <a:ln>
                <a:noFill/>
              </a:ln>
              <a:effectLst/>
              <a:latin typeface="Arial" panose="020B0604020202020204" pitchFamily="34" charset="0"/>
            </a:endParaRPr>
          </a:p>
        </p:txBody>
      </p:sp>
      <p:pic>
        <p:nvPicPr>
          <p:cNvPr id="25" name="Graphic 24" descr="Warning">
            <a:extLst>
              <a:ext uri="{FF2B5EF4-FFF2-40B4-BE49-F238E27FC236}">
                <a16:creationId xmlns:a16="http://schemas.microsoft.com/office/drawing/2014/main" id="{91604A77-F695-48E0-15C7-42AE08881C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42429" y="3020916"/>
            <a:ext cx="3219163" cy="3219163"/>
          </a:xfrm>
          <a:prstGeom prst="rect">
            <a:avLst/>
          </a:prstGeom>
        </p:spPr>
      </p:pic>
      <p:cxnSp>
        <p:nvCxnSpPr>
          <p:cNvPr id="34" name="Straight Connector 33">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43" name="Graphic 42">
            <a:extLst>
              <a:ext uri="{FF2B5EF4-FFF2-40B4-BE49-F238E27FC236}">
                <a16:creationId xmlns:a16="http://schemas.microsoft.com/office/drawing/2014/main" id="{0F78C501-89EE-3DAA-0EEC-A202E65EC6FC}"/>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288281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0EDE-AB2E-046B-D53A-ACE6EED945B8}"/>
              </a:ext>
            </a:extLst>
          </p:cNvPr>
          <p:cNvSpPr>
            <a:spLocks noGrp="1"/>
          </p:cNvSpPr>
          <p:nvPr>
            <p:ph type="title"/>
          </p:nvPr>
        </p:nvSpPr>
        <p:spPr/>
        <p:txBody>
          <a:bodyPr/>
          <a:lstStyle/>
          <a:p>
            <a:r>
              <a:rPr lang="en-IN" dirty="0"/>
              <a:t>Problem Formulation</a:t>
            </a:r>
          </a:p>
        </p:txBody>
      </p:sp>
      <p:graphicFrame>
        <p:nvGraphicFramePr>
          <p:cNvPr id="8" name="Rectangle 1">
            <a:extLst>
              <a:ext uri="{FF2B5EF4-FFF2-40B4-BE49-F238E27FC236}">
                <a16:creationId xmlns:a16="http://schemas.microsoft.com/office/drawing/2014/main" id="{606C1BFB-BCDF-715B-B0E8-BB4FFB6F34BB}"/>
              </a:ext>
            </a:extLst>
          </p:cNvPr>
          <p:cNvGraphicFramePr>
            <a:graphicFrameLocks noGrp="1"/>
          </p:cNvGraphicFramePr>
          <p:nvPr>
            <p:ph idx="1"/>
          </p:nvPr>
        </p:nvGraphicFramePr>
        <p:xfrm>
          <a:off x="761799" y="2750126"/>
          <a:ext cx="10381205" cy="3261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Graphic 23">
            <a:extLst>
              <a:ext uri="{FF2B5EF4-FFF2-40B4-BE49-F238E27FC236}">
                <a16:creationId xmlns:a16="http://schemas.microsoft.com/office/drawing/2014/main" id="{81C0F8D1-C63B-3F0F-6EED-FBA3BB6C955E}"/>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702307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3A871EC-41BF-F4A6-60E0-0F6758C9E999}"/>
              </a:ext>
            </a:extLst>
          </p:cNvPr>
          <p:cNvSpPr>
            <a:spLocks noGrp="1"/>
          </p:cNvSpPr>
          <p:nvPr>
            <p:ph type="title"/>
          </p:nvPr>
        </p:nvSpPr>
        <p:spPr>
          <a:xfrm>
            <a:off x="761801" y="296712"/>
            <a:ext cx="9906199" cy="1157242"/>
          </a:xfrm>
        </p:spPr>
        <p:txBody>
          <a:bodyPr>
            <a:normAutofit/>
          </a:bodyPr>
          <a:lstStyle/>
          <a:p>
            <a:pPr algn="ctr"/>
            <a:r>
              <a:rPr lang="en-IN" b="1" dirty="0"/>
              <a:t>Planned Data Mining Pipeline</a:t>
            </a:r>
            <a:endParaRPr lang="en-IN"/>
          </a:p>
        </p:txBody>
      </p:sp>
      <p:cxnSp>
        <p:nvCxnSpPr>
          <p:cNvPr id="18" name="Straight Connector 1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Rectangle 1">
            <a:extLst>
              <a:ext uri="{FF2B5EF4-FFF2-40B4-BE49-F238E27FC236}">
                <a16:creationId xmlns:a16="http://schemas.microsoft.com/office/drawing/2014/main" id="{5BD6E884-BCF7-D70A-D913-9A7B1DB44E6F}"/>
              </a:ext>
            </a:extLst>
          </p:cNvPr>
          <p:cNvGraphicFramePr>
            <a:graphicFrameLocks noGrp="1"/>
          </p:cNvGraphicFramePr>
          <p:nvPr>
            <p:ph idx="1"/>
            <p:extLst>
              <p:ext uri="{D42A27DB-BD31-4B8C-83A1-F6EECF244321}">
                <p14:modId xmlns:p14="http://schemas.microsoft.com/office/powerpoint/2010/main" val="1227126891"/>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 name="Graphic 29">
            <a:extLst>
              <a:ext uri="{FF2B5EF4-FFF2-40B4-BE49-F238E27FC236}">
                <a16:creationId xmlns:a16="http://schemas.microsoft.com/office/drawing/2014/main" id="{A469F5B9-DD5D-BF35-444C-C83A909513CF}"/>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75797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641378"/>
          </a:xfrm>
          <a:prstGeom prst="rect">
            <a:avLst/>
          </a:prstGeom>
          <a:ln>
            <a:noFill/>
          </a:ln>
          <a:effectLst>
            <a:outerShdw blurRad="114300" dist="63500" dir="5460000" sx="95000" sy="95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EB056D-589C-B4E6-C409-4AE8DA3AE700}"/>
              </a:ext>
            </a:extLst>
          </p:cNvPr>
          <p:cNvSpPr>
            <a:spLocks noGrp="1"/>
          </p:cNvSpPr>
          <p:nvPr>
            <p:ph type="title"/>
          </p:nvPr>
        </p:nvSpPr>
        <p:spPr>
          <a:xfrm>
            <a:off x="761801" y="296712"/>
            <a:ext cx="9906199" cy="1157242"/>
          </a:xfrm>
        </p:spPr>
        <p:txBody>
          <a:bodyPr>
            <a:normAutofit/>
          </a:bodyPr>
          <a:lstStyle/>
          <a:p>
            <a:pPr algn="ctr"/>
            <a:r>
              <a:rPr lang="en-IN" dirty="0"/>
              <a:t>Initial Data Exploration</a:t>
            </a:r>
            <a:endParaRPr lang="en-IN"/>
          </a:p>
        </p:txBody>
      </p:sp>
      <p:cxnSp>
        <p:nvCxnSpPr>
          <p:cNvPr id="18" name="Straight Connector 17">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9" name="Rectangle 1">
            <a:extLst>
              <a:ext uri="{FF2B5EF4-FFF2-40B4-BE49-F238E27FC236}">
                <a16:creationId xmlns:a16="http://schemas.microsoft.com/office/drawing/2014/main" id="{37ADB3E1-5375-E8BE-4791-810529AA999C}"/>
              </a:ext>
            </a:extLst>
          </p:cNvPr>
          <p:cNvGraphicFramePr>
            <a:graphicFrameLocks noGrp="1"/>
          </p:cNvGraphicFramePr>
          <p:nvPr>
            <p:ph idx="1"/>
            <p:extLst>
              <p:ext uri="{D42A27DB-BD31-4B8C-83A1-F6EECF244321}">
                <p14:modId xmlns:p14="http://schemas.microsoft.com/office/powerpoint/2010/main" val="2589976044"/>
              </p:ext>
            </p:extLst>
          </p:nvPr>
        </p:nvGraphicFramePr>
        <p:xfrm>
          <a:off x="762000" y="1929788"/>
          <a:ext cx="9906000" cy="4082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 name="Graphic 29">
            <a:extLst>
              <a:ext uri="{FF2B5EF4-FFF2-40B4-BE49-F238E27FC236}">
                <a16:creationId xmlns:a16="http://schemas.microsoft.com/office/drawing/2014/main" id="{C3695220-FFBF-65B9-2345-95BD14AF2801}"/>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94989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B63F-8EDF-AC8D-2C77-686F74D4F93E}"/>
              </a:ext>
            </a:extLst>
          </p:cNvPr>
          <p:cNvSpPr>
            <a:spLocks noGrp="1"/>
          </p:cNvSpPr>
          <p:nvPr>
            <p:ph type="title"/>
          </p:nvPr>
        </p:nvSpPr>
        <p:spPr/>
        <p:txBody>
          <a:bodyPr/>
          <a:lstStyle/>
          <a:p>
            <a:r>
              <a:rPr lang="en-IN"/>
              <a:t>Data Readiness &amp; Preprocessing</a:t>
            </a:r>
            <a:endParaRPr lang="en-IN" dirty="0"/>
          </a:p>
        </p:txBody>
      </p:sp>
      <p:graphicFrame>
        <p:nvGraphicFramePr>
          <p:cNvPr id="6" name="Rectangle 1">
            <a:extLst>
              <a:ext uri="{FF2B5EF4-FFF2-40B4-BE49-F238E27FC236}">
                <a16:creationId xmlns:a16="http://schemas.microsoft.com/office/drawing/2014/main" id="{81BE22F2-67E2-105C-8CED-93AEC1217E71}"/>
              </a:ext>
            </a:extLst>
          </p:cNvPr>
          <p:cNvGraphicFramePr>
            <a:graphicFrameLocks noGrp="1"/>
          </p:cNvGraphicFramePr>
          <p:nvPr>
            <p:ph idx="1"/>
          </p:nvPr>
        </p:nvGraphicFramePr>
        <p:xfrm>
          <a:off x="761799" y="2750126"/>
          <a:ext cx="10381205" cy="32617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9" name="Graphic 28">
            <a:extLst>
              <a:ext uri="{FF2B5EF4-FFF2-40B4-BE49-F238E27FC236}">
                <a16:creationId xmlns:a16="http://schemas.microsoft.com/office/drawing/2014/main" id="{E490CFFE-B615-C8B3-9E07-DA738A274843}"/>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836401852"/>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TotalTime>
  <Words>1511</Words>
  <Application>Microsoft Office PowerPoint</Application>
  <PresentationFormat>Widescreen</PresentationFormat>
  <Paragraphs>105</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Bierstadt</vt:lpstr>
      <vt:lpstr>BevelVTI</vt:lpstr>
      <vt:lpstr>Detecting Fraudulent Transactions with Recall-Focused Modeling</vt:lpstr>
      <vt:lpstr>Background &amp; Motivation</vt:lpstr>
      <vt:lpstr>Problem Statement</vt:lpstr>
      <vt:lpstr>Why It Matters</vt:lpstr>
      <vt:lpstr>Challenges</vt:lpstr>
      <vt:lpstr>Problem Formulation</vt:lpstr>
      <vt:lpstr>Planned Data Mining Pipeline</vt:lpstr>
      <vt:lpstr>Initial Data Exploration</vt:lpstr>
      <vt:lpstr>Data Readiness &amp; Preprocessing</vt:lpstr>
      <vt:lpstr>Drift Evaluation Plan</vt:lpstr>
      <vt:lpstr>Recall vs Review Analysis</vt:lpstr>
      <vt:lpstr>Expected Outcomes &amp; Next Steps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Rajendra Deshpande (Student)</dc:creator>
  <cp:lastModifiedBy>Aniket Rajendra Deshpande (Student)</cp:lastModifiedBy>
  <cp:revision>2</cp:revision>
  <dcterms:created xsi:type="dcterms:W3CDTF">2025-09-14T01:50:24Z</dcterms:created>
  <dcterms:modified xsi:type="dcterms:W3CDTF">2025-09-14T04:21:01Z</dcterms:modified>
</cp:coreProperties>
</file>