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2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  <a:endParaRPr lang="en-US" sz="29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2</a:t>
          </a:r>
          <a:endParaRPr lang="en-US" sz="29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118872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I.Mobilothon 3.0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4000" dirty="0" smtClean="0">
                <a:latin typeface="Rockwell" panose="02060603020205020403" pitchFamily="18" charset="0"/>
              </a:rPr>
              <a:t>Volkswagen Group Technology solutions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Anshul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nigam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(anshulnigam123@gmail.com)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aniket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Bhardwaj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(Bhardwaj.aniket2002@gmail.com)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55898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427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I.Mobilothon 3.0 Volkswagen Group Technology solutions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2023-10-31T06:27:53Z</dcterms:created>
  <dcterms:modified xsi:type="dcterms:W3CDTF">2023-10-31T06:42:16Z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