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B5AF2-3EF1-4D60-88EA-A9F1D8867FAF}" v="7" dt="2023-11-20T23:51:47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Pradip Dere" userId="551f3a1f-42ca-492c-82ab-789c58829662" providerId="ADAL" clId="{9CAB5AF2-3EF1-4D60-88EA-A9F1D8867FAF}"/>
    <pc:docChg chg="undo custSel addSld delSld modSld">
      <pc:chgData name="Aniket Pradip Dere" userId="551f3a1f-42ca-492c-82ab-789c58829662" providerId="ADAL" clId="{9CAB5AF2-3EF1-4D60-88EA-A9F1D8867FAF}" dt="2023-11-21T00:19:31.363" v="686" actId="20577"/>
      <pc:docMkLst>
        <pc:docMk/>
      </pc:docMkLst>
      <pc:sldChg chg="modSp mod">
        <pc:chgData name="Aniket Pradip Dere" userId="551f3a1f-42ca-492c-82ab-789c58829662" providerId="ADAL" clId="{9CAB5AF2-3EF1-4D60-88EA-A9F1D8867FAF}" dt="2023-11-19T18:13:36.786" v="71" actId="20577"/>
        <pc:sldMkLst>
          <pc:docMk/>
          <pc:sldMk cId="0" sldId="256"/>
        </pc:sldMkLst>
        <pc:spChg chg="mod">
          <ac:chgData name="Aniket Pradip Dere" userId="551f3a1f-42ca-492c-82ab-789c58829662" providerId="ADAL" clId="{9CAB5AF2-3EF1-4D60-88EA-A9F1D8867FAF}" dt="2023-11-19T18:11:04.556" v="6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iket Pradip Dere" userId="551f3a1f-42ca-492c-82ab-789c58829662" providerId="ADAL" clId="{9CAB5AF2-3EF1-4D60-88EA-A9F1D8867FAF}" dt="2023-11-19T18:13:36.786" v="71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Aniket Pradip Dere" userId="551f3a1f-42ca-492c-82ab-789c58829662" providerId="ADAL" clId="{9CAB5AF2-3EF1-4D60-88EA-A9F1D8867FAF}" dt="2023-11-20T21:13:07.462" v="120" actId="2696"/>
        <pc:sldMkLst>
          <pc:docMk/>
          <pc:sldMk cId="0" sldId="260"/>
        </pc:sldMkLst>
      </pc:sldChg>
      <pc:sldChg chg="modSp mod">
        <pc:chgData name="Aniket Pradip Dere" userId="551f3a1f-42ca-492c-82ab-789c58829662" providerId="ADAL" clId="{9CAB5AF2-3EF1-4D60-88EA-A9F1D8867FAF}" dt="2023-11-20T21:22:50.140" v="142" actId="20577"/>
        <pc:sldMkLst>
          <pc:docMk/>
          <pc:sldMk cId="0" sldId="261"/>
        </pc:sldMkLst>
        <pc:spChg chg="mod">
          <ac:chgData name="Aniket Pradip Dere" userId="551f3a1f-42ca-492c-82ab-789c58829662" providerId="ADAL" clId="{9CAB5AF2-3EF1-4D60-88EA-A9F1D8867FAF}" dt="2023-11-20T21:22:50.140" v="142" actId="20577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mod">
        <pc:chgData name="Aniket Pradip Dere" userId="551f3a1f-42ca-492c-82ab-789c58829662" providerId="ADAL" clId="{9CAB5AF2-3EF1-4D60-88EA-A9F1D8867FAF}" dt="2023-11-19T18:02:45.068" v="14" actId="26606"/>
        <pc:sldMkLst>
          <pc:docMk/>
          <pc:sldMk cId="0" sldId="262"/>
        </pc:sldMkLst>
        <pc:spChg chg="mod">
          <ac:chgData name="Aniket Pradip Dere" userId="551f3a1f-42ca-492c-82ab-789c58829662" providerId="ADAL" clId="{9CAB5AF2-3EF1-4D60-88EA-A9F1D8867FAF}" dt="2023-11-19T18:02:45.068" v="14" actId="26606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Aniket Pradip Dere" userId="551f3a1f-42ca-492c-82ab-789c58829662" providerId="ADAL" clId="{9CAB5AF2-3EF1-4D60-88EA-A9F1D8867FAF}" dt="2023-11-19T18:02:45.068" v="14" actId="26606"/>
          <ac:spMkLst>
            <pc:docMk/>
            <pc:sldMk cId="0" sldId="262"/>
            <ac:spMk id="8" creationId="{728D35D0-E322-A93D-63B8-E4538A361E9D}"/>
          </ac:spMkLst>
        </pc:spChg>
        <pc:spChg chg="add">
          <ac:chgData name="Aniket Pradip Dere" userId="551f3a1f-42ca-492c-82ab-789c58829662" providerId="ADAL" clId="{9CAB5AF2-3EF1-4D60-88EA-A9F1D8867FAF}" dt="2023-11-19T18:02:45.068" v="14" actId="26606"/>
          <ac:spMkLst>
            <pc:docMk/>
            <pc:sldMk cId="0" sldId="262"/>
            <ac:spMk id="13" creationId="{70DFC902-7D23-471A-B557-B6B6917D7A0D}"/>
          </ac:spMkLst>
        </pc:spChg>
        <pc:spChg chg="add">
          <ac:chgData name="Aniket Pradip Dere" userId="551f3a1f-42ca-492c-82ab-789c58829662" providerId="ADAL" clId="{9CAB5AF2-3EF1-4D60-88EA-A9F1D8867FAF}" dt="2023-11-19T18:02:45.068" v="14" actId="26606"/>
          <ac:spMkLst>
            <pc:docMk/>
            <pc:sldMk cId="0" sldId="262"/>
            <ac:spMk id="15" creationId="{A55D5633-D557-4DCA-982C-FF36EB7A1C00}"/>
          </ac:spMkLst>
        </pc:spChg>
        <pc:spChg chg="add">
          <ac:chgData name="Aniket Pradip Dere" userId="551f3a1f-42ca-492c-82ab-789c58829662" providerId="ADAL" clId="{9CAB5AF2-3EF1-4D60-88EA-A9F1D8867FAF}" dt="2023-11-19T18:02:45.068" v="14" actId="26606"/>
          <ac:spMkLst>
            <pc:docMk/>
            <pc:sldMk cId="0" sldId="262"/>
            <ac:spMk id="17" creationId="{450D3AD2-FA80-415F-A9CE-54D884561CD7}"/>
          </ac:spMkLst>
        </pc:spChg>
        <pc:picChg chg="del mod">
          <ac:chgData name="Aniket Pradip Dere" userId="551f3a1f-42ca-492c-82ab-789c58829662" providerId="ADAL" clId="{9CAB5AF2-3EF1-4D60-88EA-A9F1D8867FAF}" dt="2023-11-19T18:02:13.270" v="9" actId="21"/>
          <ac:picMkLst>
            <pc:docMk/>
            <pc:sldMk cId="0" sldId="262"/>
            <ac:picMk id="4" creationId="{B7EAEB26-728B-87B7-84F3-BD33736188F1}"/>
          </ac:picMkLst>
        </pc:picChg>
      </pc:sldChg>
      <pc:sldChg chg="addSp delSp modSp new mod setBg">
        <pc:chgData name="Aniket Pradip Dere" userId="551f3a1f-42ca-492c-82ab-789c58829662" providerId="ADAL" clId="{9CAB5AF2-3EF1-4D60-88EA-A9F1D8867FAF}" dt="2023-11-19T18:02:24.660" v="13" actId="962"/>
        <pc:sldMkLst>
          <pc:docMk/>
          <pc:sldMk cId="1773044690" sldId="263"/>
        </pc:sldMkLst>
        <pc:spChg chg="del">
          <ac:chgData name="Aniket Pradip Dere" userId="551f3a1f-42ca-492c-82ab-789c58829662" providerId="ADAL" clId="{9CAB5AF2-3EF1-4D60-88EA-A9F1D8867FAF}" dt="2023-11-19T18:02:20.592" v="11" actId="26606"/>
          <ac:spMkLst>
            <pc:docMk/>
            <pc:sldMk cId="1773044690" sldId="263"/>
            <ac:spMk id="2" creationId="{C57A4D8B-B1FE-9AC5-1602-353C9A674F85}"/>
          </ac:spMkLst>
        </pc:spChg>
        <pc:spChg chg="del">
          <ac:chgData name="Aniket Pradip Dere" userId="551f3a1f-42ca-492c-82ab-789c58829662" providerId="ADAL" clId="{9CAB5AF2-3EF1-4D60-88EA-A9F1D8867FAF}" dt="2023-11-19T18:02:16.617" v="10"/>
          <ac:spMkLst>
            <pc:docMk/>
            <pc:sldMk cId="1773044690" sldId="263"/>
            <ac:spMk id="3" creationId="{D9D74282-3494-96AE-7AB5-4703C8F64917}"/>
          </ac:spMkLst>
        </pc:spChg>
        <pc:spChg chg="add">
          <ac:chgData name="Aniket Pradip Dere" userId="551f3a1f-42ca-492c-82ab-789c58829662" providerId="ADAL" clId="{9CAB5AF2-3EF1-4D60-88EA-A9F1D8867FAF}" dt="2023-11-19T18:02:20.592" v="11" actId="26606"/>
          <ac:spMkLst>
            <pc:docMk/>
            <pc:sldMk cId="1773044690" sldId="263"/>
            <ac:spMk id="9" creationId="{42A4FC2C-047E-45A5-965D-8E1E3BF09BC6}"/>
          </ac:spMkLst>
        </pc:spChg>
        <pc:picChg chg="add mod">
          <ac:chgData name="Aniket Pradip Dere" userId="551f3a1f-42ca-492c-82ab-789c58829662" providerId="ADAL" clId="{9CAB5AF2-3EF1-4D60-88EA-A9F1D8867FAF}" dt="2023-11-19T18:02:24.660" v="13" actId="962"/>
          <ac:picMkLst>
            <pc:docMk/>
            <pc:sldMk cId="1773044690" sldId="263"/>
            <ac:picMk id="4" creationId="{803ADFBD-B8D0-F18F-39A6-CBAB75AD6202}"/>
          </ac:picMkLst>
        </pc:picChg>
      </pc:sldChg>
      <pc:sldChg chg="addSp delSp modSp new">
        <pc:chgData name="Aniket Pradip Dere" userId="551f3a1f-42ca-492c-82ab-789c58829662" providerId="ADAL" clId="{9CAB5AF2-3EF1-4D60-88EA-A9F1D8867FAF}" dt="2023-11-19T18:08:18.156" v="16"/>
        <pc:sldMkLst>
          <pc:docMk/>
          <pc:sldMk cId="64563893" sldId="264"/>
        </pc:sldMkLst>
        <pc:spChg chg="del">
          <ac:chgData name="Aniket Pradip Dere" userId="551f3a1f-42ca-492c-82ab-789c58829662" providerId="ADAL" clId="{9CAB5AF2-3EF1-4D60-88EA-A9F1D8867FAF}" dt="2023-11-19T18:08:18.156" v="16"/>
          <ac:spMkLst>
            <pc:docMk/>
            <pc:sldMk cId="64563893" sldId="264"/>
            <ac:spMk id="3" creationId="{823A6E46-5B9D-80DA-D531-43230A1BD7ED}"/>
          </ac:spMkLst>
        </pc:spChg>
        <pc:picChg chg="add mod">
          <ac:chgData name="Aniket Pradip Dere" userId="551f3a1f-42ca-492c-82ab-789c58829662" providerId="ADAL" clId="{9CAB5AF2-3EF1-4D60-88EA-A9F1D8867FAF}" dt="2023-11-19T18:08:18.156" v="16"/>
          <ac:picMkLst>
            <pc:docMk/>
            <pc:sldMk cId="64563893" sldId="264"/>
            <ac:picMk id="4" creationId="{99076410-E7E4-8628-823F-468AAEDBD840}"/>
          </ac:picMkLst>
        </pc:picChg>
      </pc:sldChg>
      <pc:sldChg chg="delSp modSp new mod">
        <pc:chgData name="Aniket Pradip Dere" userId="551f3a1f-42ca-492c-82ab-789c58829662" providerId="ADAL" clId="{9CAB5AF2-3EF1-4D60-88EA-A9F1D8867FAF}" dt="2023-11-20T21:26:45.976" v="145" actId="478"/>
        <pc:sldMkLst>
          <pc:docMk/>
          <pc:sldMk cId="1010506647" sldId="265"/>
        </pc:sldMkLst>
        <pc:spChg chg="del">
          <ac:chgData name="Aniket Pradip Dere" userId="551f3a1f-42ca-492c-82ab-789c58829662" providerId="ADAL" clId="{9CAB5AF2-3EF1-4D60-88EA-A9F1D8867FAF}" dt="2023-11-20T21:26:45.976" v="145" actId="478"/>
          <ac:spMkLst>
            <pc:docMk/>
            <pc:sldMk cId="1010506647" sldId="265"/>
            <ac:spMk id="2" creationId="{FBD45D56-F96D-D72E-3B72-1D4B62D926B8}"/>
          </ac:spMkLst>
        </pc:spChg>
        <pc:spChg chg="mod">
          <ac:chgData name="Aniket Pradip Dere" userId="551f3a1f-42ca-492c-82ab-789c58829662" providerId="ADAL" clId="{9CAB5AF2-3EF1-4D60-88EA-A9F1D8867FAF}" dt="2023-11-20T21:25:51.427" v="144" actId="20577"/>
          <ac:spMkLst>
            <pc:docMk/>
            <pc:sldMk cId="1010506647" sldId="265"/>
            <ac:spMk id="3" creationId="{E09E303A-7475-66A2-D787-1FB55A3D1AF8}"/>
          </ac:spMkLst>
        </pc:spChg>
      </pc:sldChg>
      <pc:sldChg chg="addSp delSp modSp new">
        <pc:chgData name="Aniket Pradip Dere" userId="551f3a1f-42ca-492c-82ab-789c58829662" providerId="ADAL" clId="{9CAB5AF2-3EF1-4D60-88EA-A9F1D8867FAF}" dt="2023-11-19T18:08:55.417" v="20"/>
        <pc:sldMkLst>
          <pc:docMk/>
          <pc:sldMk cId="100125296" sldId="266"/>
        </pc:sldMkLst>
        <pc:spChg chg="del">
          <ac:chgData name="Aniket Pradip Dere" userId="551f3a1f-42ca-492c-82ab-789c58829662" providerId="ADAL" clId="{9CAB5AF2-3EF1-4D60-88EA-A9F1D8867FAF}" dt="2023-11-19T18:08:55.417" v="20"/>
          <ac:spMkLst>
            <pc:docMk/>
            <pc:sldMk cId="100125296" sldId="266"/>
            <ac:spMk id="3" creationId="{ABB45977-089A-061E-C87D-78A0F250F906}"/>
          </ac:spMkLst>
        </pc:spChg>
        <pc:picChg chg="add mod">
          <ac:chgData name="Aniket Pradip Dere" userId="551f3a1f-42ca-492c-82ab-789c58829662" providerId="ADAL" clId="{9CAB5AF2-3EF1-4D60-88EA-A9F1D8867FAF}" dt="2023-11-19T18:08:55.417" v="20"/>
          <ac:picMkLst>
            <pc:docMk/>
            <pc:sldMk cId="100125296" sldId="266"/>
            <ac:picMk id="4" creationId="{360B91CB-8483-199A-EEB5-A4A690AAAD7A}"/>
          </ac:picMkLst>
        </pc:picChg>
      </pc:sldChg>
      <pc:sldChg chg="modSp new mod">
        <pc:chgData name="Aniket Pradip Dere" userId="551f3a1f-42ca-492c-82ab-789c58829662" providerId="ADAL" clId="{9CAB5AF2-3EF1-4D60-88EA-A9F1D8867FAF}" dt="2023-11-19T18:14:36.567" v="119" actId="20577"/>
        <pc:sldMkLst>
          <pc:docMk/>
          <pc:sldMk cId="2702905349" sldId="267"/>
        </pc:sldMkLst>
        <pc:spChg chg="mod">
          <ac:chgData name="Aniket Pradip Dere" userId="551f3a1f-42ca-492c-82ab-789c58829662" providerId="ADAL" clId="{9CAB5AF2-3EF1-4D60-88EA-A9F1D8867FAF}" dt="2023-11-19T18:14:36.567" v="119" actId="20577"/>
          <ac:spMkLst>
            <pc:docMk/>
            <pc:sldMk cId="2702905349" sldId="267"/>
            <ac:spMk id="2" creationId="{6C935EE3-49A1-1C42-49B2-3ED9BFBE8B25}"/>
          </ac:spMkLst>
        </pc:spChg>
        <pc:spChg chg="mod">
          <ac:chgData name="Aniket Pradip Dere" userId="551f3a1f-42ca-492c-82ab-789c58829662" providerId="ADAL" clId="{9CAB5AF2-3EF1-4D60-88EA-A9F1D8867FAF}" dt="2023-11-19T18:09:29.725" v="23" actId="27636"/>
          <ac:spMkLst>
            <pc:docMk/>
            <pc:sldMk cId="2702905349" sldId="267"/>
            <ac:spMk id="3" creationId="{28003060-342A-13BA-AA0A-9F2FC9DDFA44}"/>
          </ac:spMkLst>
        </pc:spChg>
      </pc:sldChg>
      <pc:sldChg chg="addSp delSp modSp new">
        <pc:chgData name="Aniket Pradip Dere" userId="551f3a1f-42ca-492c-82ab-789c58829662" providerId="ADAL" clId="{9CAB5AF2-3EF1-4D60-88EA-A9F1D8867FAF}" dt="2023-11-19T18:09:43.261" v="25"/>
        <pc:sldMkLst>
          <pc:docMk/>
          <pc:sldMk cId="3944192748" sldId="268"/>
        </pc:sldMkLst>
        <pc:spChg chg="del">
          <ac:chgData name="Aniket Pradip Dere" userId="551f3a1f-42ca-492c-82ab-789c58829662" providerId="ADAL" clId="{9CAB5AF2-3EF1-4D60-88EA-A9F1D8867FAF}" dt="2023-11-19T18:09:43.261" v="25"/>
          <ac:spMkLst>
            <pc:docMk/>
            <pc:sldMk cId="3944192748" sldId="268"/>
            <ac:spMk id="3" creationId="{7DFBA1EA-B184-EF9E-39EF-277ED2398CBF}"/>
          </ac:spMkLst>
        </pc:spChg>
        <pc:picChg chg="add mod">
          <ac:chgData name="Aniket Pradip Dere" userId="551f3a1f-42ca-492c-82ab-789c58829662" providerId="ADAL" clId="{9CAB5AF2-3EF1-4D60-88EA-A9F1D8867FAF}" dt="2023-11-19T18:09:43.261" v="25"/>
          <ac:picMkLst>
            <pc:docMk/>
            <pc:sldMk cId="3944192748" sldId="268"/>
            <ac:picMk id="4" creationId="{13DCE237-A43A-6866-EEC6-C3708D4C1EBE}"/>
          </ac:picMkLst>
        </pc:picChg>
      </pc:sldChg>
      <pc:sldChg chg="addSp delSp modSp new mod setBg">
        <pc:chgData name="Aniket Pradip Dere" userId="551f3a1f-42ca-492c-82ab-789c58829662" providerId="ADAL" clId="{9CAB5AF2-3EF1-4D60-88EA-A9F1D8867FAF}" dt="2023-11-20T23:51:05.362" v="149" actId="14100"/>
        <pc:sldMkLst>
          <pc:docMk/>
          <pc:sldMk cId="1919959377" sldId="269"/>
        </pc:sldMkLst>
        <pc:spChg chg="del">
          <ac:chgData name="Aniket Pradip Dere" userId="551f3a1f-42ca-492c-82ab-789c58829662" providerId="ADAL" clId="{9CAB5AF2-3EF1-4D60-88EA-A9F1D8867FAF}" dt="2023-11-20T23:50:54.448" v="147" actId="478"/>
          <ac:spMkLst>
            <pc:docMk/>
            <pc:sldMk cId="1919959377" sldId="269"/>
            <ac:spMk id="2" creationId="{C9F079F8-7D0E-8506-31BB-9F6D970974B1}"/>
          </ac:spMkLst>
        </pc:spChg>
        <pc:spChg chg="del">
          <ac:chgData name="Aniket Pradip Dere" userId="551f3a1f-42ca-492c-82ab-789c58829662" providerId="ADAL" clId="{9CAB5AF2-3EF1-4D60-88EA-A9F1D8867FAF}" dt="2023-11-19T18:09:52.403" v="27"/>
          <ac:spMkLst>
            <pc:docMk/>
            <pc:sldMk cId="1919959377" sldId="269"/>
            <ac:spMk id="3" creationId="{650074A8-E513-2C00-C1A0-246E1E4E14DD}"/>
          </ac:spMkLst>
        </pc:spChg>
        <pc:spChg chg="add">
          <ac:chgData name="Aniket Pradip Dere" userId="551f3a1f-42ca-492c-82ab-789c58829662" providerId="ADAL" clId="{9CAB5AF2-3EF1-4D60-88EA-A9F1D8867FAF}" dt="2023-11-20T23:51:00.255" v="148" actId="26606"/>
          <ac:spMkLst>
            <pc:docMk/>
            <pc:sldMk cId="1919959377" sldId="269"/>
            <ac:spMk id="9" creationId="{864E6549-FE97-4FC4-9D6B-F21DE7C4F672}"/>
          </ac:spMkLst>
        </pc:spChg>
        <pc:grpChg chg="add">
          <ac:chgData name="Aniket Pradip Dere" userId="551f3a1f-42ca-492c-82ab-789c58829662" providerId="ADAL" clId="{9CAB5AF2-3EF1-4D60-88EA-A9F1D8867FAF}" dt="2023-11-20T23:51:00.255" v="148" actId="26606"/>
          <ac:grpSpMkLst>
            <pc:docMk/>
            <pc:sldMk cId="1919959377" sldId="269"/>
            <ac:grpSpMk id="11" creationId="{A043D173-C90F-458B-9AB2-3B29D2944BA6}"/>
          </ac:grpSpMkLst>
        </pc:grpChg>
        <pc:picChg chg="add mod">
          <ac:chgData name="Aniket Pradip Dere" userId="551f3a1f-42ca-492c-82ab-789c58829662" providerId="ADAL" clId="{9CAB5AF2-3EF1-4D60-88EA-A9F1D8867FAF}" dt="2023-11-20T23:51:05.362" v="149" actId="14100"/>
          <ac:picMkLst>
            <pc:docMk/>
            <pc:sldMk cId="1919959377" sldId="269"/>
            <ac:picMk id="4" creationId="{8C4DF2EE-A44A-FF0D-0186-96D10F25DC3D}"/>
          </ac:picMkLst>
        </pc:picChg>
      </pc:sldChg>
      <pc:sldChg chg="addSp delSp modSp new mod">
        <pc:chgData name="Aniket Pradip Dere" userId="551f3a1f-42ca-492c-82ab-789c58829662" providerId="ADAL" clId="{9CAB5AF2-3EF1-4D60-88EA-A9F1D8867FAF}" dt="2023-11-21T00:12:53.510" v="615" actId="20577"/>
        <pc:sldMkLst>
          <pc:docMk/>
          <pc:sldMk cId="4069860473" sldId="270"/>
        </pc:sldMkLst>
        <pc:spChg chg="mod">
          <ac:chgData name="Aniket Pradip Dere" userId="551f3a1f-42ca-492c-82ab-789c58829662" providerId="ADAL" clId="{9CAB5AF2-3EF1-4D60-88EA-A9F1D8867FAF}" dt="2023-11-20T23:51:38.958" v="214" actId="20577"/>
          <ac:spMkLst>
            <pc:docMk/>
            <pc:sldMk cId="4069860473" sldId="270"/>
            <ac:spMk id="2" creationId="{1CA31612-F452-1082-F13A-AE85FC3CA9C5}"/>
          </ac:spMkLst>
        </pc:spChg>
        <pc:spChg chg="add del mod">
          <ac:chgData name="Aniket Pradip Dere" userId="551f3a1f-42ca-492c-82ab-789c58829662" providerId="ADAL" clId="{9CAB5AF2-3EF1-4D60-88EA-A9F1D8867FAF}" dt="2023-11-21T00:12:53.510" v="615" actId="20577"/>
          <ac:spMkLst>
            <pc:docMk/>
            <pc:sldMk cId="4069860473" sldId="270"/>
            <ac:spMk id="3" creationId="{1FE1C363-4A65-7B85-20D8-036F74E5CF57}"/>
          </ac:spMkLst>
        </pc:spChg>
        <pc:graphicFrameChg chg="add del mod">
          <ac:chgData name="Aniket Pradip Dere" userId="551f3a1f-42ca-492c-82ab-789c58829662" providerId="ADAL" clId="{9CAB5AF2-3EF1-4D60-88EA-A9F1D8867FAF}" dt="2023-11-20T23:51:47.481" v="216"/>
          <ac:graphicFrameMkLst>
            <pc:docMk/>
            <pc:sldMk cId="4069860473" sldId="270"/>
            <ac:graphicFrameMk id="4" creationId="{2F4BE7D0-9925-399F-6E73-0103622DB741}"/>
          </ac:graphicFrameMkLst>
        </pc:graphicFrameChg>
      </pc:sldChg>
      <pc:sldChg chg="addSp delSp modSp new del mod setBg">
        <pc:chgData name="Aniket Pradip Dere" userId="551f3a1f-42ca-492c-82ab-789c58829662" providerId="ADAL" clId="{9CAB5AF2-3EF1-4D60-88EA-A9F1D8867FAF}" dt="2023-11-21T00:18:45.334" v="654" actId="2696"/>
        <pc:sldMkLst>
          <pc:docMk/>
          <pc:sldMk cId="3388782260" sldId="271"/>
        </pc:sldMkLst>
        <pc:spChg chg="del">
          <ac:chgData name="Aniket Pradip Dere" userId="551f3a1f-42ca-492c-82ab-789c58829662" providerId="ADAL" clId="{9CAB5AF2-3EF1-4D60-88EA-A9F1D8867FAF}" dt="2023-11-21T00:14:32.796" v="617" actId="478"/>
          <ac:spMkLst>
            <pc:docMk/>
            <pc:sldMk cId="3388782260" sldId="271"/>
            <ac:spMk id="2" creationId="{0593053D-3BF9-64CB-2894-CAC7F2D37578}"/>
          </ac:spMkLst>
        </pc:spChg>
        <pc:spChg chg="del">
          <ac:chgData name="Aniket Pradip Dere" userId="551f3a1f-42ca-492c-82ab-789c58829662" providerId="ADAL" clId="{9CAB5AF2-3EF1-4D60-88EA-A9F1D8867FAF}" dt="2023-11-21T00:14:34.456" v="618" actId="22"/>
          <ac:spMkLst>
            <pc:docMk/>
            <pc:sldMk cId="3388782260" sldId="271"/>
            <ac:spMk id="3" creationId="{2E464D57-19CA-3816-3973-8D73C50323DE}"/>
          </ac:spMkLst>
        </pc:spChg>
        <pc:spChg chg="add mod">
          <ac:chgData name="Aniket Pradip Dere" userId="551f3a1f-42ca-492c-82ab-789c58829662" providerId="ADAL" clId="{9CAB5AF2-3EF1-4D60-88EA-A9F1D8867FAF}" dt="2023-11-21T00:17:44.518" v="653" actId="21"/>
          <ac:spMkLst>
            <pc:docMk/>
            <pc:sldMk cId="3388782260" sldId="271"/>
            <ac:spMk id="7" creationId="{D1F697F5-2411-1898-876C-1985E46B3444}"/>
          </ac:spMkLst>
        </pc:spChg>
        <pc:spChg chg="add del">
          <ac:chgData name="Aniket Pradip Dere" userId="551f3a1f-42ca-492c-82ab-789c58829662" providerId="ADAL" clId="{9CAB5AF2-3EF1-4D60-88EA-A9F1D8867FAF}" dt="2023-11-21T00:17:38.905" v="652" actId="26606"/>
          <ac:spMkLst>
            <pc:docMk/>
            <pc:sldMk cId="3388782260" sldId="271"/>
            <ac:spMk id="9" creationId="{F72EE49C-CAB8-913B-1F05-860B0802FB7F}"/>
          </ac:spMkLst>
        </pc:spChg>
        <pc:spChg chg="add del">
          <ac:chgData name="Aniket Pradip Dere" userId="551f3a1f-42ca-492c-82ab-789c58829662" providerId="ADAL" clId="{9CAB5AF2-3EF1-4D60-88EA-A9F1D8867FAF}" dt="2023-11-21T00:14:47.778" v="622" actId="26606"/>
          <ac:spMkLst>
            <pc:docMk/>
            <pc:sldMk cId="3388782260" sldId="271"/>
            <ac:spMk id="10" creationId="{42A4FC2C-047E-45A5-965D-8E1E3BF09BC6}"/>
          </ac:spMkLst>
        </pc:spChg>
        <pc:spChg chg="add del">
          <ac:chgData name="Aniket Pradip Dere" userId="551f3a1f-42ca-492c-82ab-789c58829662" providerId="ADAL" clId="{9CAB5AF2-3EF1-4D60-88EA-A9F1D8867FAF}" dt="2023-11-21T00:17:38.905" v="652" actId="26606"/>
          <ac:spMkLst>
            <pc:docMk/>
            <pc:sldMk cId="3388782260" sldId="271"/>
            <ac:spMk id="12" creationId="{84ECDE7A-6944-466D-8FFE-149A29BA6BAE}"/>
          </ac:spMkLst>
        </pc:spChg>
        <pc:spChg chg="add del">
          <ac:chgData name="Aniket Pradip Dere" userId="551f3a1f-42ca-492c-82ab-789c58829662" providerId="ADAL" clId="{9CAB5AF2-3EF1-4D60-88EA-A9F1D8867FAF}" dt="2023-11-21T00:17:38.905" v="652" actId="26606"/>
          <ac:spMkLst>
            <pc:docMk/>
            <pc:sldMk cId="3388782260" sldId="271"/>
            <ac:spMk id="14" creationId="{B3420082-9415-44EC-802E-C77D71D59C57}"/>
          </ac:spMkLst>
        </pc:spChg>
        <pc:spChg chg="add del">
          <ac:chgData name="Aniket Pradip Dere" userId="551f3a1f-42ca-492c-82ab-789c58829662" providerId="ADAL" clId="{9CAB5AF2-3EF1-4D60-88EA-A9F1D8867FAF}" dt="2023-11-21T00:17:38.905" v="652" actId="26606"/>
          <ac:spMkLst>
            <pc:docMk/>
            <pc:sldMk cId="3388782260" sldId="271"/>
            <ac:spMk id="16" creationId="{55A52C45-1FCB-4636-A80F-2849B8226C01}"/>
          </ac:spMkLst>
        </pc:spChg>
        <pc:spChg chg="add del">
          <ac:chgData name="Aniket Pradip Dere" userId="551f3a1f-42ca-492c-82ab-789c58829662" providerId="ADAL" clId="{9CAB5AF2-3EF1-4D60-88EA-A9F1D8867FAF}" dt="2023-11-21T00:17:38.905" v="652" actId="26606"/>
          <ac:spMkLst>
            <pc:docMk/>
            <pc:sldMk cId="3388782260" sldId="271"/>
            <ac:spMk id="18" creationId="{768EB4DD-3704-43AD-92B3-C4E0C6EA92CB}"/>
          </ac:spMkLst>
        </pc:spChg>
        <pc:picChg chg="add del mod ord">
          <ac:chgData name="Aniket Pradip Dere" userId="551f3a1f-42ca-492c-82ab-789c58829662" providerId="ADAL" clId="{9CAB5AF2-3EF1-4D60-88EA-A9F1D8867FAF}" dt="2023-11-21T00:17:44.518" v="653" actId="21"/>
          <ac:picMkLst>
            <pc:docMk/>
            <pc:sldMk cId="3388782260" sldId="271"/>
            <ac:picMk id="5" creationId="{019CC23E-4DAA-A690-CAB9-E3A8ED66082A}"/>
          </ac:picMkLst>
        </pc:picChg>
      </pc:sldChg>
      <pc:sldChg chg="addSp delSp modSp new mod">
        <pc:chgData name="Aniket Pradip Dere" userId="551f3a1f-42ca-492c-82ab-789c58829662" providerId="ADAL" clId="{9CAB5AF2-3EF1-4D60-88EA-A9F1D8867FAF}" dt="2023-11-21T00:17:01.947" v="646" actId="20577"/>
        <pc:sldMkLst>
          <pc:docMk/>
          <pc:sldMk cId="4122000517" sldId="272"/>
        </pc:sldMkLst>
        <pc:spChg chg="mod">
          <ac:chgData name="Aniket Pradip Dere" userId="551f3a1f-42ca-492c-82ab-789c58829662" providerId="ADAL" clId="{9CAB5AF2-3EF1-4D60-88EA-A9F1D8867FAF}" dt="2023-11-21T00:17:01.947" v="646" actId="20577"/>
          <ac:spMkLst>
            <pc:docMk/>
            <pc:sldMk cId="4122000517" sldId="272"/>
            <ac:spMk id="2" creationId="{75C2AF37-3296-38E6-EB5C-66777BD25D14}"/>
          </ac:spMkLst>
        </pc:spChg>
        <pc:spChg chg="del">
          <ac:chgData name="Aniket Pradip Dere" userId="551f3a1f-42ca-492c-82ab-789c58829662" providerId="ADAL" clId="{9CAB5AF2-3EF1-4D60-88EA-A9F1D8867FAF}" dt="2023-11-21T00:15:22.126" v="630" actId="22"/>
          <ac:spMkLst>
            <pc:docMk/>
            <pc:sldMk cId="4122000517" sldId="272"/>
            <ac:spMk id="3" creationId="{22779A5B-592A-A536-D7D4-7AC3871A3C59}"/>
          </ac:spMkLst>
        </pc:spChg>
        <pc:picChg chg="add mod ord">
          <ac:chgData name="Aniket Pradip Dere" userId="551f3a1f-42ca-492c-82ab-789c58829662" providerId="ADAL" clId="{9CAB5AF2-3EF1-4D60-88EA-A9F1D8867FAF}" dt="2023-11-21T00:15:22.126" v="630" actId="22"/>
          <ac:picMkLst>
            <pc:docMk/>
            <pc:sldMk cId="4122000517" sldId="272"/>
            <ac:picMk id="5" creationId="{745E2412-D9DA-05F6-BC80-A72FDE86A1E2}"/>
          </ac:picMkLst>
        </pc:picChg>
      </pc:sldChg>
      <pc:sldChg chg="new del">
        <pc:chgData name="Aniket Pradip Dere" userId="551f3a1f-42ca-492c-82ab-789c58829662" providerId="ADAL" clId="{9CAB5AF2-3EF1-4D60-88EA-A9F1D8867FAF}" dt="2023-11-21T00:15:12.941" v="628" actId="47"/>
        <pc:sldMkLst>
          <pc:docMk/>
          <pc:sldMk cId="4180387910" sldId="272"/>
        </pc:sldMkLst>
      </pc:sldChg>
      <pc:sldChg chg="addSp delSp modSp new mod">
        <pc:chgData name="Aniket Pradip Dere" userId="551f3a1f-42ca-492c-82ab-789c58829662" providerId="ADAL" clId="{9CAB5AF2-3EF1-4D60-88EA-A9F1D8867FAF}" dt="2023-11-21T00:19:31.363" v="686" actId="20577"/>
        <pc:sldMkLst>
          <pc:docMk/>
          <pc:sldMk cId="2023248710" sldId="273"/>
        </pc:sldMkLst>
        <pc:spChg chg="add del mod">
          <ac:chgData name="Aniket Pradip Dere" userId="551f3a1f-42ca-492c-82ab-789c58829662" providerId="ADAL" clId="{9CAB5AF2-3EF1-4D60-88EA-A9F1D8867FAF}" dt="2023-11-21T00:19:31.363" v="686" actId="20577"/>
          <ac:spMkLst>
            <pc:docMk/>
            <pc:sldMk cId="2023248710" sldId="273"/>
            <ac:spMk id="2" creationId="{6B6CC2BA-36A2-FFCC-1F65-9046303E26B4}"/>
          </ac:spMkLst>
        </pc:spChg>
        <pc:spChg chg="del">
          <ac:chgData name="Aniket Pradip Dere" userId="551f3a1f-42ca-492c-82ab-789c58829662" providerId="ADAL" clId="{9CAB5AF2-3EF1-4D60-88EA-A9F1D8867FAF}" dt="2023-11-21T00:19:00.887" v="656" actId="22"/>
          <ac:spMkLst>
            <pc:docMk/>
            <pc:sldMk cId="2023248710" sldId="273"/>
            <ac:spMk id="3" creationId="{E3E5B5B6-B3EC-DED0-6B36-910AACBDB44F}"/>
          </ac:spMkLst>
        </pc:spChg>
        <pc:picChg chg="add mod ord">
          <ac:chgData name="Aniket Pradip Dere" userId="551f3a1f-42ca-492c-82ab-789c58829662" providerId="ADAL" clId="{9CAB5AF2-3EF1-4D60-88EA-A9F1D8867FAF}" dt="2023-11-21T00:19:00.887" v="656" actId="22"/>
          <ac:picMkLst>
            <pc:docMk/>
            <pc:sldMk cId="2023248710" sldId="273"/>
            <ac:picMk id="5" creationId="{B24D422B-21D6-1E0C-4F38-D361407180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Monoalphabetic Substitution Cipher</a:t>
            </a:r>
            <a:r>
              <a:rPr lang="en-GB" dirty="0"/>
              <a:t>- Task 1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Aniket Dere</a:t>
            </a:r>
          </a:p>
          <a:p>
            <a:r>
              <a:rPr dirty="0"/>
              <a:t>Matriculation Number: 60334138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C3E-8947-3F4C-D552-B220833D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60B91CB-8483-199A-EEB5-A4A690AA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5EE3-49A1-1C42-49B2-3ED9BFBE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to decrypt without key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3060-342A-13BA-AA0A-9F2FC9DD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 class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FindOutSingleCharacter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take cipher text which Oscar got from database and then all letters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splitted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based on space character and stored in words[]. 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 behind hacking the cipher text: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am detecting all single letters present in the paragraph after ciphering.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letters are mostly “A” and “I” so I am generating key considering key as A.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decrypting text by considering Key A same output is searched for 3 letters String. Mainly 3 characters Strings are  { "AND", "THE", "NOT", "BUT", "ODD", "MUD", "OUR", "ARE", "YOU", "USE" }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strings are compared with decrypted output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compareWithThreeLettersFromPara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we found the match output or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descrypted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 is printed.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we don’t have A and want to decrypt based on I or other characters then same loop is repeated and instead of A , I am using any other character present the paragraph as basic word to generate the key.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90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60BB-5B5E-1E43-BAA2-CBB54643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DCE237-A43A-6866-EEC6-C3708D4C1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9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4E6549-FE97-4FC4-9D6B-F21DE7C4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43D173-C90F-458B-9AB2-3B29D2944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58EF7B-8D7F-442D-9F36-677B1C2FC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A17F4F-AB41-41A8-A14C-58163A36A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4DF2EE-A44A-FF0D-0186-96D10F25D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744" b="1"/>
          <a:stretch/>
        </p:blipFill>
        <p:spPr>
          <a:xfrm>
            <a:off x="413147" y="549275"/>
            <a:ext cx="8317705" cy="575792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95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1612-F452-1082-F13A-AE85FC3C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Mono alphabetic cipher  using </a:t>
            </a:r>
            <a:r>
              <a:rPr lang="en-GB" dirty="0" err="1"/>
              <a:t>marathi</a:t>
            </a:r>
            <a:r>
              <a:rPr lang="en-GB" dirty="0"/>
              <a:t>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C363-4A65-7B85-20D8-036F74E5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Marathi is my regional language from India.</a:t>
            </a:r>
          </a:p>
          <a:p>
            <a:r>
              <a:rPr lang="en-GB" dirty="0"/>
              <a:t>This language includes letter from Devnagari letter. </a:t>
            </a:r>
          </a:p>
          <a:p>
            <a:r>
              <a:rPr lang="en-IN" dirty="0"/>
              <a:t>In order to cipher the text using, I am using ascii value of corresponding letters which will be later take 128 modulus operation from base ascii value of the starting alphabet (</a:t>
            </a:r>
            <a:r>
              <a:rPr lang="hi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आ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86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AF37-3296-38E6-EB5C-66777BD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encrypt(String </a:t>
            </a:r>
            <a:r>
              <a:rPr lang="en-GB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E2412-D9DA-05F6-BC80-A72FDE86A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12200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C2BA-36A2-FFCC-1F65-9046303E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decrypt(String </a:t>
            </a:r>
            <a:r>
              <a:rPr lang="en-GB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input </a:t>
            </a:r>
            <a:r>
              <a:rPr lang="en-GB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4D422B-21D6-1E0C-4F38-D36140718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02324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Monoalphabetic Substitution Cipher is a traditional encryption technique where each letter in the plaintext is replaced by a letter some fixed number of positions down the alphabet. This report explores decrypting such ciphers without the original key.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process begins with Alice sharing an encrypted text, which is then stored in a database. Oscar retrieves this encrypted text from the database for decryption.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methods: '</a:t>
            </a:r>
            <a:r>
              <a:rPr dirty="0" err="1"/>
              <a:t>initializeKeys</a:t>
            </a:r>
            <a:r>
              <a:rPr dirty="0"/>
              <a:t>()', 'Encrypt()', 'Decrypt()'.</a:t>
            </a:r>
          </a:p>
          <a:p>
            <a:r>
              <a:rPr dirty="0"/>
              <a:t>Decryption logic involves identifying single letters and generating a key based on assumptions. The decrypted text's validity is checked against common words. The process iterates until a valid decryption is achieved.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report presents a method for decrypting texts encrypted using the Monoalphabetic Substitution Cipher </a:t>
            </a:r>
            <a:r>
              <a:rPr lang="en-GB" dirty="0"/>
              <a:t>with original key and </a:t>
            </a:r>
            <a:r>
              <a:rPr dirty="0"/>
              <a:t>without the original key. It highlights potential vulnerabilities in traditional ciphers.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IN" sz="3500">
                <a:solidFill>
                  <a:schemeClr val="bg1"/>
                </a:solidFill>
              </a:rPr>
              <a:t>Appendices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8D35D0-E322-A93D-63B8-E4538A36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IN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 will share enter the text which need to transfer to bob via encrypted message so:</a:t>
            </a:r>
          </a:p>
          <a:p>
            <a:pPr>
              <a:spcAft>
                <a:spcPts val="800"/>
              </a:spcAft>
            </a:pPr>
            <a:r>
              <a:rPr lang="en-IN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am taking user input so that </a:t>
            </a:r>
            <a:r>
              <a:rPr lang="en-IN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lang="en-IN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enter text.</a:t>
            </a:r>
          </a:p>
          <a:p>
            <a:pPr>
              <a:spcAft>
                <a:spcPts val="800"/>
              </a:spcAft>
            </a:pPr>
            <a:r>
              <a:rPr lang="en-IN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“RSTUVWXYZABCDEFGHIJKLMNOPQ” key is  transfer to BOB in secure manner so that he can use it to read the message.</a:t>
            </a:r>
          </a:p>
          <a:p>
            <a:pPr>
              <a:spcAft>
                <a:spcPts val="800"/>
              </a:spcAft>
            </a:pPr>
            <a:r>
              <a:rPr lang="en-IN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shown in above fig.1 Oscar will get the encrypted text from Database.</a:t>
            </a:r>
          </a:p>
          <a:p>
            <a:pPr>
              <a:spcAft>
                <a:spcPts val="800"/>
              </a:spcAft>
            </a:pPr>
            <a:r>
              <a:rPr lang="en-IN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 BOB get the key and he decrypt the message.</a:t>
            </a:r>
          </a:p>
          <a:p>
            <a:endParaRPr lang="en-IN" sz="2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screenshot of a computer">
            <a:extLst>
              <a:ext uri="{FF2B5EF4-FFF2-40B4-BE49-F238E27FC236}">
                <a16:creationId xmlns:a16="http://schemas.microsoft.com/office/drawing/2014/main" id="{803ADFBD-B8D0-F18F-39A6-CBAB75AD6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985" b="-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4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303A-7475-66A2-D787-1FB55A3D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Logic: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method: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initializeKeys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will store alphabets and corresponding character in map in form of key and value pair.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Encrypt() method will assign corresponding letter stored in Map of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encryptionKey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Map variable to characters present in the string. </a:t>
            </a: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Similarly decrypt() method will assign characters store for corresponding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descryption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 of MAP key for all characters present in the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50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BD6E-3BAF-22F6-1D52-5B8DA6FA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9076410-E7E4-8628-823F-468AAEDBD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575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Monoalphabetic Substitution Cipher- Task 1</vt:lpstr>
      <vt:lpstr>Introduction</vt:lpstr>
      <vt:lpstr>Methodology</vt:lpstr>
      <vt:lpstr>Logic and Implementation</vt:lpstr>
      <vt:lpstr>Conclusion</vt:lpstr>
      <vt:lpstr>Appendices</vt:lpstr>
      <vt:lpstr>PowerPoint Presentation</vt:lpstr>
      <vt:lpstr>PowerPoint Presentation</vt:lpstr>
      <vt:lpstr>PowerPoint Presentation</vt:lpstr>
      <vt:lpstr>PowerPoint Presentation</vt:lpstr>
      <vt:lpstr>Logic to decrypt without key</vt:lpstr>
      <vt:lpstr>PowerPoint Presentation</vt:lpstr>
      <vt:lpstr>PowerPoint Presentation</vt:lpstr>
      <vt:lpstr>Mono alphabetic cipher  using marathi Language</vt:lpstr>
      <vt:lpstr>encrypt(String text, int shift) method</vt:lpstr>
      <vt:lpstr>decrypt(String text, int shift) and input and output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Decryption Without Key Using Monoalphabetic Substitution Cipher</dc:title>
  <dc:subject/>
  <dc:creator/>
  <cp:keywords/>
  <dc:description>generated using python-pptx</dc:description>
  <cp:lastModifiedBy>Aniket Pradip Dere</cp:lastModifiedBy>
  <cp:revision>2</cp:revision>
  <dcterms:created xsi:type="dcterms:W3CDTF">2013-01-27T09:14:16Z</dcterms:created>
  <dcterms:modified xsi:type="dcterms:W3CDTF">2023-11-21T00:19:32Z</dcterms:modified>
  <cp:category/>
</cp:coreProperties>
</file>