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1" r:id="rId6"/>
    <p:sldId id="263" r:id="rId7"/>
    <p:sldId id="264" r:id="rId8"/>
    <p:sldId id="266" r:id="rId9"/>
    <p:sldId id="265"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4841B-C488-4786-84ED-1068563CA8ED}" v="6" dt="2023-11-20T21:53:16.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Pradip Dere" userId="551f3a1f-42ca-492c-82ab-789c58829662" providerId="ADAL" clId="{CED0EF37-6EE9-41C3-98E6-CD6C555B3036}"/>
    <pc:docChg chg="undo redo custSel addSld modSld">
      <pc:chgData name="Aniket Pradip Dere" userId="551f3a1f-42ca-492c-82ab-789c58829662" providerId="ADAL" clId="{CED0EF37-6EE9-41C3-98E6-CD6C555B3036}" dt="2023-11-20T23:37:56.368" v="282" actId="20577"/>
      <pc:docMkLst>
        <pc:docMk/>
      </pc:docMkLst>
      <pc:sldChg chg="modSp new mod">
        <pc:chgData name="Aniket Pradip Dere" userId="551f3a1f-42ca-492c-82ab-789c58829662" providerId="ADAL" clId="{CED0EF37-6EE9-41C3-98E6-CD6C555B3036}" dt="2023-11-20T23:37:56.368" v="282" actId="20577"/>
        <pc:sldMkLst>
          <pc:docMk/>
          <pc:sldMk cId="563626236" sldId="269"/>
        </pc:sldMkLst>
        <pc:spChg chg="mod">
          <ac:chgData name="Aniket Pradip Dere" userId="551f3a1f-42ca-492c-82ab-789c58829662" providerId="ADAL" clId="{CED0EF37-6EE9-41C3-98E6-CD6C555B3036}" dt="2023-11-20T23:03:33.243" v="48" actId="20577"/>
          <ac:spMkLst>
            <pc:docMk/>
            <pc:sldMk cId="563626236" sldId="269"/>
            <ac:spMk id="2" creationId="{617B2E32-AB15-8C51-D964-2388FE60B9A1}"/>
          </ac:spMkLst>
        </pc:spChg>
        <pc:spChg chg="mod">
          <ac:chgData name="Aniket Pradip Dere" userId="551f3a1f-42ca-492c-82ab-789c58829662" providerId="ADAL" clId="{CED0EF37-6EE9-41C3-98E6-CD6C555B3036}" dt="2023-11-20T23:37:56.368" v="282" actId="20577"/>
          <ac:spMkLst>
            <pc:docMk/>
            <pc:sldMk cId="563626236" sldId="269"/>
            <ac:spMk id="3" creationId="{88FDC86E-BE1E-9396-FEE3-045D7D574DE2}"/>
          </ac:spMkLst>
        </pc:spChg>
      </pc:sldChg>
    </pc:docChg>
  </pc:docChgLst>
  <pc:docChgLst>
    <pc:chgData name="Aniket Pradip Dere" userId="551f3a1f-42ca-492c-82ab-789c58829662" providerId="ADAL" clId="{1F04841B-C488-4786-84ED-1068563CA8ED}"/>
    <pc:docChg chg="undo redo custSel addSld delSld modSld">
      <pc:chgData name="Aniket Pradip Dere" userId="551f3a1f-42ca-492c-82ab-789c58829662" providerId="ADAL" clId="{1F04841B-C488-4786-84ED-1068563CA8ED}" dt="2023-11-20T22:52:29.922" v="883" actId="962"/>
      <pc:docMkLst>
        <pc:docMk/>
      </pc:docMkLst>
      <pc:sldChg chg="del">
        <pc:chgData name="Aniket Pradip Dere" userId="551f3a1f-42ca-492c-82ab-789c58829662" providerId="ADAL" clId="{1F04841B-C488-4786-84ED-1068563CA8ED}" dt="2023-11-20T21:29:04.130" v="1" actId="2696"/>
        <pc:sldMkLst>
          <pc:docMk/>
          <pc:sldMk cId="1295901457" sldId="256"/>
        </pc:sldMkLst>
      </pc:sldChg>
      <pc:sldChg chg="modSp add mod">
        <pc:chgData name="Aniket Pradip Dere" userId="551f3a1f-42ca-492c-82ab-789c58829662" providerId="ADAL" clId="{1F04841B-C488-4786-84ED-1068563CA8ED}" dt="2023-11-20T21:30:57.443" v="13" actId="20577"/>
        <pc:sldMkLst>
          <pc:docMk/>
          <pc:sldMk cId="0" sldId="257"/>
        </pc:sldMkLst>
        <pc:spChg chg="mod">
          <ac:chgData name="Aniket Pradip Dere" userId="551f3a1f-42ca-492c-82ab-789c58829662" providerId="ADAL" clId="{1F04841B-C488-4786-84ED-1068563CA8ED}" dt="2023-11-20T21:30:57.443" v="13" actId="20577"/>
          <ac:spMkLst>
            <pc:docMk/>
            <pc:sldMk cId="0" sldId="257"/>
            <ac:spMk id="2" creationId="{00000000-0000-0000-0000-000000000000}"/>
          </ac:spMkLst>
        </pc:spChg>
      </pc:sldChg>
      <pc:sldChg chg="modSp add mod">
        <pc:chgData name="Aniket Pradip Dere" userId="551f3a1f-42ca-492c-82ab-789c58829662" providerId="ADAL" clId="{1F04841B-C488-4786-84ED-1068563CA8ED}" dt="2023-11-20T21:32:25.100" v="33"/>
        <pc:sldMkLst>
          <pc:docMk/>
          <pc:sldMk cId="0" sldId="258"/>
        </pc:sldMkLst>
        <pc:spChg chg="mod">
          <ac:chgData name="Aniket Pradip Dere" userId="551f3a1f-42ca-492c-82ab-789c58829662" providerId="ADAL" clId="{1F04841B-C488-4786-84ED-1068563CA8ED}" dt="2023-11-20T21:32:25.100" v="33"/>
          <ac:spMkLst>
            <pc:docMk/>
            <pc:sldMk cId="0" sldId="258"/>
            <ac:spMk id="3" creationId="{00000000-0000-0000-0000-000000000000}"/>
          </ac:spMkLst>
        </pc:spChg>
      </pc:sldChg>
      <pc:sldChg chg="modSp add mod">
        <pc:chgData name="Aniket Pradip Dere" userId="551f3a1f-42ca-492c-82ab-789c58829662" providerId="ADAL" clId="{1F04841B-C488-4786-84ED-1068563CA8ED}" dt="2023-11-20T21:34:09.563" v="85" actId="20577"/>
        <pc:sldMkLst>
          <pc:docMk/>
          <pc:sldMk cId="0" sldId="259"/>
        </pc:sldMkLst>
        <pc:spChg chg="mod">
          <ac:chgData name="Aniket Pradip Dere" userId="551f3a1f-42ca-492c-82ab-789c58829662" providerId="ADAL" clId="{1F04841B-C488-4786-84ED-1068563CA8ED}" dt="2023-11-20T21:34:09.563" v="85" actId="20577"/>
          <ac:spMkLst>
            <pc:docMk/>
            <pc:sldMk cId="0" sldId="259"/>
            <ac:spMk id="3" creationId="{00000000-0000-0000-0000-000000000000}"/>
          </ac:spMkLst>
        </pc:spChg>
      </pc:sldChg>
      <pc:sldChg chg="modSp add mod">
        <pc:chgData name="Aniket Pradip Dere" userId="551f3a1f-42ca-492c-82ab-789c58829662" providerId="ADAL" clId="{1F04841B-C488-4786-84ED-1068563CA8ED}" dt="2023-11-20T21:51:40.840" v="142" actId="20577"/>
        <pc:sldMkLst>
          <pc:docMk/>
          <pc:sldMk cId="0" sldId="261"/>
        </pc:sldMkLst>
        <pc:spChg chg="mod">
          <ac:chgData name="Aniket Pradip Dere" userId="551f3a1f-42ca-492c-82ab-789c58829662" providerId="ADAL" clId="{1F04841B-C488-4786-84ED-1068563CA8ED}" dt="2023-11-20T21:51:40.840" v="142" actId="20577"/>
          <ac:spMkLst>
            <pc:docMk/>
            <pc:sldMk cId="0" sldId="261"/>
            <ac:spMk id="3" creationId="{00000000-0000-0000-0000-000000000000}"/>
          </ac:spMkLst>
        </pc:spChg>
      </pc:sldChg>
      <pc:sldChg chg="delSp add del setBg delDesignElem">
        <pc:chgData name="Aniket Pradip Dere" userId="551f3a1f-42ca-492c-82ab-789c58829662" providerId="ADAL" clId="{1F04841B-C488-4786-84ED-1068563CA8ED}" dt="2023-11-20T21:53:20.668" v="146" actId="2696"/>
        <pc:sldMkLst>
          <pc:docMk/>
          <pc:sldMk cId="0" sldId="262"/>
        </pc:sldMkLst>
        <pc:spChg chg="del">
          <ac:chgData name="Aniket Pradip Dere" userId="551f3a1f-42ca-492c-82ab-789c58829662" providerId="ADAL" clId="{1F04841B-C488-4786-84ED-1068563CA8ED}" dt="2023-11-20T21:52:30.916" v="144"/>
          <ac:spMkLst>
            <pc:docMk/>
            <pc:sldMk cId="0" sldId="262"/>
            <ac:spMk id="13" creationId="{70DFC902-7D23-471A-B557-B6B6917D7A0D}"/>
          </ac:spMkLst>
        </pc:spChg>
        <pc:spChg chg="del">
          <ac:chgData name="Aniket Pradip Dere" userId="551f3a1f-42ca-492c-82ab-789c58829662" providerId="ADAL" clId="{1F04841B-C488-4786-84ED-1068563CA8ED}" dt="2023-11-20T21:52:30.916" v="144"/>
          <ac:spMkLst>
            <pc:docMk/>
            <pc:sldMk cId="0" sldId="262"/>
            <ac:spMk id="15" creationId="{A55D5633-D557-4DCA-982C-FF36EB7A1C00}"/>
          </ac:spMkLst>
        </pc:spChg>
        <pc:spChg chg="del">
          <ac:chgData name="Aniket Pradip Dere" userId="551f3a1f-42ca-492c-82ab-789c58829662" providerId="ADAL" clId="{1F04841B-C488-4786-84ED-1068563CA8ED}" dt="2023-11-20T21:52:30.916" v="144"/>
          <ac:spMkLst>
            <pc:docMk/>
            <pc:sldMk cId="0" sldId="262"/>
            <ac:spMk id="17" creationId="{450D3AD2-FA80-415F-A9CE-54D884561CD7}"/>
          </ac:spMkLst>
        </pc:spChg>
      </pc:sldChg>
      <pc:sldChg chg="modSp add mod">
        <pc:chgData name="Aniket Pradip Dere" userId="551f3a1f-42ca-492c-82ab-789c58829662" providerId="ADAL" clId="{1F04841B-C488-4786-84ED-1068563CA8ED}" dt="2023-11-20T22:09:18.865" v="256" actId="20577"/>
        <pc:sldMkLst>
          <pc:docMk/>
          <pc:sldMk cId="0" sldId="263"/>
        </pc:sldMkLst>
        <pc:spChg chg="mod">
          <ac:chgData name="Aniket Pradip Dere" userId="551f3a1f-42ca-492c-82ab-789c58829662" providerId="ADAL" clId="{1F04841B-C488-4786-84ED-1068563CA8ED}" dt="2023-11-20T22:09:18.865" v="256" actId="20577"/>
          <ac:spMkLst>
            <pc:docMk/>
            <pc:sldMk cId="0" sldId="263"/>
            <ac:spMk id="8" creationId="{728D35D0-E322-A93D-63B8-E4538A361E9D}"/>
          </ac:spMkLst>
        </pc:spChg>
      </pc:sldChg>
      <pc:sldChg chg="addSp delSp modSp new mod setBg">
        <pc:chgData name="Aniket Pradip Dere" userId="551f3a1f-42ca-492c-82ab-789c58829662" providerId="ADAL" clId="{1F04841B-C488-4786-84ED-1068563CA8ED}" dt="2023-11-20T22:19:58.558" v="261" actId="962"/>
        <pc:sldMkLst>
          <pc:docMk/>
          <pc:sldMk cId="3701514518" sldId="264"/>
        </pc:sldMkLst>
        <pc:spChg chg="del">
          <ac:chgData name="Aniket Pradip Dere" userId="551f3a1f-42ca-492c-82ab-789c58829662" providerId="ADAL" clId="{1F04841B-C488-4786-84ED-1068563CA8ED}" dt="2023-11-20T22:19:52.061" v="259" actId="26606"/>
          <ac:spMkLst>
            <pc:docMk/>
            <pc:sldMk cId="3701514518" sldId="264"/>
            <ac:spMk id="2" creationId="{AC9C7549-8963-D1FA-0E2B-2BC4DC85FF2C}"/>
          </ac:spMkLst>
        </pc:spChg>
        <pc:spChg chg="del">
          <ac:chgData name="Aniket Pradip Dere" userId="551f3a1f-42ca-492c-82ab-789c58829662" providerId="ADAL" clId="{1F04841B-C488-4786-84ED-1068563CA8ED}" dt="2023-11-20T22:19:48.816" v="258" actId="22"/>
          <ac:spMkLst>
            <pc:docMk/>
            <pc:sldMk cId="3701514518" sldId="264"/>
            <ac:spMk id="3" creationId="{73CDCFA1-F4AB-2AE4-8BDC-9F38CA6A5574}"/>
          </ac:spMkLst>
        </pc:spChg>
        <pc:spChg chg="add">
          <ac:chgData name="Aniket Pradip Dere" userId="551f3a1f-42ca-492c-82ab-789c58829662" providerId="ADAL" clId="{1F04841B-C488-4786-84ED-1068563CA8ED}" dt="2023-11-20T22:19:52.061" v="259" actId="26606"/>
          <ac:spMkLst>
            <pc:docMk/>
            <pc:sldMk cId="3701514518" sldId="264"/>
            <ac:spMk id="10" creationId="{42A4FC2C-047E-45A5-965D-8E1E3BF09BC6}"/>
          </ac:spMkLst>
        </pc:spChg>
        <pc:picChg chg="add mod ord">
          <ac:chgData name="Aniket Pradip Dere" userId="551f3a1f-42ca-492c-82ab-789c58829662" providerId="ADAL" clId="{1F04841B-C488-4786-84ED-1068563CA8ED}" dt="2023-11-20T22:19:58.558" v="261" actId="962"/>
          <ac:picMkLst>
            <pc:docMk/>
            <pc:sldMk cId="3701514518" sldId="264"/>
            <ac:picMk id="5" creationId="{593EA099-C3A5-F41A-AB13-8E51E71BCCA8}"/>
          </ac:picMkLst>
        </pc:picChg>
      </pc:sldChg>
      <pc:sldChg chg="addSp delSp modSp new mod setBg">
        <pc:chgData name="Aniket Pradip Dere" userId="551f3a1f-42ca-492c-82ab-789c58829662" providerId="ADAL" clId="{1F04841B-C488-4786-84ED-1068563CA8ED}" dt="2023-11-20T22:21:06.026" v="270" actId="962"/>
        <pc:sldMkLst>
          <pc:docMk/>
          <pc:sldMk cId="1772124697" sldId="265"/>
        </pc:sldMkLst>
        <pc:spChg chg="add del">
          <ac:chgData name="Aniket Pradip Dere" userId="551f3a1f-42ca-492c-82ab-789c58829662" providerId="ADAL" clId="{1F04841B-C488-4786-84ED-1068563CA8ED}" dt="2023-11-20T22:20:35.778" v="268" actId="26606"/>
          <ac:spMkLst>
            <pc:docMk/>
            <pc:sldMk cId="1772124697" sldId="265"/>
            <ac:spMk id="2" creationId="{13A5B0E6-D5FA-D386-4CBB-D2C78E607E53}"/>
          </ac:spMkLst>
        </pc:spChg>
        <pc:spChg chg="del">
          <ac:chgData name="Aniket Pradip Dere" userId="551f3a1f-42ca-492c-82ab-789c58829662" providerId="ADAL" clId="{1F04841B-C488-4786-84ED-1068563CA8ED}" dt="2023-11-20T22:20:31.359" v="263" actId="22"/>
          <ac:spMkLst>
            <pc:docMk/>
            <pc:sldMk cId="1772124697" sldId="265"/>
            <ac:spMk id="3" creationId="{C8B8C096-78E2-11D2-9908-F0F4687FF065}"/>
          </ac:spMkLst>
        </pc:spChg>
        <pc:spChg chg="add">
          <ac:chgData name="Aniket Pradip Dere" userId="551f3a1f-42ca-492c-82ab-789c58829662" providerId="ADAL" clId="{1F04841B-C488-4786-84ED-1068563CA8ED}" dt="2023-11-20T22:20:35.778" v="268" actId="26606"/>
          <ac:spMkLst>
            <pc:docMk/>
            <pc:sldMk cId="1772124697" sldId="265"/>
            <ac:spMk id="7" creationId="{42A4FC2C-047E-45A5-965D-8E1E3BF09BC6}"/>
          </ac:spMkLst>
        </pc:spChg>
        <pc:spChg chg="add del">
          <ac:chgData name="Aniket Pradip Dere" userId="551f3a1f-42ca-492c-82ab-789c58829662" providerId="ADAL" clId="{1F04841B-C488-4786-84ED-1068563CA8ED}" dt="2023-11-20T22:20:34.591" v="265" actId="26606"/>
          <ac:spMkLst>
            <pc:docMk/>
            <pc:sldMk cId="1772124697" sldId="265"/>
            <ac:spMk id="10" creationId="{42A4FC2C-047E-45A5-965D-8E1E3BF09BC6}"/>
          </ac:spMkLst>
        </pc:spChg>
        <pc:picChg chg="add mod ord">
          <ac:chgData name="Aniket Pradip Dere" userId="551f3a1f-42ca-492c-82ab-789c58829662" providerId="ADAL" clId="{1F04841B-C488-4786-84ED-1068563CA8ED}" dt="2023-11-20T22:21:06.026" v="270" actId="962"/>
          <ac:picMkLst>
            <pc:docMk/>
            <pc:sldMk cId="1772124697" sldId="265"/>
            <ac:picMk id="5" creationId="{22D0A2DD-C9F9-E484-9F25-D7D181307592}"/>
          </ac:picMkLst>
        </pc:picChg>
      </pc:sldChg>
      <pc:sldChg chg="modSp new mod">
        <pc:chgData name="Aniket Pradip Dere" userId="551f3a1f-42ca-492c-82ab-789c58829662" providerId="ADAL" clId="{1F04841B-C488-4786-84ED-1068563CA8ED}" dt="2023-11-20T22:29:28.935" v="565" actId="20577"/>
        <pc:sldMkLst>
          <pc:docMk/>
          <pc:sldMk cId="3937904040" sldId="266"/>
        </pc:sldMkLst>
        <pc:spChg chg="mod">
          <ac:chgData name="Aniket Pradip Dere" userId="551f3a1f-42ca-492c-82ab-789c58829662" providerId="ADAL" clId="{1F04841B-C488-4786-84ED-1068563CA8ED}" dt="2023-11-20T22:21:31.313" v="278"/>
          <ac:spMkLst>
            <pc:docMk/>
            <pc:sldMk cId="3937904040" sldId="266"/>
            <ac:spMk id="2" creationId="{9C1CFC23-EC17-1FD1-80A6-00BA7907BD9E}"/>
          </ac:spMkLst>
        </pc:spChg>
        <pc:spChg chg="mod">
          <ac:chgData name="Aniket Pradip Dere" userId="551f3a1f-42ca-492c-82ab-789c58829662" providerId="ADAL" clId="{1F04841B-C488-4786-84ED-1068563CA8ED}" dt="2023-11-20T22:29:28.935" v="565" actId="20577"/>
          <ac:spMkLst>
            <pc:docMk/>
            <pc:sldMk cId="3937904040" sldId="266"/>
            <ac:spMk id="3" creationId="{D85C3F92-E619-5CEA-7F85-819F2D8B414C}"/>
          </ac:spMkLst>
        </pc:spChg>
      </pc:sldChg>
      <pc:sldChg chg="modSp new mod">
        <pc:chgData name="Aniket Pradip Dere" userId="551f3a1f-42ca-492c-82ab-789c58829662" providerId="ADAL" clId="{1F04841B-C488-4786-84ED-1068563CA8ED}" dt="2023-11-20T22:52:11.246" v="878" actId="20577"/>
        <pc:sldMkLst>
          <pc:docMk/>
          <pc:sldMk cId="2481847140" sldId="267"/>
        </pc:sldMkLst>
        <pc:spChg chg="mod">
          <ac:chgData name="Aniket Pradip Dere" userId="551f3a1f-42ca-492c-82ab-789c58829662" providerId="ADAL" clId="{1F04841B-C488-4786-84ED-1068563CA8ED}" dt="2023-11-20T22:30:49.832" v="569"/>
          <ac:spMkLst>
            <pc:docMk/>
            <pc:sldMk cId="2481847140" sldId="267"/>
            <ac:spMk id="2" creationId="{E22523C1-CD0C-D69C-1FFB-C5E6280E0E0C}"/>
          </ac:spMkLst>
        </pc:spChg>
        <pc:spChg chg="mod">
          <ac:chgData name="Aniket Pradip Dere" userId="551f3a1f-42ca-492c-82ab-789c58829662" providerId="ADAL" clId="{1F04841B-C488-4786-84ED-1068563CA8ED}" dt="2023-11-20T22:52:11.246" v="878" actId="20577"/>
          <ac:spMkLst>
            <pc:docMk/>
            <pc:sldMk cId="2481847140" sldId="267"/>
            <ac:spMk id="3" creationId="{F7549123-599D-3208-23BD-CA89FE88BE20}"/>
          </ac:spMkLst>
        </pc:spChg>
      </pc:sldChg>
      <pc:sldChg chg="addSp delSp modSp new mod setBg">
        <pc:chgData name="Aniket Pradip Dere" userId="551f3a1f-42ca-492c-82ab-789c58829662" providerId="ADAL" clId="{1F04841B-C488-4786-84ED-1068563CA8ED}" dt="2023-11-20T22:52:29.922" v="883" actId="962"/>
        <pc:sldMkLst>
          <pc:docMk/>
          <pc:sldMk cId="262178503" sldId="268"/>
        </pc:sldMkLst>
        <pc:spChg chg="del">
          <ac:chgData name="Aniket Pradip Dere" userId="551f3a1f-42ca-492c-82ab-789c58829662" providerId="ADAL" clId="{1F04841B-C488-4786-84ED-1068563CA8ED}" dt="2023-11-20T22:52:28.442" v="881" actId="26606"/>
          <ac:spMkLst>
            <pc:docMk/>
            <pc:sldMk cId="262178503" sldId="268"/>
            <ac:spMk id="2" creationId="{07E61ED3-BA3B-0592-D676-57DE236B5800}"/>
          </ac:spMkLst>
        </pc:spChg>
        <pc:spChg chg="del">
          <ac:chgData name="Aniket Pradip Dere" userId="551f3a1f-42ca-492c-82ab-789c58829662" providerId="ADAL" clId="{1F04841B-C488-4786-84ED-1068563CA8ED}" dt="2023-11-20T22:52:28.442" v="881" actId="26606"/>
          <ac:spMkLst>
            <pc:docMk/>
            <pc:sldMk cId="262178503" sldId="268"/>
            <ac:spMk id="3" creationId="{B77C9C5E-493E-D2DD-3804-840C4CFAF370}"/>
          </ac:spMkLst>
        </pc:spChg>
        <pc:picChg chg="add mod">
          <ac:chgData name="Aniket Pradip Dere" userId="551f3a1f-42ca-492c-82ab-789c58829662" providerId="ADAL" clId="{1F04841B-C488-4786-84ED-1068563CA8ED}" dt="2023-11-20T22:52:29.922" v="883" actId="962"/>
          <ac:picMkLst>
            <pc:docMk/>
            <pc:sldMk cId="262178503" sldId="268"/>
            <ac:picMk id="5" creationId="{57CBAD74-0FA4-3BA9-B1A4-8599E2AA754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175F-A44E-EFE9-D2FB-AAABA49B6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B0A1C7-15DD-80C9-C9AB-E4F3A9CC8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D47829-CD19-BDB9-3B9B-11838EACF883}"/>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CA383FB8-FC88-957F-6243-6D64083BE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45E16-0969-C8CA-F66D-AA74E1740BAC}"/>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51824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2D5B-372D-5CDD-90F4-9FFD3B129F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4E82A-D379-33AD-CD46-CBD2FC955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AB3CD-349B-B2A5-0802-C52DCE6CF432}"/>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001E730F-E57E-B32C-2753-723D73707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BDA7A-F488-3F3A-2BF9-D7787B2C9262}"/>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36346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EC08CD-3F9F-DE4D-7ED4-8ED84D48EF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C691D-23D8-3212-509B-F8B4F17A0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152113-EC19-8B0E-CE04-9BD08CAE6F36}"/>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15EF03DF-EAAE-61D8-05BE-C86A32312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0583B1-509C-CEC6-B222-CDF379DCA5E3}"/>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1005754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6782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0293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588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3354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293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4653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7602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08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B70A-AA4C-DBC2-3CDA-ACE73CF675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7EE4C5-2D7A-4BE5-CAF0-705E328CB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F4A64-5997-33F7-D87C-D6DD793D6713}"/>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9C29FC70-FB37-6E85-2D78-920245144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58F12-049B-C113-C93B-1321550E5EE5}"/>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083071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3621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7619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298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396B-CC95-2817-976B-5C022B429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025FFA-18FF-C9FD-E612-1CC44DC5C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5BBC12-685C-764C-7190-901BA3A2EA03}"/>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F060E304-6920-51D3-9E86-272F475BD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D2BBF-EB12-BC11-B9C6-DFA36BBA139E}"/>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237632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310F-A441-9B9A-0A4E-A2C73651BD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90C832-6DF5-1554-485E-22C4983F76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34E839-B1D2-A14F-2492-E70F84D43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098051-AC63-B24C-9A32-E83F9C76399F}"/>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6" name="Footer Placeholder 5">
            <a:extLst>
              <a:ext uri="{FF2B5EF4-FFF2-40B4-BE49-F238E27FC236}">
                <a16:creationId xmlns:a16="http://schemas.microsoft.com/office/drawing/2014/main" id="{C729E36D-19DB-8A21-869D-51B8EF8253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819DE7-1A7D-1EAD-6703-A1F0DAD648E0}"/>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99707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6FC6-AF30-A725-102F-E414157840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B13733-42FA-685C-3354-8D6817438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F6457-B1D6-EB89-9FE6-DA2B193EA7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3533B2-05B1-3BBE-66B2-DFA924F11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2B9E93-38ED-93EE-EFD6-D00AA4233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AACB53-45FF-7A85-96A7-06D5F40264F2}"/>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8" name="Footer Placeholder 7">
            <a:extLst>
              <a:ext uri="{FF2B5EF4-FFF2-40B4-BE49-F238E27FC236}">
                <a16:creationId xmlns:a16="http://schemas.microsoft.com/office/drawing/2014/main" id="{3CA84106-D591-C4E8-5DC7-86AE51FE10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41D80B-871D-BF86-B2B0-9E595C830EE9}"/>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2712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5157-90F1-C531-D44E-D1782888CC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12BEBC-9032-8C40-9BC1-F54E3117ADA6}"/>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4" name="Footer Placeholder 3">
            <a:extLst>
              <a:ext uri="{FF2B5EF4-FFF2-40B4-BE49-F238E27FC236}">
                <a16:creationId xmlns:a16="http://schemas.microsoft.com/office/drawing/2014/main" id="{6E10E802-40A0-9139-3884-63B9AC9715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E9476C-69F3-F6C7-038B-825BEFDE9A34}"/>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1279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6D3BE-DF17-B69F-9771-1EBA0BB19DFD}"/>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3" name="Footer Placeholder 2">
            <a:extLst>
              <a:ext uri="{FF2B5EF4-FFF2-40B4-BE49-F238E27FC236}">
                <a16:creationId xmlns:a16="http://schemas.microsoft.com/office/drawing/2014/main" id="{6EE860E0-4523-7B09-FBD0-17902F6ADC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0A2B41-5FCE-F923-D99D-8489B67D8120}"/>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236625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2FDC-3B9A-0D8F-4871-A3E0462EC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B6C3C5-1664-A11E-741F-B4C1AEE2F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F89DD0-69A2-8F9B-D4B0-52BC78075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B593C-E15F-13A3-5F0F-FB6D0E25F255}"/>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6" name="Footer Placeholder 5">
            <a:extLst>
              <a:ext uri="{FF2B5EF4-FFF2-40B4-BE49-F238E27FC236}">
                <a16:creationId xmlns:a16="http://schemas.microsoft.com/office/drawing/2014/main" id="{05114885-1C4D-F9F8-C0A2-CC7D65DFA6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C7CD42-5C89-672D-A1B9-BA7B56072989}"/>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51135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E3EF-EE11-538F-3E45-30B290632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D18873-2335-515B-4C08-6DCB41ECD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180269-3581-E049-E92E-8AD750005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C8A4D-42A1-5437-0EFA-12E2BD644E24}"/>
              </a:ext>
            </a:extLst>
          </p:cNvPr>
          <p:cNvSpPr>
            <a:spLocks noGrp="1"/>
          </p:cNvSpPr>
          <p:nvPr>
            <p:ph type="dt" sz="half" idx="10"/>
          </p:nvPr>
        </p:nvSpPr>
        <p:spPr/>
        <p:txBody>
          <a:bodyPr/>
          <a:lstStyle/>
          <a:p>
            <a:fld id="{3594DD5F-AAC8-43FA-99B8-716EB5CA577C}" type="datetimeFigureOut">
              <a:rPr lang="en-IN" smtClean="0"/>
              <a:t>21-11-2023</a:t>
            </a:fld>
            <a:endParaRPr lang="en-IN"/>
          </a:p>
        </p:txBody>
      </p:sp>
      <p:sp>
        <p:nvSpPr>
          <p:cNvPr id="6" name="Footer Placeholder 5">
            <a:extLst>
              <a:ext uri="{FF2B5EF4-FFF2-40B4-BE49-F238E27FC236}">
                <a16:creationId xmlns:a16="http://schemas.microsoft.com/office/drawing/2014/main" id="{5D1DC1C0-EF2B-C5BF-B45A-E4B0E0BF56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B921B8-B762-391B-534E-60DF518105E3}"/>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12829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D165A-7735-E16F-1C15-6866BED0B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05157A-A84A-E385-9FF6-1655DD063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9726B-DE91-C1AC-AA78-3BF79146B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DD5F-AAC8-43FA-99B8-716EB5CA577C}" type="datetimeFigureOut">
              <a:rPr lang="en-IN" smtClean="0"/>
              <a:t>21-11-2023</a:t>
            </a:fld>
            <a:endParaRPr lang="en-IN"/>
          </a:p>
        </p:txBody>
      </p:sp>
      <p:sp>
        <p:nvSpPr>
          <p:cNvPr id="5" name="Footer Placeholder 4">
            <a:extLst>
              <a:ext uri="{FF2B5EF4-FFF2-40B4-BE49-F238E27FC236}">
                <a16:creationId xmlns:a16="http://schemas.microsoft.com/office/drawing/2014/main" id="{0FA79179-4806-6137-B0DB-2165E4208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07CC62-3E64-97FE-F18D-A603FE8F4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2FB0E-FA83-4DCF-8618-330F313AF05E}" type="slidenum">
              <a:rPr lang="en-IN" smtClean="0"/>
              <a:t>‹#›</a:t>
            </a:fld>
            <a:endParaRPr lang="en-IN"/>
          </a:p>
        </p:txBody>
      </p:sp>
    </p:spTree>
    <p:extLst>
      <p:ext uri="{BB962C8B-B14F-4D97-AF65-F5344CB8AC3E}">
        <p14:creationId xmlns:p14="http://schemas.microsoft.com/office/powerpoint/2010/main" val="257246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43070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poly</a:t>
            </a:r>
            <a:r>
              <a:rPr dirty="0"/>
              <a:t>alphabetic Substitution Cipher</a:t>
            </a:r>
            <a:r>
              <a:rPr lang="en-GB" dirty="0"/>
              <a:t>- Task 2</a:t>
            </a:r>
            <a:endParaRPr dirty="0"/>
          </a:p>
        </p:txBody>
      </p:sp>
      <p:sp>
        <p:nvSpPr>
          <p:cNvPr id="3" name="Subtitle 2"/>
          <p:cNvSpPr>
            <a:spLocks noGrp="1"/>
          </p:cNvSpPr>
          <p:nvPr>
            <p:ph type="subTitle" idx="1"/>
          </p:nvPr>
        </p:nvSpPr>
        <p:spPr/>
        <p:txBody>
          <a:bodyPr/>
          <a:lstStyle/>
          <a:p>
            <a:r>
              <a:rPr dirty="0"/>
              <a:t>Aniket Dere</a:t>
            </a:r>
          </a:p>
          <a:p>
            <a:r>
              <a:rPr dirty="0"/>
              <a:t>Matriculation Number: 60334138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57CBAD74-0FA4-3BA9-B1A4-8599E2AA7545}"/>
              </a:ext>
            </a:extLst>
          </p:cNvPr>
          <p:cNvPicPr>
            <a:picLocks noGrp="1" noChangeAspect="1"/>
          </p:cNvPicPr>
          <p:nvPr>
            <p:ph idx="1"/>
          </p:nvPr>
        </p:nvPicPr>
        <p:blipFill rotWithShape="1">
          <a:blip r:embed="rId2"/>
          <a:srcRect r="-2" b="53"/>
          <a:stretch/>
        </p:blipFill>
        <p:spPr>
          <a:xfrm>
            <a:off x="-6588" y="10"/>
            <a:ext cx="12198588" cy="6857990"/>
          </a:xfrm>
          <a:prstGeom prst="rect">
            <a:avLst/>
          </a:prstGeom>
        </p:spPr>
      </p:pic>
    </p:spTree>
    <p:extLst>
      <p:ext uri="{BB962C8B-B14F-4D97-AF65-F5344CB8AC3E}">
        <p14:creationId xmlns:p14="http://schemas.microsoft.com/office/powerpoint/2010/main" val="26217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2E32-AB15-8C51-D964-2388FE60B9A1}"/>
              </a:ext>
            </a:extLst>
          </p:cNvPr>
          <p:cNvSpPr>
            <a:spLocks noGrp="1"/>
          </p:cNvSpPr>
          <p:nvPr>
            <p:ph type="title"/>
          </p:nvPr>
        </p:nvSpPr>
        <p:spPr/>
        <p:txBody>
          <a:bodyPr/>
          <a:lstStyle/>
          <a:p>
            <a:r>
              <a:rPr lang="en-GB" dirty="0"/>
              <a:t>Breaking of poly alphabetic cipher</a:t>
            </a:r>
            <a:endParaRPr lang="en-IN" dirty="0"/>
          </a:p>
        </p:txBody>
      </p:sp>
      <p:sp>
        <p:nvSpPr>
          <p:cNvPr id="3" name="Content Placeholder 2">
            <a:extLst>
              <a:ext uri="{FF2B5EF4-FFF2-40B4-BE49-F238E27FC236}">
                <a16:creationId xmlns:a16="http://schemas.microsoft.com/office/drawing/2014/main" id="{88FDC86E-BE1E-9396-FEE3-045D7D574DE2}"/>
              </a:ext>
            </a:extLst>
          </p:cNvPr>
          <p:cNvSpPr>
            <a:spLocks noGrp="1"/>
          </p:cNvSpPr>
          <p:nvPr>
            <p:ph idx="1"/>
          </p:nvPr>
        </p:nvSpPr>
        <p:spPr/>
        <p:txBody>
          <a:bodyPr>
            <a:normAutofit fontScale="92500"/>
          </a:bodyPr>
          <a:lstStyle/>
          <a:p>
            <a:r>
              <a:rPr lang="en-GB" dirty="0"/>
              <a:t>Poly alphabetic breaking cipher can take time depend length of the key.</a:t>
            </a:r>
          </a:p>
          <a:p>
            <a:r>
              <a:rPr lang="en-GB" dirty="0"/>
              <a:t>Key is consist of 12 letters therefore with brute force attack it will take 26 ^12 attempts to crack the key.</a:t>
            </a:r>
          </a:p>
          <a:p>
            <a:r>
              <a:rPr lang="en-GB" dirty="0" err="1"/>
              <a:t>Kasiski</a:t>
            </a:r>
            <a:r>
              <a:rPr lang="en-GB" dirty="0"/>
              <a:t> Examination: This method involves looking for repeating patterns in the ciphertext to guess the length of the key. Once the key length is known, the cipher can be treated as multiple interwoven Caesar ciphers, which can be solved individually.</a:t>
            </a:r>
          </a:p>
          <a:p>
            <a:r>
              <a:rPr lang="en-GB" dirty="0"/>
              <a:t> </a:t>
            </a:r>
            <a:endParaRPr lang="en-IN" dirty="0"/>
          </a:p>
        </p:txBody>
      </p:sp>
    </p:spTree>
    <p:extLst>
      <p:ext uri="{BB962C8B-B14F-4D97-AF65-F5344CB8AC3E}">
        <p14:creationId xmlns:p14="http://schemas.microsoft.com/office/powerpoint/2010/main" val="56362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lang="en-GB" dirty="0"/>
              <a:t>A polyalphabetic cipher is a type of substitution cipher in which the cipher alphabet is changed periodically while enciphering the plaintext. This method of encryption provides a significant improvement in cryptographic security over simple monoalphabetic ciphers, where only one fixed alphabet substitution is used throughout the entire encryption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rPr dirty="0"/>
              <a:t>The process begins with Alice sharing an encrypted text, which is then stored in a database</a:t>
            </a:r>
            <a:r>
              <a:rPr lang="en-GB" dirty="0"/>
              <a:t> in encrypted format</a:t>
            </a:r>
            <a:r>
              <a:rPr dirty="0"/>
              <a:t>. Oscar retrieves this encrypted text from the database for decryption</a:t>
            </a:r>
            <a:r>
              <a:rPr lang="en-GB" dirty="0"/>
              <a:t> using poly alphabetic cipher</a:t>
            </a: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This report presents a method for decrypting texts encrypted using the </a:t>
            </a:r>
            <a:r>
              <a:rPr lang="en-GB" dirty="0" err="1"/>
              <a:t>PolyA</a:t>
            </a:r>
            <a:r>
              <a:rPr dirty="0" err="1"/>
              <a:t>lphabetic</a:t>
            </a:r>
            <a:r>
              <a:rPr dirty="0"/>
              <a:t> Substitution Cipher </a:t>
            </a:r>
            <a:r>
              <a:rPr lang="en-GB" dirty="0"/>
              <a:t>with original key being sent to in secured manner.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8"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2" name="Title 1"/>
          <p:cNvSpPr>
            <a:spLocks noGrp="1"/>
          </p:cNvSpPr>
          <p:nvPr>
            <p:ph type="title"/>
          </p:nvPr>
        </p:nvSpPr>
        <p:spPr>
          <a:xfrm>
            <a:off x="2391638" y="637763"/>
            <a:ext cx="7416372" cy="900131"/>
          </a:xfrm>
        </p:spPr>
        <p:txBody>
          <a:bodyPr anchor="t">
            <a:normAutofit/>
          </a:bodyPr>
          <a:lstStyle/>
          <a:p>
            <a:pPr algn="l"/>
            <a:r>
              <a:rPr lang="en-IN" sz="3500">
                <a:solidFill>
                  <a:schemeClr val="bg1"/>
                </a:solidFill>
              </a:rPr>
              <a:t>Appendices</a:t>
            </a:r>
          </a:p>
        </p:txBody>
      </p:sp>
      <p:sp>
        <p:nvSpPr>
          <p:cNvPr id="15" name="Rectangle 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688642"/>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17"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1638" y="2010759"/>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8" name="Content Placeholder 7">
            <a:extLst>
              <a:ext uri="{FF2B5EF4-FFF2-40B4-BE49-F238E27FC236}">
                <a16:creationId xmlns:a16="http://schemas.microsoft.com/office/drawing/2014/main" id="{728D35D0-E322-A93D-63B8-E4538A361E9D}"/>
              </a:ext>
            </a:extLst>
          </p:cNvPr>
          <p:cNvSpPr>
            <a:spLocks noGrp="1"/>
          </p:cNvSpPr>
          <p:nvPr>
            <p:ph idx="1"/>
          </p:nvPr>
        </p:nvSpPr>
        <p:spPr>
          <a:xfrm>
            <a:off x="2390662" y="2217344"/>
            <a:ext cx="7410669" cy="3959619"/>
          </a:xfrm>
        </p:spPr>
        <p:txBody>
          <a:bodyPr>
            <a:normAutofit/>
          </a:bodyPr>
          <a:lstStyle/>
          <a:p>
            <a:r>
              <a:rPr lang="en-IN" sz="2100" dirty="0">
                <a:latin typeface="Calibri" panose="020F0502020204030204" pitchFamily="34" charset="0"/>
                <a:ea typeface="Times New Roman" panose="02020603050405020304" pitchFamily="18" charset="0"/>
                <a:cs typeface="Times New Roman" panose="02020603050405020304" pitchFamily="18" charset="0"/>
              </a:rPr>
              <a:t>Alice will share enter the text which need to transfer to bob via encrypted message so:</a:t>
            </a:r>
          </a:p>
          <a:p>
            <a:pPr>
              <a:spcAft>
                <a:spcPts val="800"/>
              </a:spcAft>
            </a:pPr>
            <a:r>
              <a:rPr lang="en-IN" sz="2100" dirty="0">
                <a:latin typeface="Calibri" panose="020F0502020204030204" pitchFamily="34" charset="0"/>
                <a:ea typeface="Times New Roman" panose="02020603050405020304" pitchFamily="18" charset="0"/>
                <a:cs typeface="Times New Roman" panose="02020603050405020304" pitchFamily="18" charset="0"/>
              </a:rPr>
              <a:t>I am taking user input so that </a:t>
            </a:r>
            <a:r>
              <a:rPr lang="en-IN" sz="2100" dirty="0" err="1">
                <a:latin typeface="Calibri" panose="020F0502020204030204" pitchFamily="34" charset="0"/>
                <a:ea typeface="Times New Roman" panose="02020603050405020304" pitchFamily="18" charset="0"/>
                <a:cs typeface="Times New Roman" panose="02020603050405020304" pitchFamily="18" charset="0"/>
              </a:rPr>
              <a:t>alice</a:t>
            </a:r>
            <a:r>
              <a:rPr lang="en-IN" sz="2100" dirty="0">
                <a:latin typeface="Calibri" panose="020F0502020204030204" pitchFamily="34" charset="0"/>
                <a:ea typeface="Times New Roman" panose="02020603050405020304" pitchFamily="18" charset="0"/>
                <a:cs typeface="Times New Roman" panose="02020603050405020304" pitchFamily="18" charset="0"/>
              </a:rPr>
              <a:t> can enter text.</a:t>
            </a:r>
          </a:p>
          <a:p>
            <a:pPr>
              <a:spcAft>
                <a:spcPts val="800"/>
              </a:spcAft>
            </a:pPr>
            <a:r>
              <a:rPr lang="en-IN" sz="2100" dirty="0">
                <a:latin typeface="Calibri" panose="020F0502020204030204" pitchFamily="34" charset="0"/>
                <a:ea typeface="Times New Roman" panose="02020603050405020304" pitchFamily="18" charset="0"/>
                <a:cs typeface="Times New Roman" panose="02020603050405020304" pitchFamily="18" charset="0"/>
              </a:rPr>
              <a:t>“</a:t>
            </a:r>
            <a:r>
              <a:rPr lang="en-IN" sz="2100" dirty="0" err="1">
                <a:latin typeface="Calibri" panose="020F0502020204030204" pitchFamily="34" charset="0"/>
                <a:ea typeface="Times New Roman" panose="02020603050405020304" pitchFamily="18" charset="0"/>
                <a:cs typeface="Times New Roman" panose="02020603050405020304" pitchFamily="18" charset="0"/>
              </a:rPr>
              <a:t>encryptedbob</a:t>
            </a:r>
            <a:r>
              <a:rPr lang="en-IN" sz="2100" dirty="0">
                <a:latin typeface="Calibri" panose="020F0502020204030204" pitchFamily="34" charset="0"/>
                <a:ea typeface="Times New Roman" panose="02020603050405020304" pitchFamily="18" charset="0"/>
                <a:cs typeface="Times New Roman" panose="02020603050405020304" pitchFamily="18" charset="0"/>
              </a:rPr>
              <a:t>” key is  transfer to BOB in secure manner so that he can use it to read the message. </a:t>
            </a:r>
          </a:p>
          <a:p>
            <a:pPr>
              <a:spcAft>
                <a:spcPts val="800"/>
              </a:spcAft>
            </a:pPr>
            <a:r>
              <a:rPr lang="en-IN" sz="2100" dirty="0">
                <a:latin typeface="Calibri" panose="020F0502020204030204" pitchFamily="34" charset="0"/>
                <a:ea typeface="Times New Roman" panose="02020603050405020304" pitchFamily="18" charset="0"/>
                <a:cs typeface="Times New Roman" panose="02020603050405020304" pitchFamily="18" charset="0"/>
              </a:rPr>
              <a:t>As shown in above fig.1 Oscar will get the encrypted text from Database.</a:t>
            </a:r>
          </a:p>
          <a:p>
            <a:pPr>
              <a:spcAft>
                <a:spcPts val="800"/>
              </a:spcAft>
            </a:pPr>
            <a:r>
              <a:rPr lang="en-IN" sz="2100" dirty="0">
                <a:latin typeface="Calibri" panose="020F0502020204030204" pitchFamily="34" charset="0"/>
                <a:ea typeface="Times New Roman" panose="02020603050405020304" pitchFamily="18" charset="0"/>
                <a:cs typeface="Times New Roman" panose="02020603050405020304" pitchFamily="18" charset="0"/>
              </a:rPr>
              <a:t>However BOB get the key in secure manner and he decrypt the message.</a:t>
            </a:r>
          </a:p>
          <a:p>
            <a:endParaRPr lang="en-IN" sz="21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593EA099-C3A5-F41A-AB13-8E51E71BCCA8}"/>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370151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FC23-EC17-1FD1-80A6-00BA7907BD9E}"/>
              </a:ext>
            </a:extLst>
          </p:cNvPr>
          <p:cNvSpPr>
            <a:spLocks noGrp="1"/>
          </p:cNvSpPr>
          <p:nvPr>
            <p:ph type="title"/>
          </p:nvPr>
        </p:nvSpPr>
        <p:spPr/>
        <p:txBody>
          <a:bodyPr/>
          <a:lstStyle/>
          <a:p>
            <a:r>
              <a:rPr lang="en-GB" dirty="0"/>
              <a:t>encrypt(String plaintext, String key)</a:t>
            </a:r>
            <a:endParaRPr lang="en-IN" dirty="0"/>
          </a:p>
        </p:txBody>
      </p:sp>
      <p:sp>
        <p:nvSpPr>
          <p:cNvPr id="3" name="Content Placeholder 2">
            <a:extLst>
              <a:ext uri="{FF2B5EF4-FFF2-40B4-BE49-F238E27FC236}">
                <a16:creationId xmlns:a16="http://schemas.microsoft.com/office/drawing/2014/main" id="{D85C3F92-E619-5CEA-7F85-819F2D8B414C}"/>
              </a:ext>
            </a:extLst>
          </p:cNvPr>
          <p:cNvSpPr>
            <a:spLocks noGrp="1"/>
          </p:cNvSpPr>
          <p:nvPr>
            <p:ph idx="1"/>
          </p:nvPr>
        </p:nvSpPr>
        <p:spPr/>
        <p:txBody>
          <a:bodyPr/>
          <a:lstStyle/>
          <a:p>
            <a:r>
              <a:rPr lang="en-GB" dirty="0"/>
              <a:t>This method will if char present in Paragraph is letter or not.</a:t>
            </a:r>
          </a:p>
          <a:p>
            <a:r>
              <a:rPr lang="en-GB" dirty="0"/>
              <a:t>If letter is character  then below operation is performed.</a:t>
            </a:r>
          </a:p>
          <a:p>
            <a:r>
              <a:rPr lang="en-GB" dirty="0"/>
              <a:t>((</a:t>
            </a:r>
            <a:r>
              <a:rPr lang="en-GB" dirty="0" err="1"/>
              <a:t>plainChar</a:t>
            </a:r>
            <a:r>
              <a:rPr lang="en-GB" dirty="0"/>
              <a:t> + </a:t>
            </a:r>
            <a:r>
              <a:rPr lang="en-GB" dirty="0" err="1"/>
              <a:t>keyChar</a:t>
            </a:r>
            <a:r>
              <a:rPr lang="en-GB" dirty="0"/>
              <a:t> - 2 * 'A') % 26 + ‘A’)</a:t>
            </a:r>
          </a:p>
          <a:p>
            <a:r>
              <a:rPr lang="en-GB" dirty="0"/>
              <a:t>With this operation character will be encrypted  and appended into string</a:t>
            </a:r>
          </a:p>
          <a:p>
            <a:endParaRPr lang="en-GB" dirty="0"/>
          </a:p>
          <a:p>
            <a:pPr marL="0" indent="0">
              <a:buNone/>
            </a:pPr>
            <a:r>
              <a:rPr lang="en-GB" dirty="0"/>
              <a:t>Refer below SS for below code </a:t>
            </a:r>
            <a:r>
              <a:rPr lang="en-GB" dirty="0" err="1"/>
              <a:t>snipet</a:t>
            </a:r>
            <a:r>
              <a:rPr lang="en-GB" dirty="0"/>
              <a:t>.</a:t>
            </a:r>
          </a:p>
          <a:p>
            <a:endParaRPr lang="en-GB" dirty="0"/>
          </a:p>
          <a:p>
            <a:endParaRPr lang="en-IN" dirty="0"/>
          </a:p>
        </p:txBody>
      </p:sp>
    </p:spTree>
    <p:extLst>
      <p:ext uri="{BB962C8B-B14F-4D97-AF65-F5344CB8AC3E}">
        <p14:creationId xmlns:p14="http://schemas.microsoft.com/office/powerpoint/2010/main" val="393790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22D0A2DD-C9F9-E484-9F25-D7D181307592}"/>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177212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23C1-CD0C-D69C-1FFB-C5E6280E0E0C}"/>
              </a:ext>
            </a:extLst>
          </p:cNvPr>
          <p:cNvSpPr>
            <a:spLocks noGrp="1"/>
          </p:cNvSpPr>
          <p:nvPr>
            <p:ph type="title"/>
          </p:nvPr>
        </p:nvSpPr>
        <p:spPr/>
        <p:txBody>
          <a:bodyPr/>
          <a:lstStyle/>
          <a:p>
            <a:r>
              <a:rPr lang="en-IN" dirty="0" err="1"/>
              <a:t>decryptVigenere</a:t>
            </a:r>
            <a:r>
              <a:rPr lang="en-IN" dirty="0"/>
              <a:t>(String ciphertext, String key)</a:t>
            </a:r>
          </a:p>
        </p:txBody>
      </p:sp>
      <p:sp>
        <p:nvSpPr>
          <p:cNvPr id="3" name="Content Placeholder 2">
            <a:extLst>
              <a:ext uri="{FF2B5EF4-FFF2-40B4-BE49-F238E27FC236}">
                <a16:creationId xmlns:a16="http://schemas.microsoft.com/office/drawing/2014/main" id="{F7549123-599D-3208-23BD-CA89FE88BE20}"/>
              </a:ext>
            </a:extLst>
          </p:cNvPr>
          <p:cNvSpPr>
            <a:spLocks noGrp="1"/>
          </p:cNvSpPr>
          <p:nvPr>
            <p:ph idx="1"/>
          </p:nvPr>
        </p:nvSpPr>
        <p:spPr/>
        <p:txBody>
          <a:bodyPr/>
          <a:lstStyle/>
          <a:p>
            <a:r>
              <a:rPr lang="en-GB" dirty="0"/>
              <a:t>In order to decrypt any ciphered text, same logic as encryption is used.</a:t>
            </a:r>
          </a:p>
          <a:p>
            <a:r>
              <a:rPr lang="en-GB" dirty="0"/>
              <a:t>Ciphered text is check if Char is letter or not and below operation is performed.</a:t>
            </a:r>
          </a:p>
          <a:p>
            <a:r>
              <a:rPr lang="en-IN" dirty="0"/>
              <a:t>((</a:t>
            </a:r>
            <a:r>
              <a:rPr lang="en-IN" dirty="0" err="1"/>
              <a:t>encryptedChar</a:t>
            </a:r>
            <a:r>
              <a:rPr lang="en-IN" dirty="0"/>
              <a:t> - </a:t>
            </a:r>
            <a:r>
              <a:rPr lang="en-IN" dirty="0" err="1"/>
              <a:t>keyChar</a:t>
            </a:r>
            <a:r>
              <a:rPr lang="en-IN" dirty="0"/>
              <a:t> + 26) % 26 + ‘A’</a:t>
            </a:r>
          </a:p>
          <a:p>
            <a:r>
              <a:rPr lang="en-IN" dirty="0"/>
              <a:t>Output of operation will be appended in String as decrypted </a:t>
            </a:r>
            <a:r>
              <a:rPr lang="en-IN" dirty="0" err="1"/>
              <a:t>charaters</a:t>
            </a:r>
            <a:r>
              <a:rPr lang="en-IN" dirty="0"/>
              <a:t>. Ref below </a:t>
            </a:r>
            <a:r>
              <a:rPr lang="en-IN" dirty="0" err="1"/>
              <a:t>Img</a:t>
            </a:r>
            <a:r>
              <a:rPr lang="en-IN" dirty="0"/>
              <a:t>.</a:t>
            </a:r>
          </a:p>
        </p:txBody>
      </p:sp>
    </p:spTree>
    <p:extLst>
      <p:ext uri="{BB962C8B-B14F-4D97-AF65-F5344CB8AC3E}">
        <p14:creationId xmlns:p14="http://schemas.microsoft.com/office/powerpoint/2010/main" val="2481847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TotalTime>
  <Words>431</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Office Theme</vt:lpstr>
      <vt:lpstr>1_Office Theme</vt:lpstr>
      <vt:lpstr>polyalphabetic Substitution Cipher- Task 2</vt:lpstr>
      <vt:lpstr>Introduction</vt:lpstr>
      <vt:lpstr>Methodology</vt:lpstr>
      <vt:lpstr>Conclusion</vt:lpstr>
      <vt:lpstr>Appendices</vt:lpstr>
      <vt:lpstr>PowerPoint Presentation</vt:lpstr>
      <vt:lpstr>encrypt(String plaintext, String key)</vt:lpstr>
      <vt:lpstr>PowerPoint Presentation</vt:lpstr>
      <vt:lpstr>decryptVigenere(String ciphertext, String key)</vt:lpstr>
      <vt:lpstr>PowerPoint Presentation</vt:lpstr>
      <vt:lpstr>Breaking of poly alphabetic cipher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Pradip Dere</dc:creator>
  <cp:lastModifiedBy>Aniket Pradip Dere</cp:lastModifiedBy>
  <cp:revision>1</cp:revision>
  <dcterms:created xsi:type="dcterms:W3CDTF">2023-11-20T21:28:07Z</dcterms:created>
  <dcterms:modified xsi:type="dcterms:W3CDTF">2023-11-20T23:37:59Z</dcterms:modified>
</cp:coreProperties>
</file>