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5" r:id="rId5"/>
    <p:sldId id="276" r:id="rId6"/>
    <p:sldId id="277" r:id="rId7"/>
    <p:sldId id="278" r:id="rId8"/>
    <p:sldId id="279" r:id="rId9"/>
    <p:sldId id="280" r:id="rId10"/>
    <p:sldId id="282" r:id="rId11"/>
    <p:sldId id="281" r:id="rId12"/>
    <p:sldId id="283"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B8E4D7-D3F3-43F5-8762-D6AC3DFB68B4}">
          <p14:sldIdLst>
            <p14:sldId id="257"/>
            <p14:sldId id="258"/>
            <p14:sldId id="259"/>
            <p14:sldId id="275"/>
            <p14:sldId id="276"/>
            <p14:sldId id="277"/>
            <p14:sldId id="278"/>
            <p14:sldId id="279"/>
            <p14:sldId id="280"/>
            <p14:sldId id="282"/>
            <p14:sldId id="281"/>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8F006A-E587-40EF-BD3A-F316EF4B19CF}" v="13" dt="2023-11-21T23:19:58.794"/>
    <p1510:client id="{B9321801-1915-44FC-8D12-CBBEA3DAFFDB}" v="33" dt="2023-11-22T01:00:38.0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p:scale>
          <a:sx n="66" d="100"/>
          <a:sy n="66" d="100"/>
        </p:scale>
        <p:origin x="132"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Pradip Dere" userId="551f3a1f-42ca-492c-82ab-789c58829662" providerId="ADAL" clId="{8B8F006A-E587-40EF-BD3A-F316EF4B19CF}"/>
    <pc:docChg chg="undo redo custSel addSld delSld modSld addSection delSection modSection">
      <pc:chgData name="Aniket Pradip Dere" userId="551f3a1f-42ca-492c-82ab-789c58829662" providerId="ADAL" clId="{8B8F006A-E587-40EF-BD3A-F316EF4B19CF}" dt="2023-11-21T23:21:10.726" v="333" actId="27636"/>
      <pc:docMkLst>
        <pc:docMk/>
      </pc:docMkLst>
      <pc:sldChg chg="modSp mod">
        <pc:chgData name="Aniket Pradip Dere" userId="551f3a1f-42ca-492c-82ab-789c58829662" providerId="ADAL" clId="{8B8F006A-E587-40EF-BD3A-F316EF4B19CF}" dt="2023-11-21T22:41:26.183" v="9" actId="20577"/>
        <pc:sldMkLst>
          <pc:docMk/>
          <pc:sldMk cId="0" sldId="257"/>
        </pc:sldMkLst>
        <pc:spChg chg="mod">
          <ac:chgData name="Aniket Pradip Dere" userId="551f3a1f-42ca-492c-82ab-789c58829662" providerId="ADAL" clId="{8B8F006A-E587-40EF-BD3A-F316EF4B19CF}" dt="2023-11-21T22:41:26.183" v="9" actId="20577"/>
          <ac:spMkLst>
            <pc:docMk/>
            <pc:sldMk cId="0" sldId="257"/>
            <ac:spMk id="2" creationId="{00000000-0000-0000-0000-000000000000}"/>
          </ac:spMkLst>
        </pc:spChg>
      </pc:sldChg>
      <pc:sldChg chg="addSp delSp modSp mod">
        <pc:chgData name="Aniket Pradip Dere" userId="551f3a1f-42ca-492c-82ab-789c58829662" providerId="ADAL" clId="{8B8F006A-E587-40EF-BD3A-F316EF4B19CF}" dt="2023-11-21T22:41:08.560" v="4"/>
        <pc:sldMkLst>
          <pc:docMk/>
          <pc:sldMk cId="0" sldId="258"/>
        </pc:sldMkLst>
        <pc:spChg chg="mod">
          <ac:chgData name="Aniket Pradip Dere" userId="551f3a1f-42ca-492c-82ab-789c58829662" providerId="ADAL" clId="{8B8F006A-E587-40EF-BD3A-F316EF4B19CF}" dt="2023-11-21T22:41:08.560" v="4"/>
          <ac:spMkLst>
            <pc:docMk/>
            <pc:sldMk cId="0" sldId="258"/>
            <ac:spMk id="3" creationId="{00000000-0000-0000-0000-000000000000}"/>
          </ac:spMkLst>
        </pc:spChg>
        <pc:spChg chg="add del">
          <ac:chgData name="Aniket Pradip Dere" userId="551f3a1f-42ca-492c-82ab-789c58829662" providerId="ADAL" clId="{8B8F006A-E587-40EF-BD3A-F316EF4B19CF}" dt="2023-11-21T22:40:50.107" v="1" actId="21"/>
          <ac:spMkLst>
            <pc:docMk/>
            <pc:sldMk cId="0" sldId="258"/>
            <ac:spMk id="4" creationId="{D05983D1-052C-D467-DF6B-53B6B236CFCA}"/>
          </ac:spMkLst>
        </pc:spChg>
      </pc:sldChg>
      <pc:sldChg chg="modSp mod">
        <pc:chgData name="Aniket Pradip Dere" userId="551f3a1f-42ca-492c-82ab-789c58829662" providerId="ADAL" clId="{8B8F006A-E587-40EF-BD3A-F316EF4B19CF}" dt="2023-11-21T22:43:59.781" v="11" actId="27636"/>
        <pc:sldMkLst>
          <pc:docMk/>
          <pc:sldMk cId="0" sldId="259"/>
        </pc:sldMkLst>
        <pc:spChg chg="mod">
          <ac:chgData name="Aniket Pradip Dere" userId="551f3a1f-42ca-492c-82ab-789c58829662" providerId="ADAL" clId="{8B8F006A-E587-40EF-BD3A-F316EF4B19CF}" dt="2023-11-21T22:43:59.781" v="11" actId="27636"/>
          <ac:spMkLst>
            <pc:docMk/>
            <pc:sldMk cId="0" sldId="259"/>
            <ac:spMk id="3" creationId="{00000000-0000-0000-0000-000000000000}"/>
          </ac:spMkLst>
        </pc:spChg>
      </pc:sldChg>
      <pc:sldChg chg="modSp mod">
        <pc:chgData name="Aniket Pradip Dere" userId="551f3a1f-42ca-492c-82ab-789c58829662" providerId="ADAL" clId="{8B8F006A-E587-40EF-BD3A-F316EF4B19CF}" dt="2023-11-21T22:50:29.422" v="18"/>
        <pc:sldMkLst>
          <pc:docMk/>
          <pc:sldMk cId="0" sldId="261"/>
        </pc:sldMkLst>
        <pc:spChg chg="mod">
          <ac:chgData name="Aniket Pradip Dere" userId="551f3a1f-42ca-492c-82ab-789c58829662" providerId="ADAL" clId="{8B8F006A-E587-40EF-BD3A-F316EF4B19CF}" dt="2023-11-21T22:50:29.422" v="18"/>
          <ac:spMkLst>
            <pc:docMk/>
            <pc:sldMk cId="0" sldId="261"/>
            <ac:spMk id="3" creationId="{00000000-0000-0000-0000-000000000000}"/>
          </ac:spMkLst>
        </pc:spChg>
      </pc:sldChg>
      <pc:sldChg chg="addSp delSp modSp mod">
        <pc:chgData name="Aniket Pradip Dere" userId="551f3a1f-42ca-492c-82ab-789c58829662" providerId="ADAL" clId="{8B8F006A-E587-40EF-BD3A-F316EF4B19CF}" dt="2023-11-21T22:51:11.081" v="39"/>
        <pc:sldMkLst>
          <pc:docMk/>
          <pc:sldMk cId="0" sldId="263"/>
        </pc:sldMkLst>
        <pc:spChg chg="mod">
          <ac:chgData name="Aniket Pradip Dere" userId="551f3a1f-42ca-492c-82ab-789c58829662" providerId="ADAL" clId="{8B8F006A-E587-40EF-BD3A-F316EF4B19CF}" dt="2023-11-21T22:50:48.971" v="32" actId="20577"/>
          <ac:spMkLst>
            <pc:docMk/>
            <pc:sldMk cId="0" sldId="263"/>
            <ac:spMk id="2" creationId="{00000000-0000-0000-0000-000000000000}"/>
          </ac:spMkLst>
        </pc:spChg>
        <pc:spChg chg="add del">
          <ac:chgData name="Aniket Pradip Dere" userId="551f3a1f-42ca-492c-82ab-789c58829662" providerId="ADAL" clId="{8B8F006A-E587-40EF-BD3A-F316EF4B19CF}" dt="2023-11-21T22:50:58.848" v="35"/>
          <ac:spMkLst>
            <pc:docMk/>
            <pc:sldMk cId="0" sldId="263"/>
            <ac:spMk id="3" creationId="{408243D1-EF3B-9FAE-97E2-58BFBD1C40E7}"/>
          </ac:spMkLst>
        </pc:spChg>
        <pc:spChg chg="add del">
          <ac:chgData name="Aniket Pradip Dere" userId="551f3a1f-42ca-492c-82ab-789c58829662" providerId="ADAL" clId="{8B8F006A-E587-40EF-BD3A-F316EF4B19CF}" dt="2023-11-21T22:51:11.061" v="37"/>
          <ac:spMkLst>
            <pc:docMk/>
            <pc:sldMk cId="0" sldId="263"/>
            <ac:spMk id="4" creationId="{FF6B9EE3-3E62-8222-6233-8EE7F4311DCC}"/>
          </ac:spMkLst>
        </pc:spChg>
        <pc:spChg chg="mod">
          <ac:chgData name="Aniket Pradip Dere" userId="551f3a1f-42ca-492c-82ab-789c58829662" providerId="ADAL" clId="{8B8F006A-E587-40EF-BD3A-F316EF4B19CF}" dt="2023-11-21T22:51:11.081" v="39"/>
          <ac:spMkLst>
            <pc:docMk/>
            <pc:sldMk cId="0" sldId="263"/>
            <ac:spMk id="8" creationId="{728D35D0-E322-A93D-63B8-E4538A361E9D}"/>
          </ac:spMkLst>
        </pc:spChg>
      </pc:sldChg>
      <pc:sldChg chg="del">
        <pc:chgData name="Aniket Pradip Dere" userId="551f3a1f-42ca-492c-82ab-789c58829662" providerId="ADAL" clId="{8B8F006A-E587-40EF-BD3A-F316EF4B19CF}" dt="2023-11-21T22:51:32.420" v="40" actId="2696"/>
        <pc:sldMkLst>
          <pc:docMk/>
          <pc:sldMk cId="3701514518" sldId="264"/>
        </pc:sldMkLst>
      </pc:sldChg>
      <pc:sldChg chg="del">
        <pc:chgData name="Aniket Pradip Dere" userId="551f3a1f-42ca-492c-82ab-789c58829662" providerId="ADAL" clId="{8B8F006A-E587-40EF-BD3A-F316EF4B19CF}" dt="2023-11-21T22:51:46.100" v="43" actId="2696"/>
        <pc:sldMkLst>
          <pc:docMk/>
          <pc:sldMk cId="1772124697" sldId="265"/>
        </pc:sldMkLst>
      </pc:sldChg>
      <pc:sldChg chg="del">
        <pc:chgData name="Aniket Pradip Dere" userId="551f3a1f-42ca-492c-82ab-789c58829662" providerId="ADAL" clId="{8B8F006A-E587-40EF-BD3A-F316EF4B19CF}" dt="2023-11-21T22:51:36.380" v="41" actId="2696"/>
        <pc:sldMkLst>
          <pc:docMk/>
          <pc:sldMk cId="3937904040" sldId="266"/>
        </pc:sldMkLst>
      </pc:sldChg>
      <pc:sldChg chg="del">
        <pc:chgData name="Aniket Pradip Dere" userId="551f3a1f-42ca-492c-82ab-789c58829662" providerId="ADAL" clId="{8B8F006A-E587-40EF-BD3A-F316EF4B19CF}" dt="2023-11-21T22:51:46.100" v="43" actId="2696"/>
        <pc:sldMkLst>
          <pc:docMk/>
          <pc:sldMk cId="2481847140" sldId="267"/>
        </pc:sldMkLst>
      </pc:sldChg>
      <pc:sldChg chg="del">
        <pc:chgData name="Aniket Pradip Dere" userId="551f3a1f-42ca-492c-82ab-789c58829662" providerId="ADAL" clId="{8B8F006A-E587-40EF-BD3A-F316EF4B19CF}" dt="2023-11-21T22:51:46.100" v="43" actId="2696"/>
        <pc:sldMkLst>
          <pc:docMk/>
          <pc:sldMk cId="262178503" sldId="268"/>
        </pc:sldMkLst>
      </pc:sldChg>
      <pc:sldChg chg="del">
        <pc:chgData name="Aniket Pradip Dere" userId="551f3a1f-42ca-492c-82ab-789c58829662" providerId="ADAL" clId="{8B8F006A-E587-40EF-BD3A-F316EF4B19CF}" dt="2023-11-21T22:51:46.100" v="43" actId="2696"/>
        <pc:sldMkLst>
          <pc:docMk/>
          <pc:sldMk cId="563626236" sldId="269"/>
        </pc:sldMkLst>
      </pc:sldChg>
      <pc:sldChg chg="delSp modSp new mod">
        <pc:chgData name="Aniket Pradip Dere" userId="551f3a1f-42ca-492c-82ab-789c58829662" providerId="ADAL" clId="{8B8F006A-E587-40EF-BD3A-F316EF4B19CF}" dt="2023-11-21T22:44:26.469" v="15" actId="478"/>
        <pc:sldMkLst>
          <pc:docMk/>
          <pc:sldMk cId="4004465116" sldId="270"/>
        </pc:sldMkLst>
        <pc:spChg chg="del">
          <ac:chgData name="Aniket Pradip Dere" userId="551f3a1f-42ca-492c-82ab-789c58829662" providerId="ADAL" clId="{8B8F006A-E587-40EF-BD3A-F316EF4B19CF}" dt="2023-11-21T22:44:26.469" v="15" actId="478"/>
          <ac:spMkLst>
            <pc:docMk/>
            <pc:sldMk cId="4004465116" sldId="270"/>
            <ac:spMk id="2" creationId="{D63696AA-DEA1-6322-AF33-11DEA938639A}"/>
          </ac:spMkLst>
        </pc:spChg>
        <pc:spChg chg="mod">
          <ac:chgData name="Aniket Pradip Dere" userId="551f3a1f-42ca-492c-82ab-789c58829662" providerId="ADAL" clId="{8B8F006A-E587-40EF-BD3A-F316EF4B19CF}" dt="2023-11-21T22:44:21.523" v="14" actId="27636"/>
          <ac:spMkLst>
            <pc:docMk/>
            <pc:sldMk cId="4004465116" sldId="270"/>
            <ac:spMk id="3" creationId="{CAEC2289-D27A-13B6-6F7B-64617608A7F6}"/>
          </ac:spMkLst>
        </pc:spChg>
      </pc:sldChg>
      <pc:sldChg chg="addSp delSp modSp new mod setBg">
        <pc:chgData name="Aniket Pradip Dere" userId="551f3a1f-42ca-492c-82ab-789c58829662" providerId="ADAL" clId="{8B8F006A-E587-40EF-BD3A-F316EF4B19CF}" dt="2023-11-21T23:06:27.085" v="300"/>
        <pc:sldMkLst>
          <pc:docMk/>
          <pc:sldMk cId="339552888" sldId="271"/>
        </pc:sldMkLst>
        <pc:spChg chg="del">
          <ac:chgData name="Aniket Pradip Dere" userId="551f3a1f-42ca-492c-82ab-789c58829662" providerId="ADAL" clId="{8B8F006A-E587-40EF-BD3A-F316EF4B19CF}" dt="2023-11-21T22:56:43.733" v="46" actId="478"/>
          <ac:spMkLst>
            <pc:docMk/>
            <pc:sldMk cId="339552888" sldId="271"/>
            <ac:spMk id="2" creationId="{A4B77D00-B8DE-5099-AFC5-5EF2E3F6C212}"/>
          </ac:spMkLst>
        </pc:spChg>
        <pc:spChg chg="del">
          <ac:chgData name="Aniket Pradip Dere" userId="551f3a1f-42ca-492c-82ab-789c58829662" providerId="ADAL" clId="{8B8F006A-E587-40EF-BD3A-F316EF4B19CF}" dt="2023-11-21T22:56:35.043" v="45" actId="22"/>
          <ac:spMkLst>
            <pc:docMk/>
            <pc:sldMk cId="339552888" sldId="271"/>
            <ac:spMk id="3" creationId="{27930254-DE1C-61BE-CD27-CF7D9B0AA1C2}"/>
          </ac:spMkLst>
        </pc:spChg>
        <pc:spChg chg="add mod">
          <ac:chgData name="Aniket Pradip Dere" userId="551f3a1f-42ca-492c-82ab-789c58829662" providerId="ADAL" clId="{8B8F006A-E587-40EF-BD3A-F316EF4B19CF}" dt="2023-11-21T23:06:27.085" v="300"/>
          <ac:spMkLst>
            <pc:docMk/>
            <pc:sldMk cId="339552888" sldId="271"/>
            <ac:spMk id="9" creationId="{8976F32F-7DE9-7989-6609-0D2105BC6DAE}"/>
          </ac:spMkLst>
        </pc:spChg>
        <pc:spChg chg="add del">
          <ac:chgData name="Aniket Pradip Dere" userId="551f3a1f-42ca-492c-82ab-789c58829662" providerId="ADAL" clId="{8B8F006A-E587-40EF-BD3A-F316EF4B19CF}" dt="2023-11-21T22:59:00.669" v="193" actId="26606"/>
          <ac:spMkLst>
            <pc:docMk/>
            <pc:sldMk cId="339552888" sldId="271"/>
            <ac:spMk id="12" creationId="{058A14AF-9FB5-4CC7-BA35-E8E85D3EDF0E}"/>
          </ac:spMkLst>
        </pc:spChg>
        <pc:spChg chg="add del">
          <ac:chgData name="Aniket Pradip Dere" userId="551f3a1f-42ca-492c-82ab-789c58829662" providerId="ADAL" clId="{8B8F006A-E587-40EF-BD3A-F316EF4B19CF}" dt="2023-11-21T22:59:00.669" v="193" actId="26606"/>
          <ac:spMkLst>
            <pc:docMk/>
            <pc:sldMk cId="339552888" sldId="271"/>
            <ac:spMk id="14" creationId="{3A9A4357-BD1D-4622-A4FE-766E6AB8DE84}"/>
          </ac:spMkLst>
        </pc:spChg>
        <pc:spChg chg="add del">
          <ac:chgData name="Aniket Pradip Dere" userId="551f3a1f-42ca-492c-82ab-789c58829662" providerId="ADAL" clId="{8B8F006A-E587-40EF-BD3A-F316EF4B19CF}" dt="2023-11-21T22:59:00.669" v="193" actId="26606"/>
          <ac:spMkLst>
            <pc:docMk/>
            <pc:sldMk cId="339552888" sldId="271"/>
            <ac:spMk id="16" creationId="{E659831F-0D9A-4C63-9EBB-8435B85A440F}"/>
          </ac:spMkLst>
        </pc:spChg>
        <pc:spChg chg="add del">
          <ac:chgData name="Aniket Pradip Dere" userId="551f3a1f-42ca-492c-82ab-789c58829662" providerId="ADAL" clId="{8B8F006A-E587-40EF-BD3A-F316EF4B19CF}" dt="2023-11-21T22:59:00.669" v="193" actId="26606"/>
          <ac:spMkLst>
            <pc:docMk/>
            <pc:sldMk cId="339552888" sldId="271"/>
            <ac:spMk id="18" creationId="{E6995CE5-F890-4ABA-82A2-26507CE8D2A3}"/>
          </ac:spMkLst>
        </pc:spChg>
        <pc:spChg chg="add">
          <ac:chgData name="Aniket Pradip Dere" userId="551f3a1f-42ca-492c-82ab-789c58829662" providerId="ADAL" clId="{8B8F006A-E587-40EF-BD3A-F316EF4B19CF}" dt="2023-11-21T22:59:00.669" v="193" actId="26606"/>
          <ac:spMkLst>
            <pc:docMk/>
            <pc:sldMk cId="339552888" sldId="271"/>
            <ac:spMk id="23" creationId="{0B9EE3F3-89B7-43C3-8651-C4C96830993D}"/>
          </ac:spMkLst>
        </pc:spChg>
        <pc:spChg chg="add">
          <ac:chgData name="Aniket Pradip Dere" userId="551f3a1f-42ca-492c-82ab-789c58829662" providerId="ADAL" clId="{8B8F006A-E587-40EF-BD3A-F316EF4B19CF}" dt="2023-11-21T22:59:00.669" v="193" actId="26606"/>
          <ac:spMkLst>
            <pc:docMk/>
            <pc:sldMk cId="339552888" sldId="271"/>
            <ac:spMk id="25" creationId="{33AE4636-AEEC-45D6-84D4-7AC2DA48ECF8}"/>
          </ac:spMkLst>
        </pc:spChg>
        <pc:spChg chg="add">
          <ac:chgData name="Aniket Pradip Dere" userId="551f3a1f-42ca-492c-82ab-789c58829662" providerId="ADAL" clId="{8B8F006A-E587-40EF-BD3A-F316EF4B19CF}" dt="2023-11-21T22:59:00.669" v="193" actId="26606"/>
          <ac:spMkLst>
            <pc:docMk/>
            <pc:sldMk cId="339552888" sldId="271"/>
            <ac:spMk id="27" creationId="{8D9CE0F4-2EB2-4F1F-8AAC-DB3571D9FE10}"/>
          </ac:spMkLst>
        </pc:spChg>
        <pc:picChg chg="add mod ord">
          <ac:chgData name="Aniket Pradip Dere" userId="551f3a1f-42ca-492c-82ab-789c58829662" providerId="ADAL" clId="{8B8F006A-E587-40EF-BD3A-F316EF4B19CF}" dt="2023-11-21T22:59:24.143" v="200" actId="1076"/>
          <ac:picMkLst>
            <pc:docMk/>
            <pc:sldMk cId="339552888" sldId="271"/>
            <ac:picMk id="5" creationId="{0EFCC0D2-C98E-0660-08D0-DDEB90C23863}"/>
          </ac:picMkLst>
        </pc:picChg>
      </pc:sldChg>
      <pc:sldChg chg="addSp delSp modSp new del mod setBg">
        <pc:chgData name="Aniket Pradip Dere" userId="551f3a1f-42ca-492c-82ab-789c58829662" providerId="ADAL" clId="{8B8F006A-E587-40EF-BD3A-F316EF4B19CF}" dt="2023-11-21T23:01:11.836" v="207" actId="2696"/>
        <pc:sldMkLst>
          <pc:docMk/>
          <pc:sldMk cId="41115323" sldId="272"/>
        </pc:sldMkLst>
        <pc:spChg chg="del mod">
          <ac:chgData name="Aniket Pradip Dere" userId="551f3a1f-42ca-492c-82ab-789c58829662" providerId="ADAL" clId="{8B8F006A-E587-40EF-BD3A-F316EF4B19CF}" dt="2023-11-21T23:00:56.555" v="204" actId="26606"/>
          <ac:spMkLst>
            <pc:docMk/>
            <pc:sldMk cId="41115323" sldId="272"/>
            <ac:spMk id="2" creationId="{E1E7CFB0-8148-3057-86AE-CAB7B02D4828}"/>
          </ac:spMkLst>
        </pc:spChg>
        <pc:spChg chg="del mod">
          <ac:chgData name="Aniket Pradip Dere" userId="551f3a1f-42ca-492c-82ab-789c58829662" providerId="ADAL" clId="{8B8F006A-E587-40EF-BD3A-F316EF4B19CF}" dt="2023-11-21T23:00:49.522" v="203" actId="22"/>
          <ac:spMkLst>
            <pc:docMk/>
            <pc:sldMk cId="41115323" sldId="272"/>
            <ac:spMk id="3" creationId="{296566F5-A87D-DDD5-862B-578BB8938126}"/>
          </ac:spMkLst>
        </pc:spChg>
        <pc:spChg chg="add del">
          <ac:chgData name="Aniket Pradip Dere" userId="551f3a1f-42ca-492c-82ab-789c58829662" providerId="ADAL" clId="{8B8F006A-E587-40EF-BD3A-F316EF4B19CF}" dt="2023-11-21T23:00:56.555" v="204" actId="26606"/>
          <ac:spMkLst>
            <pc:docMk/>
            <pc:sldMk cId="41115323" sldId="272"/>
            <ac:spMk id="8" creationId="{3AD318CC-E2A8-4E27-9548-A047A78999B1}"/>
          </ac:spMkLst>
        </pc:spChg>
        <pc:spChg chg="add del">
          <ac:chgData name="Aniket Pradip Dere" userId="551f3a1f-42ca-492c-82ab-789c58829662" providerId="ADAL" clId="{8B8F006A-E587-40EF-BD3A-F316EF4B19CF}" dt="2023-11-21T23:00:56.555" v="204" actId="26606"/>
          <ac:spMkLst>
            <pc:docMk/>
            <pc:sldMk cId="41115323" sldId="272"/>
            <ac:spMk id="14" creationId="{2C1BBA94-3F40-40AA-8BB9-E69E25E537C1}"/>
          </ac:spMkLst>
        </pc:spChg>
        <pc:spChg chg="add">
          <ac:chgData name="Aniket Pradip Dere" userId="551f3a1f-42ca-492c-82ab-789c58829662" providerId="ADAL" clId="{8B8F006A-E587-40EF-BD3A-F316EF4B19CF}" dt="2023-11-21T23:00:56.555" v="204" actId="26606"/>
          <ac:spMkLst>
            <pc:docMk/>
            <pc:sldMk cId="41115323" sldId="272"/>
            <ac:spMk id="19" creationId="{32BC26D8-82FB-445E-AA49-62A77D7C1EE0}"/>
          </ac:spMkLst>
        </pc:spChg>
        <pc:spChg chg="add">
          <ac:chgData name="Aniket Pradip Dere" userId="551f3a1f-42ca-492c-82ab-789c58829662" providerId="ADAL" clId="{8B8F006A-E587-40EF-BD3A-F316EF4B19CF}" dt="2023-11-21T23:00:56.555" v="204" actId="26606"/>
          <ac:spMkLst>
            <pc:docMk/>
            <pc:sldMk cId="41115323" sldId="272"/>
            <ac:spMk id="21" creationId="{CB44330D-EA18-4254-AA95-EB49948539B8}"/>
          </ac:spMkLst>
        </pc:spChg>
        <pc:grpChg chg="add del">
          <ac:chgData name="Aniket Pradip Dere" userId="551f3a1f-42ca-492c-82ab-789c58829662" providerId="ADAL" clId="{8B8F006A-E587-40EF-BD3A-F316EF4B19CF}" dt="2023-11-21T23:00:56.555" v="204" actId="26606"/>
          <ac:grpSpMkLst>
            <pc:docMk/>
            <pc:sldMk cId="41115323" sldId="272"/>
            <ac:grpSpMk id="10" creationId="{B14B560F-9DD7-4302-A60B-EBD3EF59B073}"/>
          </ac:grpSpMkLst>
        </pc:grpChg>
        <pc:picChg chg="add mod ord">
          <ac:chgData name="Aniket Pradip Dere" userId="551f3a1f-42ca-492c-82ab-789c58829662" providerId="ADAL" clId="{8B8F006A-E587-40EF-BD3A-F316EF4B19CF}" dt="2023-11-21T23:00:56.555" v="204" actId="26606"/>
          <ac:picMkLst>
            <pc:docMk/>
            <pc:sldMk cId="41115323" sldId="272"/>
            <ac:picMk id="5" creationId="{C39A26F9-F70B-BCA6-238D-9F5972DDDCF0}"/>
          </ac:picMkLst>
        </pc:picChg>
      </pc:sldChg>
      <pc:sldChg chg="addSp delSp modSp add del mod setBg delDesignElem">
        <pc:chgData name="Aniket Pradip Dere" userId="551f3a1f-42ca-492c-82ab-789c58829662" providerId="ADAL" clId="{8B8F006A-E587-40EF-BD3A-F316EF4B19CF}" dt="2023-11-21T23:11:04.588" v="308" actId="2696"/>
        <pc:sldMkLst>
          <pc:docMk/>
          <pc:sldMk cId="2390929550" sldId="273"/>
        </pc:sldMkLst>
        <pc:spChg chg="mod">
          <ac:chgData name="Aniket Pradip Dere" userId="551f3a1f-42ca-492c-82ab-789c58829662" providerId="ADAL" clId="{8B8F006A-E587-40EF-BD3A-F316EF4B19CF}" dt="2023-11-21T23:06:36.060" v="306" actId="27636"/>
          <ac:spMkLst>
            <pc:docMk/>
            <pc:sldMk cId="2390929550" sldId="273"/>
            <ac:spMk id="9" creationId="{8976F32F-7DE9-7989-6609-0D2105BC6DAE}"/>
          </ac:spMkLst>
        </pc:spChg>
        <pc:spChg chg="del">
          <ac:chgData name="Aniket Pradip Dere" userId="551f3a1f-42ca-492c-82ab-789c58829662" providerId="ADAL" clId="{8B8F006A-E587-40EF-BD3A-F316EF4B19CF}" dt="2023-11-21T23:01:06.980" v="206"/>
          <ac:spMkLst>
            <pc:docMk/>
            <pc:sldMk cId="2390929550" sldId="273"/>
            <ac:spMk id="23" creationId="{0B9EE3F3-89B7-43C3-8651-C4C96830993D}"/>
          </ac:spMkLst>
        </pc:spChg>
        <pc:spChg chg="del">
          <ac:chgData name="Aniket Pradip Dere" userId="551f3a1f-42ca-492c-82ab-789c58829662" providerId="ADAL" clId="{8B8F006A-E587-40EF-BD3A-F316EF4B19CF}" dt="2023-11-21T23:01:06.980" v="206"/>
          <ac:spMkLst>
            <pc:docMk/>
            <pc:sldMk cId="2390929550" sldId="273"/>
            <ac:spMk id="25" creationId="{33AE4636-AEEC-45D6-84D4-7AC2DA48ECF8}"/>
          </ac:spMkLst>
        </pc:spChg>
        <pc:spChg chg="del">
          <ac:chgData name="Aniket Pradip Dere" userId="551f3a1f-42ca-492c-82ab-789c58829662" providerId="ADAL" clId="{8B8F006A-E587-40EF-BD3A-F316EF4B19CF}" dt="2023-11-21T23:01:06.980" v="206"/>
          <ac:spMkLst>
            <pc:docMk/>
            <pc:sldMk cId="2390929550" sldId="273"/>
            <ac:spMk id="27" creationId="{8D9CE0F4-2EB2-4F1F-8AAC-DB3571D9FE10}"/>
          </ac:spMkLst>
        </pc:spChg>
        <pc:picChg chg="add mod">
          <ac:chgData name="Aniket Pradip Dere" userId="551f3a1f-42ca-492c-82ab-789c58829662" providerId="ADAL" clId="{8B8F006A-E587-40EF-BD3A-F316EF4B19CF}" dt="2023-11-21T23:01:23.688" v="210" actId="1076"/>
          <ac:picMkLst>
            <pc:docMk/>
            <pc:sldMk cId="2390929550" sldId="273"/>
            <ac:picMk id="3" creationId="{D5EBA0A3-1156-7D4E-62D9-30C337C6B4C3}"/>
          </ac:picMkLst>
        </pc:picChg>
        <pc:picChg chg="del">
          <ac:chgData name="Aniket Pradip Dere" userId="551f3a1f-42ca-492c-82ab-789c58829662" providerId="ADAL" clId="{8B8F006A-E587-40EF-BD3A-F316EF4B19CF}" dt="2023-11-21T23:01:17.915" v="208" actId="478"/>
          <ac:picMkLst>
            <pc:docMk/>
            <pc:sldMk cId="2390929550" sldId="273"/>
            <ac:picMk id="5" creationId="{0EFCC0D2-C98E-0660-08D0-DDEB90C23863}"/>
          </ac:picMkLst>
        </pc:picChg>
      </pc:sldChg>
      <pc:sldChg chg="addSp delSp modSp add mod">
        <pc:chgData name="Aniket Pradip Dere" userId="551f3a1f-42ca-492c-82ab-789c58829662" providerId="ADAL" clId="{8B8F006A-E587-40EF-BD3A-F316EF4B19CF}" dt="2023-11-21T23:21:10.726" v="333" actId="27636"/>
        <pc:sldMkLst>
          <pc:docMk/>
          <pc:sldMk cId="1607633779" sldId="274"/>
        </pc:sldMkLst>
        <pc:spChg chg="add del">
          <ac:chgData name="Aniket Pradip Dere" userId="551f3a1f-42ca-492c-82ab-789c58829662" providerId="ADAL" clId="{8B8F006A-E587-40EF-BD3A-F316EF4B19CF}" dt="2023-11-21T23:19:49.437" v="317"/>
          <ac:spMkLst>
            <pc:docMk/>
            <pc:sldMk cId="1607633779" sldId="274"/>
            <ac:spMk id="5" creationId="{743B8C2B-58E8-CE0E-A6C4-625AAB256FB0}"/>
          </ac:spMkLst>
        </pc:spChg>
        <pc:spChg chg="add del">
          <ac:chgData name="Aniket Pradip Dere" userId="551f3a1f-42ca-492c-82ab-789c58829662" providerId="ADAL" clId="{8B8F006A-E587-40EF-BD3A-F316EF4B19CF}" dt="2023-11-21T23:19:58.794" v="321"/>
          <ac:spMkLst>
            <pc:docMk/>
            <pc:sldMk cId="1607633779" sldId="274"/>
            <ac:spMk id="6" creationId="{379F3E0B-CB44-F8E5-5B2A-30A04F8BFA5B}"/>
          </ac:spMkLst>
        </pc:spChg>
        <pc:spChg chg="mod">
          <ac:chgData name="Aniket Pradip Dere" userId="551f3a1f-42ca-492c-82ab-789c58829662" providerId="ADAL" clId="{8B8F006A-E587-40EF-BD3A-F316EF4B19CF}" dt="2023-11-21T23:21:10.726" v="333" actId="27636"/>
          <ac:spMkLst>
            <pc:docMk/>
            <pc:sldMk cId="1607633779" sldId="274"/>
            <ac:spMk id="9" creationId="{8976F32F-7DE9-7989-6609-0D2105BC6DAE}"/>
          </ac:spMkLst>
        </pc:spChg>
        <pc:picChg chg="del">
          <ac:chgData name="Aniket Pradip Dere" userId="551f3a1f-42ca-492c-82ab-789c58829662" providerId="ADAL" clId="{8B8F006A-E587-40EF-BD3A-F316EF4B19CF}" dt="2023-11-21T23:11:38.047" v="311" actId="478"/>
          <ac:picMkLst>
            <pc:docMk/>
            <pc:sldMk cId="1607633779" sldId="274"/>
            <ac:picMk id="3" creationId="{D5EBA0A3-1156-7D4E-62D9-30C337C6B4C3}"/>
          </ac:picMkLst>
        </pc:picChg>
        <pc:picChg chg="add mod">
          <ac:chgData name="Aniket Pradip Dere" userId="551f3a1f-42ca-492c-82ab-789c58829662" providerId="ADAL" clId="{8B8F006A-E587-40EF-BD3A-F316EF4B19CF}" dt="2023-11-21T23:20:47.585" v="329" actId="14100"/>
          <ac:picMkLst>
            <pc:docMk/>
            <pc:sldMk cId="1607633779" sldId="274"/>
            <ac:picMk id="4" creationId="{709FB35C-E182-B1ED-45FB-6E17A6E54C83}"/>
          </ac:picMkLst>
        </pc:picChg>
      </pc:sldChg>
    </pc:docChg>
  </pc:docChgLst>
  <pc:docChgLst>
    <pc:chgData name="Aniket Pradip Dere" userId="551f3a1f-42ca-492c-82ab-789c58829662" providerId="ADAL" clId="{CED0EF37-6EE9-41C3-98E6-CD6C555B3036}"/>
    <pc:docChg chg="undo redo custSel addSld modSld">
      <pc:chgData name="Aniket Pradip Dere" userId="551f3a1f-42ca-492c-82ab-789c58829662" providerId="ADAL" clId="{CED0EF37-6EE9-41C3-98E6-CD6C555B3036}" dt="2023-11-20T23:37:56.368" v="282" actId="20577"/>
      <pc:docMkLst>
        <pc:docMk/>
      </pc:docMkLst>
      <pc:sldChg chg="modSp new mod">
        <pc:chgData name="Aniket Pradip Dere" userId="551f3a1f-42ca-492c-82ab-789c58829662" providerId="ADAL" clId="{CED0EF37-6EE9-41C3-98E6-CD6C555B3036}" dt="2023-11-20T23:37:56.368" v="282" actId="20577"/>
        <pc:sldMkLst>
          <pc:docMk/>
          <pc:sldMk cId="563626236" sldId="269"/>
        </pc:sldMkLst>
        <pc:spChg chg="mod">
          <ac:chgData name="Aniket Pradip Dere" userId="551f3a1f-42ca-492c-82ab-789c58829662" providerId="ADAL" clId="{CED0EF37-6EE9-41C3-98E6-CD6C555B3036}" dt="2023-11-20T23:03:33.243" v="48" actId="20577"/>
          <ac:spMkLst>
            <pc:docMk/>
            <pc:sldMk cId="563626236" sldId="269"/>
            <ac:spMk id="2" creationId="{617B2E32-AB15-8C51-D964-2388FE60B9A1}"/>
          </ac:spMkLst>
        </pc:spChg>
        <pc:spChg chg="mod">
          <ac:chgData name="Aniket Pradip Dere" userId="551f3a1f-42ca-492c-82ab-789c58829662" providerId="ADAL" clId="{CED0EF37-6EE9-41C3-98E6-CD6C555B3036}" dt="2023-11-20T23:37:56.368" v="282" actId="20577"/>
          <ac:spMkLst>
            <pc:docMk/>
            <pc:sldMk cId="563626236" sldId="269"/>
            <ac:spMk id="3" creationId="{88FDC86E-BE1E-9396-FEE3-045D7D574DE2}"/>
          </ac:spMkLst>
        </pc:spChg>
      </pc:sldChg>
    </pc:docChg>
  </pc:docChgLst>
  <pc:docChgLst>
    <pc:chgData name="Aniket Pradip Dere" userId="551f3a1f-42ca-492c-82ab-789c58829662" providerId="ADAL" clId="{B9321801-1915-44FC-8D12-CBBEA3DAFFDB}"/>
    <pc:docChg chg="undo custSel addSld delSld modSld delMainMaster addSection delSection modSection">
      <pc:chgData name="Aniket Pradip Dere" userId="551f3a1f-42ca-492c-82ab-789c58829662" providerId="ADAL" clId="{B9321801-1915-44FC-8D12-CBBEA3DAFFDB}" dt="2023-11-22T01:02:56.183" v="356" actId="14100"/>
      <pc:docMkLst>
        <pc:docMk/>
      </pc:docMkLst>
      <pc:sldChg chg="modSp mod">
        <pc:chgData name="Aniket Pradip Dere" userId="551f3a1f-42ca-492c-82ab-789c58829662" providerId="ADAL" clId="{B9321801-1915-44FC-8D12-CBBEA3DAFFDB}" dt="2023-11-21T23:26:24.648" v="14" actId="20577"/>
        <pc:sldMkLst>
          <pc:docMk/>
          <pc:sldMk cId="0" sldId="257"/>
        </pc:sldMkLst>
        <pc:spChg chg="mod">
          <ac:chgData name="Aniket Pradip Dere" userId="551f3a1f-42ca-492c-82ab-789c58829662" providerId="ADAL" clId="{B9321801-1915-44FC-8D12-CBBEA3DAFFDB}" dt="2023-11-21T23:26:24.648" v="14" actId="20577"/>
          <ac:spMkLst>
            <pc:docMk/>
            <pc:sldMk cId="0" sldId="257"/>
            <ac:spMk id="2" creationId="{00000000-0000-0000-0000-000000000000}"/>
          </ac:spMkLst>
        </pc:spChg>
      </pc:sldChg>
      <pc:sldChg chg="modSp mod">
        <pc:chgData name="Aniket Pradip Dere" userId="551f3a1f-42ca-492c-82ab-789c58829662" providerId="ADAL" clId="{B9321801-1915-44FC-8D12-CBBEA3DAFFDB}" dt="2023-11-22T00:11:01.845" v="17"/>
        <pc:sldMkLst>
          <pc:docMk/>
          <pc:sldMk cId="0" sldId="258"/>
        </pc:sldMkLst>
        <pc:spChg chg="mod">
          <ac:chgData name="Aniket Pradip Dere" userId="551f3a1f-42ca-492c-82ab-789c58829662" providerId="ADAL" clId="{B9321801-1915-44FC-8D12-CBBEA3DAFFDB}" dt="2023-11-22T00:11:01.845" v="17"/>
          <ac:spMkLst>
            <pc:docMk/>
            <pc:sldMk cId="0" sldId="258"/>
            <ac:spMk id="3" creationId="{00000000-0000-0000-0000-000000000000}"/>
          </ac:spMkLst>
        </pc:spChg>
      </pc:sldChg>
      <pc:sldChg chg="modSp mod">
        <pc:chgData name="Aniket Pradip Dere" userId="551f3a1f-42ca-492c-82ab-789c58829662" providerId="ADAL" clId="{B9321801-1915-44FC-8D12-CBBEA3DAFFDB}" dt="2023-11-22T00:21:53.571" v="44" actId="20577"/>
        <pc:sldMkLst>
          <pc:docMk/>
          <pc:sldMk cId="0" sldId="259"/>
        </pc:sldMkLst>
        <pc:spChg chg="mod">
          <ac:chgData name="Aniket Pradip Dere" userId="551f3a1f-42ca-492c-82ab-789c58829662" providerId="ADAL" clId="{B9321801-1915-44FC-8D12-CBBEA3DAFFDB}" dt="2023-11-22T00:21:53.571" v="44" actId="20577"/>
          <ac:spMkLst>
            <pc:docMk/>
            <pc:sldMk cId="0" sldId="259"/>
            <ac:spMk id="2" creationId="{00000000-0000-0000-0000-000000000000}"/>
          </ac:spMkLst>
        </pc:spChg>
        <pc:spChg chg="mod">
          <ac:chgData name="Aniket Pradip Dere" userId="551f3a1f-42ca-492c-82ab-789c58829662" providerId="ADAL" clId="{B9321801-1915-44FC-8D12-CBBEA3DAFFDB}" dt="2023-11-22T00:21:43.577" v="22"/>
          <ac:spMkLst>
            <pc:docMk/>
            <pc:sldMk cId="0" sldId="259"/>
            <ac:spMk id="3" creationId="{00000000-0000-0000-0000-000000000000}"/>
          </ac:spMkLst>
        </pc:spChg>
      </pc:sldChg>
      <pc:sldChg chg="del">
        <pc:chgData name="Aniket Pradip Dere" userId="551f3a1f-42ca-492c-82ab-789c58829662" providerId="ADAL" clId="{B9321801-1915-44FC-8D12-CBBEA3DAFFDB}" dt="2023-11-22T00:23:20.962" v="59" actId="47"/>
        <pc:sldMkLst>
          <pc:docMk/>
          <pc:sldMk cId="0" sldId="261"/>
        </pc:sldMkLst>
      </pc:sldChg>
      <pc:sldChg chg="del">
        <pc:chgData name="Aniket Pradip Dere" userId="551f3a1f-42ca-492c-82ab-789c58829662" providerId="ADAL" clId="{B9321801-1915-44FC-8D12-CBBEA3DAFFDB}" dt="2023-11-22T00:23:04.950" v="57" actId="2696"/>
        <pc:sldMkLst>
          <pc:docMk/>
          <pc:sldMk cId="0" sldId="263"/>
        </pc:sldMkLst>
      </pc:sldChg>
      <pc:sldChg chg="del">
        <pc:chgData name="Aniket Pradip Dere" userId="551f3a1f-42ca-492c-82ab-789c58829662" providerId="ADAL" clId="{B9321801-1915-44FC-8D12-CBBEA3DAFFDB}" dt="2023-11-22T00:23:01.131" v="56" actId="2696"/>
        <pc:sldMkLst>
          <pc:docMk/>
          <pc:sldMk cId="4004465116" sldId="270"/>
        </pc:sldMkLst>
      </pc:sldChg>
      <pc:sldChg chg="del">
        <pc:chgData name="Aniket Pradip Dere" userId="551f3a1f-42ca-492c-82ab-789c58829662" providerId="ADAL" clId="{B9321801-1915-44FC-8D12-CBBEA3DAFFDB}" dt="2023-11-22T00:23:18.077" v="58" actId="47"/>
        <pc:sldMkLst>
          <pc:docMk/>
          <pc:sldMk cId="339552888" sldId="271"/>
        </pc:sldMkLst>
      </pc:sldChg>
      <pc:sldChg chg="del">
        <pc:chgData name="Aniket Pradip Dere" userId="551f3a1f-42ca-492c-82ab-789c58829662" providerId="ADAL" clId="{B9321801-1915-44FC-8D12-CBBEA3DAFFDB}" dt="2023-11-22T00:23:18.077" v="58" actId="47"/>
        <pc:sldMkLst>
          <pc:docMk/>
          <pc:sldMk cId="2390929550" sldId="273"/>
        </pc:sldMkLst>
      </pc:sldChg>
      <pc:sldChg chg="del">
        <pc:chgData name="Aniket Pradip Dere" userId="551f3a1f-42ca-492c-82ab-789c58829662" providerId="ADAL" clId="{B9321801-1915-44FC-8D12-CBBEA3DAFFDB}" dt="2023-11-22T00:23:18.077" v="58" actId="47"/>
        <pc:sldMkLst>
          <pc:docMk/>
          <pc:sldMk cId="1607633779" sldId="274"/>
        </pc:sldMkLst>
      </pc:sldChg>
      <pc:sldChg chg="modSp new mod">
        <pc:chgData name="Aniket Pradip Dere" userId="551f3a1f-42ca-492c-82ab-789c58829662" providerId="ADAL" clId="{B9321801-1915-44FC-8D12-CBBEA3DAFFDB}" dt="2023-11-22T00:22:32.303" v="55" actId="27636"/>
        <pc:sldMkLst>
          <pc:docMk/>
          <pc:sldMk cId="3673399167" sldId="275"/>
        </pc:sldMkLst>
        <pc:spChg chg="mod">
          <ac:chgData name="Aniket Pradip Dere" userId="551f3a1f-42ca-492c-82ab-789c58829662" providerId="ADAL" clId="{B9321801-1915-44FC-8D12-CBBEA3DAFFDB}" dt="2023-11-22T00:22:28.932" v="53" actId="27636"/>
          <ac:spMkLst>
            <pc:docMk/>
            <pc:sldMk cId="3673399167" sldId="275"/>
            <ac:spMk id="2" creationId="{E3BE7C6E-72C7-1F77-8556-FE6D08EE9683}"/>
          </ac:spMkLst>
        </pc:spChg>
        <pc:spChg chg="mod">
          <ac:chgData name="Aniket Pradip Dere" userId="551f3a1f-42ca-492c-82ab-789c58829662" providerId="ADAL" clId="{B9321801-1915-44FC-8D12-CBBEA3DAFFDB}" dt="2023-11-22T00:22:32.303" v="55" actId="27636"/>
          <ac:spMkLst>
            <pc:docMk/>
            <pc:sldMk cId="3673399167" sldId="275"/>
            <ac:spMk id="3" creationId="{1F92816C-886A-7A3C-38A3-DC3BF635048C}"/>
          </ac:spMkLst>
        </pc:spChg>
      </pc:sldChg>
      <pc:sldChg chg="addSp delSp modSp new mod">
        <pc:chgData name="Aniket Pradip Dere" userId="551f3a1f-42ca-492c-82ab-789c58829662" providerId="ADAL" clId="{B9321801-1915-44FC-8D12-CBBEA3DAFFDB}" dt="2023-11-22T00:28:13.656" v="94" actId="27636"/>
        <pc:sldMkLst>
          <pc:docMk/>
          <pc:sldMk cId="435462729" sldId="276"/>
        </pc:sldMkLst>
        <pc:spChg chg="mod">
          <ac:chgData name="Aniket Pradip Dere" userId="551f3a1f-42ca-492c-82ab-789c58829662" providerId="ADAL" clId="{B9321801-1915-44FC-8D12-CBBEA3DAFFDB}" dt="2023-11-22T00:27:46.277" v="90" actId="20577"/>
          <ac:spMkLst>
            <pc:docMk/>
            <pc:sldMk cId="435462729" sldId="276"/>
            <ac:spMk id="2" creationId="{D57464C6-A691-AB42-949B-A062E2CFCB66}"/>
          </ac:spMkLst>
        </pc:spChg>
        <pc:spChg chg="add del mod">
          <ac:chgData name="Aniket Pradip Dere" userId="551f3a1f-42ca-492c-82ab-789c58829662" providerId="ADAL" clId="{B9321801-1915-44FC-8D12-CBBEA3DAFFDB}" dt="2023-11-22T00:28:13.656" v="94" actId="27636"/>
          <ac:spMkLst>
            <pc:docMk/>
            <pc:sldMk cId="435462729" sldId="276"/>
            <ac:spMk id="3" creationId="{8A5D33CA-8EB4-C6B6-6511-6492BA2CAC04}"/>
          </ac:spMkLst>
        </pc:spChg>
        <pc:spChg chg="add del mod">
          <ac:chgData name="Aniket Pradip Dere" userId="551f3a1f-42ca-492c-82ab-789c58829662" providerId="ADAL" clId="{B9321801-1915-44FC-8D12-CBBEA3DAFFDB}" dt="2023-11-22T00:26:21.883" v="64"/>
          <ac:spMkLst>
            <pc:docMk/>
            <pc:sldMk cId="435462729" sldId="276"/>
            <ac:spMk id="4" creationId="{90E54628-8EF8-5BCD-8051-EE2BB1CF1164}"/>
          </ac:spMkLst>
        </pc:spChg>
      </pc:sldChg>
      <pc:sldChg chg="addSp delSp modSp new mod">
        <pc:chgData name="Aniket Pradip Dere" userId="551f3a1f-42ca-492c-82ab-789c58829662" providerId="ADAL" clId="{B9321801-1915-44FC-8D12-CBBEA3DAFFDB}" dt="2023-11-22T00:30:05.488" v="121" actId="113"/>
        <pc:sldMkLst>
          <pc:docMk/>
          <pc:sldMk cId="1645446060" sldId="277"/>
        </pc:sldMkLst>
        <pc:spChg chg="del">
          <ac:chgData name="Aniket Pradip Dere" userId="551f3a1f-42ca-492c-82ab-789c58829662" providerId="ADAL" clId="{B9321801-1915-44FC-8D12-CBBEA3DAFFDB}" dt="2023-11-22T00:29:07.810" v="102" actId="478"/>
          <ac:spMkLst>
            <pc:docMk/>
            <pc:sldMk cId="1645446060" sldId="277"/>
            <ac:spMk id="2" creationId="{C2F38EA7-4114-D055-7AD7-1030E87C41A6}"/>
          </ac:spMkLst>
        </pc:spChg>
        <pc:spChg chg="add del mod">
          <ac:chgData name="Aniket Pradip Dere" userId="551f3a1f-42ca-492c-82ab-789c58829662" providerId="ADAL" clId="{B9321801-1915-44FC-8D12-CBBEA3DAFFDB}" dt="2023-11-22T00:30:05.488" v="121" actId="113"/>
          <ac:spMkLst>
            <pc:docMk/>
            <pc:sldMk cId="1645446060" sldId="277"/>
            <ac:spMk id="3" creationId="{0C63B9B7-4EDE-421F-6077-D47EE7FBAB19}"/>
          </ac:spMkLst>
        </pc:spChg>
        <pc:spChg chg="add del mod">
          <ac:chgData name="Aniket Pradip Dere" userId="551f3a1f-42ca-492c-82ab-789c58829662" providerId="ADAL" clId="{B9321801-1915-44FC-8D12-CBBEA3DAFFDB}" dt="2023-11-22T00:29:31.696" v="106"/>
          <ac:spMkLst>
            <pc:docMk/>
            <pc:sldMk cId="1645446060" sldId="277"/>
            <ac:spMk id="4" creationId="{3D3C5D78-10BC-C800-6A80-59A0E648497F}"/>
          </ac:spMkLst>
        </pc:spChg>
        <pc:spChg chg="add del mod">
          <ac:chgData name="Aniket Pradip Dere" userId="551f3a1f-42ca-492c-82ab-789c58829662" providerId="ADAL" clId="{B9321801-1915-44FC-8D12-CBBEA3DAFFDB}" dt="2023-11-22T00:29:37.226" v="112"/>
          <ac:spMkLst>
            <pc:docMk/>
            <pc:sldMk cId="1645446060" sldId="277"/>
            <ac:spMk id="5" creationId="{1DC3128D-12D6-F4A9-45C9-29FCA8B50C5A}"/>
          </ac:spMkLst>
        </pc:spChg>
      </pc:sldChg>
      <pc:sldChg chg="new del">
        <pc:chgData name="Aniket Pradip Dere" userId="551f3a1f-42ca-492c-82ab-789c58829662" providerId="ADAL" clId="{B9321801-1915-44FC-8D12-CBBEA3DAFFDB}" dt="2023-11-22T00:26:49.236" v="72" actId="2696"/>
        <pc:sldMkLst>
          <pc:docMk/>
          <pc:sldMk cId="2721234016" sldId="277"/>
        </pc:sldMkLst>
      </pc:sldChg>
      <pc:sldChg chg="addSp modSp new del mod">
        <pc:chgData name="Aniket Pradip Dere" userId="551f3a1f-42ca-492c-82ab-789c58829662" providerId="ADAL" clId="{B9321801-1915-44FC-8D12-CBBEA3DAFFDB}" dt="2023-11-22T00:28:57.424" v="100" actId="2696"/>
        <pc:sldMkLst>
          <pc:docMk/>
          <pc:sldMk cId="3278693306" sldId="278"/>
        </pc:sldMkLst>
        <pc:spChg chg="add mod">
          <ac:chgData name="Aniket Pradip Dere" userId="551f3a1f-42ca-492c-82ab-789c58829662" providerId="ADAL" clId="{B9321801-1915-44FC-8D12-CBBEA3DAFFDB}" dt="2023-11-22T00:28:26.534" v="98" actId="20577"/>
          <ac:spMkLst>
            <pc:docMk/>
            <pc:sldMk cId="3278693306" sldId="278"/>
            <ac:spMk id="3" creationId="{E4BCC27F-4C7B-16AB-0F6A-C79D3D59BA8B}"/>
          </ac:spMkLst>
        </pc:spChg>
      </pc:sldChg>
      <pc:sldChg chg="addSp delSp modSp new mod">
        <pc:chgData name="Aniket Pradip Dere" userId="551f3a1f-42ca-492c-82ab-789c58829662" providerId="ADAL" clId="{B9321801-1915-44FC-8D12-CBBEA3DAFFDB}" dt="2023-11-22T00:31:11.127" v="137" actId="113"/>
        <pc:sldMkLst>
          <pc:docMk/>
          <pc:sldMk cId="4242370926" sldId="278"/>
        </pc:sldMkLst>
        <pc:spChg chg="del">
          <ac:chgData name="Aniket Pradip Dere" userId="551f3a1f-42ca-492c-82ab-789c58829662" providerId="ADAL" clId="{B9321801-1915-44FC-8D12-CBBEA3DAFFDB}" dt="2023-11-22T00:30:29.760" v="123" actId="478"/>
          <ac:spMkLst>
            <pc:docMk/>
            <pc:sldMk cId="4242370926" sldId="278"/>
            <ac:spMk id="2" creationId="{067F5AB8-BB3B-F07D-F489-12FC5244CBAC}"/>
          </ac:spMkLst>
        </pc:spChg>
        <pc:spChg chg="add del mod">
          <ac:chgData name="Aniket Pradip Dere" userId="551f3a1f-42ca-492c-82ab-789c58829662" providerId="ADAL" clId="{B9321801-1915-44FC-8D12-CBBEA3DAFFDB}" dt="2023-11-22T00:31:11.127" v="137" actId="113"/>
          <ac:spMkLst>
            <pc:docMk/>
            <pc:sldMk cId="4242370926" sldId="278"/>
            <ac:spMk id="3" creationId="{B9C1276D-B130-1EFA-4B5D-2095A05A1635}"/>
          </ac:spMkLst>
        </pc:spChg>
        <pc:spChg chg="add del mod">
          <ac:chgData name="Aniket Pradip Dere" userId="551f3a1f-42ca-492c-82ab-789c58829662" providerId="ADAL" clId="{B9321801-1915-44FC-8D12-CBBEA3DAFFDB}" dt="2023-11-22T00:30:33.909" v="125"/>
          <ac:spMkLst>
            <pc:docMk/>
            <pc:sldMk cId="4242370926" sldId="278"/>
            <ac:spMk id="4" creationId="{F8F92CF5-1535-6D8B-F941-85E4D415E775}"/>
          </ac:spMkLst>
        </pc:spChg>
      </pc:sldChg>
      <pc:sldChg chg="addSp delSp modSp new mod setBg">
        <pc:chgData name="Aniket Pradip Dere" userId="551f3a1f-42ca-492c-82ab-789c58829662" providerId="ADAL" clId="{B9321801-1915-44FC-8D12-CBBEA3DAFFDB}" dt="2023-11-22T00:46:48.783" v="290" actId="20577"/>
        <pc:sldMkLst>
          <pc:docMk/>
          <pc:sldMk cId="2769335715" sldId="279"/>
        </pc:sldMkLst>
        <pc:spChg chg="mod">
          <ac:chgData name="Aniket Pradip Dere" userId="551f3a1f-42ca-492c-82ab-789c58829662" providerId="ADAL" clId="{B9321801-1915-44FC-8D12-CBBEA3DAFFDB}" dt="2023-11-22T00:46:48.783" v="290" actId="20577"/>
          <ac:spMkLst>
            <pc:docMk/>
            <pc:sldMk cId="2769335715" sldId="279"/>
            <ac:spMk id="2" creationId="{286EE742-C01E-705E-6747-BD8C1A7818ED}"/>
          </ac:spMkLst>
        </pc:spChg>
        <pc:spChg chg="del mod">
          <ac:chgData name="Aniket Pradip Dere" userId="551f3a1f-42ca-492c-82ab-789c58829662" providerId="ADAL" clId="{B9321801-1915-44FC-8D12-CBBEA3DAFFDB}" dt="2023-11-22T00:37:48.852" v="186" actId="22"/>
          <ac:spMkLst>
            <pc:docMk/>
            <pc:sldMk cId="2769335715" sldId="279"/>
            <ac:spMk id="3" creationId="{109CE3B7-94CC-84F3-41D1-91FCED6886A6}"/>
          </ac:spMkLst>
        </pc:spChg>
        <pc:spChg chg="add del mod">
          <ac:chgData name="Aniket Pradip Dere" userId="551f3a1f-42ca-492c-82ab-789c58829662" providerId="ADAL" clId="{B9321801-1915-44FC-8D12-CBBEA3DAFFDB}" dt="2023-11-22T00:43:03.405" v="231" actId="478"/>
          <ac:spMkLst>
            <pc:docMk/>
            <pc:sldMk cId="2769335715" sldId="279"/>
            <ac:spMk id="9" creationId="{92FA5EF2-86D9-38DC-BDB8-D8E20ACB9E1E}"/>
          </ac:spMkLst>
        </pc:spChg>
        <pc:spChg chg="add del">
          <ac:chgData name="Aniket Pradip Dere" userId="551f3a1f-42ca-492c-82ab-789c58829662" providerId="ADAL" clId="{B9321801-1915-44FC-8D12-CBBEA3DAFFDB}" dt="2023-11-22T00:43:18.130" v="232" actId="26606"/>
          <ac:spMkLst>
            <pc:docMk/>
            <pc:sldMk cId="2769335715" sldId="279"/>
            <ac:spMk id="12" creationId="{2B97F24A-32CE-4C1C-A50D-3016B394DCFB}"/>
          </ac:spMkLst>
        </pc:spChg>
        <pc:spChg chg="add del">
          <ac:chgData name="Aniket Pradip Dere" userId="551f3a1f-42ca-492c-82ab-789c58829662" providerId="ADAL" clId="{B9321801-1915-44FC-8D12-CBBEA3DAFFDB}" dt="2023-11-22T00:43:18.130" v="232" actId="26606"/>
          <ac:spMkLst>
            <pc:docMk/>
            <pc:sldMk cId="2769335715" sldId="279"/>
            <ac:spMk id="14" creationId="{CD8B4F24-440B-49E9-B85D-733523DC064B}"/>
          </ac:spMkLst>
        </pc:spChg>
        <pc:spChg chg="add del">
          <ac:chgData name="Aniket Pradip Dere" userId="551f3a1f-42ca-492c-82ab-789c58829662" providerId="ADAL" clId="{B9321801-1915-44FC-8D12-CBBEA3DAFFDB}" dt="2023-11-22T00:43:38.024" v="238" actId="26606"/>
          <ac:spMkLst>
            <pc:docMk/>
            <pc:sldMk cId="2769335715" sldId="279"/>
            <ac:spMk id="19" creationId="{665DBBEF-238B-476B-96AB-8AAC3224ECEA}"/>
          </ac:spMkLst>
        </pc:spChg>
        <pc:spChg chg="add del">
          <ac:chgData name="Aniket Pradip Dere" userId="551f3a1f-42ca-492c-82ab-789c58829662" providerId="ADAL" clId="{B9321801-1915-44FC-8D12-CBBEA3DAFFDB}" dt="2023-11-22T00:43:38.024" v="238" actId="26606"/>
          <ac:spMkLst>
            <pc:docMk/>
            <pc:sldMk cId="2769335715" sldId="279"/>
            <ac:spMk id="21" creationId="{3FCFB1DE-0B7E-48CC-BA90-B2AB0889F9D6}"/>
          </ac:spMkLst>
        </pc:spChg>
        <pc:spChg chg="add">
          <ac:chgData name="Aniket Pradip Dere" userId="551f3a1f-42ca-492c-82ab-789c58829662" providerId="ADAL" clId="{B9321801-1915-44FC-8D12-CBBEA3DAFFDB}" dt="2023-11-22T00:43:38.024" v="238" actId="26606"/>
          <ac:spMkLst>
            <pc:docMk/>
            <pc:sldMk cId="2769335715" sldId="279"/>
            <ac:spMk id="26" creationId="{D4771268-CB57-404A-9271-370EB28F6090}"/>
          </ac:spMkLst>
        </pc:spChg>
        <pc:picChg chg="add mod ord">
          <ac:chgData name="Aniket Pradip Dere" userId="551f3a1f-42ca-492c-82ab-789c58829662" providerId="ADAL" clId="{B9321801-1915-44FC-8D12-CBBEA3DAFFDB}" dt="2023-11-22T00:43:41.078" v="239" actId="1076"/>
          <ac:picMkLst>
            <pc:docMk/>
            <pc:sldMk cId="2769335715" sldId="279"/>
            <ac:picMk id="5" creationId="{7B51F7EA-7A18-12FC-1F79-CE0D472F1409}"/>
          </ac:picMkLst>
        </pc:picChg>
      </pc:sldChg>
      <pc:sldChg chg="addSp delSp modSp new mod">
        <pc:chgData name="Aniket Pradip Dere" userId="551f3a1f-42ca-492c-82ab-789c58829662" providerId="ADAL" clId="{B9321801-1915-44FC-8D12-CBBEA3DAFFDB}" dt="2023-11-22T00:45:36.609" v="275" actId="113"/>
        <pc:sldMkLst>
          <pc:docMk/>
          <pc:sldMk cId="447515471" sldId="280"/>
        </pc:sldMkLst>
        <pc:spChg chg="del">
          <ac:chgData name="Aniket Pradip Dere" userId="551f3a1f-42ca-492c-82ab-789c58829662" providerId="ADAL" clId="{B9321801-1915-44FC-8D12-CBBEA3DAFFDB}" dt="2023-11-22T00:43:53.324" v="241" actId="478"/>
          <ac:spMkLst>
            <pc:docMk/>
            <pc:sldMk cId="447515471" sldId="280"/>
            <ac:spMk id="2" creationId="{8D5837B3-A659-433F-0F28-B2FD6EF2198B}"/>
          </ac:spMkLst>
        </pc:spChg>
        <pc:spChg chg="add del mod">
          <ac:chgData name="Aniket Pradip Dere" userId="551f3a1f-42ca-492c-82ab-789c58829662" providerId="ADAL" clId="{B9321801-1915-44FC-8D12-CBBEA3DAFFDB}" dt="2023-11-22T00:45:36.609" v="275" actId="113"/>
          <ac:spMkLst>
            <pc:docMk/>
            <pc:sldMk cId="447515471" sldId="280"/>
            <ac:spMk id="3" creationId="{D9FBD12C-5D44-A5C6-57EF-03CE61691736}"/>
          </ac:spMkLst>
        </pc:spChg>
        <pc:spChg chg="add del mod">
          <ac:chgData name="Aniket Pradip Dere" userId="551f3a1f-42ca-492c-82ab-789c58829662" providerId="ADAL" clId="{B9321801-1915-44FC-8D12-CBBEA3DAFFDB}" dt="2023-11-22T00:43:56.470" v="243"/>
          <ac:spMkLst>
            <pc:docMk/>
            <pc:sldMk cId="447515471" sldId="280"/>
            <ac:spMk id="4" creationId="{D10C709B-FA0F-7A36-B03A-B151226CB07C}"/>
          </ac:spMkLst>
        </pc:spChg>
        <pc:spChg chg="add del mod">
          <ac:chgData name="Aniket Pradip Dere" userId="551f3a1f-42ca-492c-82ab-789c58829662" providerId="ADAL" clId="{B9321801-1915-44FC-8D12-CBBEA3DAFFDB}" dt="2023-11-22T00:44:05.654" v="245"/>
          <ac:spMkLst>
            <pc:docMk/>
            <pc:sldMk cId="447515471" sldId="280"/>
            <ac:spMk id="5" creationId="{FAFD50B2-CC72-9C6E-86EE-FA5BF825230B}"/>
          </ac:spMkLst>
        </pc:spChg>
      </pc:sldChg>
      <pc:sldChg chg="addSp delSp modSp new mod">
        <pc:chgData name="Aniket Pradip Dere" userId="551f3a1f-42ca-492c-82ab-789c58829662" providerId="ADAL" clId="{B9321801-1915-44FC-8D12-CBBEA3DAFFDB}" dt="2023-11-22T01:01:49.467" v="348" actId="27636"/>
        <pc:sldMkLst>
          <pc:docMk/>
          <pc:sldMk cId="142142968" sldId="281"/>
        </pc:sldMkLst>
        <pc:spChg chg="del">
          <ac:chgData name="Aniket Pradip Dere" userId="551f3a1f-42ca-492c-82ab-789c58829662" providerId="ADAL" clId="{B9321801-1915-44FC-8D12-CBBEA3DAFFDB}" dt="2023-11-22T00:58:56.580" v="309" actId="478"/>
          <ac:spMkLst>
            <pc:docMk/>
            <pc:sldMk cId="142142968" sldId="281"/>
            <ac:spMk id="2" creationId="{B67E98F9-EA65-5465-902B-8F6F45E1B1B1}"/>
          </ac:spMkLst>
        </pc:spChg>
        <pc:spChg chg="add del mod">
          <ac:chgData name="Aniket Pradip Dere" userId="551f3a1f-42ca-492c-82ab-789c58829662" providerId="ADAL" clId="{B9321801-1915-44FC-8D12-CBBEA3DAFFDB}" dt="2023-11-22T01:01:49.467" v="348" actId="27636"/>
          <ac:spMkLst>
            <pc:docMk/>
            <pc:sldMk cId="142142968" sldId="281"/>
            <ac:spMk id="3" creationId="{020761BF-A1BC-A0F7-24CB-99C5CCDFA775}"/>
          </ac:spMkLst>
        </pc:spChg>
        <pc:spChg chg="add del mod">
          <ac:chgData name="Aniket Pradip Dere" userId="551f3a1f-42ca-492c-82ab-789c58829662" providerId="ADAL" clId="{B9321801-1915-44FC-8D12-CBBEA3DAFFDB}" dt="2023-11-22T00:59:26.145" v="315"/>
          <ac:spMkLst>
            <pc:docMk/>
            <pc:sldMk cId="142142968" sldId="281"/>
            <ac:spMk id="4" creationId="{EA9F2C89-371D-0D88-7D91-BE1E29AE60F5}"/>
          </ac:spMkLst>
        </pc:spChg>
      </pc:sldChg>
      <pc:sldChg chg="addSp delSp modSp add mod setBg delDesignElem">
        <pc:chgData name="Aniket Pradip Dere" userId="551f3a1f-42ca-492c-82ab-789c58829662" providerId="ADAL" clId="{B9321801-1915-44FC-8D12-CBBEA3DAFFDB}" dt="2023-11-22T00:58:47.385" v="308" actId="20577"/>
        <pc:sldMkLst>
          <pc:docMk/>
          <pc:sldMk cId="2188614805" sldId="282"/>
        </pc:sldMkLst>
        <pc:spChg chg="mod">
          <ac:chgData name="Aniket Pradip Dere" userId="551f3a1f-42ca-492c-82ab-789c58829662" providerId="ADAL" clId="{B9321801-1915-44FC-8D12-CBBEA3DAFFDB}" dt="2023-11-22T00:58:47.385" v="308" actId="20577"/>
          <ac:spMkLst>
            <pc:docMk/>
            <pc:sldMk cId="2188614805" sldId="282"/>
            <ac:spMk id="2" creationId="{286EE742-C01E-705E-6747-BD8C1A7818ED}"/>
          </ac:spMkLst>
        </pc:spChg>
        <pc:spChg chg="add">
          <ac:chgData name="Aniket Pradip Dere" userId="551f3a1f-42ca-492c-82ab-789c58829662" providerId="ADAL" clId="{B9321801-1915-44FC-8D12-CBBEA3DAFFDB}" dt="2023-11-22T00:58:10.661" v="295" actId="26606"/>
          <ac:spMkLst>
            <pc:docMk/>
            <pc:sldMk cId="2188614805" sldId="282"/>
            <ac:spMk id="9" creationId="{D4771268-CB57-404A-9271-370EB28F6090}"/>
          </ac:spMkLst>
        </pc:spChg>
        <pc:spChg chg="del">
          <ac:chgData name="Aniket Pradip Dere" userId="551f3a1f-42ca-492c-82ab-789c58829662" providerId="ADAL" clId="{B9321801-1915-44FC-8D12-CBBEA3DAFFDB}" dt="2023-11-22T00:50:01.374" v="292"/>
          <ac:spMkLst>
            <pc:docMk/>
            <pc:sldMk cId="2188614805" sldId="282"/>
            <ac:spMk id="26" creationId="{D4771268-CB57-404A-9271-370EB28F6090}"/>
          </ac:spMkLst>
        </pc:spChg>
        <pc:picChg chg="add mod">
          <ac:chgData name="Aniket Pradip Dere" userId="551f3a1f-42ca-492c-82ab-789c58829662" providerId="ADAL" clId="{B9321801-1915-44FC-8D12-CBBEA3DAFFDB}" dt="2023-11-22T00:58:41.234" v="301"/>
          <ac:picMkLst>
            <pc:docMk/>
            <pc:sldMk cId="2188614805" sldId="282"/>
            <ac:picMk id="4" creationId="{E30CC239-E5A9-35EA-5ABA-B549B3F81D5E}"/>
          </ac:picMkLst>
        </pc:picChg>
        <pc:picChg chg="del">
          <ac:chgData name="Aniket Pradip Dere" userId="551f3a1f-42ca-492c-82ab-789c58829662" providerId="ADAL" clId="{B9321801-1915-44FC-8D12-CBBEA3DAFFDB}" dt="2023-11-22T00:58:04.937" v="293" actId="478"/>
          <ac:picMkLst>
            <pc:docMk/>
            <pc:sldMk cId="2188614805" sldId="282"/>
            <ac:picMk id="5" creationId="{7B51F7EA-7A18-12FC-1F79-CE0D472F1409}"/>
          </ac:picMkLst>
        </pc:picChg>
      </pc:sldChg>
      <pc:sldChg chg="addSp delSp modSp add mod">
        <pc:chgData name="Aniket Pradip Dere" userId="551f3a1f-42ca-492c-82ab-789c58829662" providerId="ADAL" clId="{B9321801-1915-44FC-8D12-CBBEA3DAFFDB}" dt="2023-11-22T01:00:59.604" v="345" actId="20577"/>
        <pc:sldMkLst>
          <pc:docMk/>
          <pc:sldMk cId="3747415089" sldId="283"/>
        </pc:sldMkLst>
        <pc:spChg chg="add del mod">
          <ac:chgData name="Aniket Pradip Dere" userId="551f3a1f-42ca-492c-82ab-789c58829662" providerId="ADAL" clId="{B9321801-1915-44FC-8D12-CBBEA3DAFFDB}" dt="2023-11-22T01:00:38.039" v="333"/>
          <ac:spMkLst>
            <pc:docMk/>
            <pc:sldMk cId="3747415089" sldId="283"/>
            <ac:spMk id="2" creationId="{903AF00A-BA96-16BF-69AF-9E0350219038}"/>
          </ac:spMkLst>
        </pc:spChg>
        <pc:spChg chg="add del mod">
          <ac:chgData name="Aniket Pradip Dere" userId="551f3a1f-42ca-492c-82ab-789c58829662" providerId="ADAL" clId="{B9321801-1915-44FC-8D12-CBBEA3DAFFDB}" dt="2023-11-22T01:00:59.604" v="345" actId="20577"/>
          <ac:spMkLst>
            <pc:docMk/>
            <pc:sldMk cId="3747415089" sldId="283"/>
            <ac:spMk id="3" creationId="{020761BF-A1BC-A0F7-24CB-99C5CCDFA775}"/>
          </ac:spMkLst>
        </pc:spChg>
      </pc:sldChg>
      <pc:sldChg chg="add del">
        <pc:chgData name="Aniket Pradip Dere" userId="551f3a1f-42ca-492c-82ab-789c58829662" providerId="ADAL" clId="{B9321801-1915-44FC-8D12-CBBEA3DAFFDB}" dt="2023-11-22T01:00:40.146" v="336" actId="47"/>
        <pc:sldMkLst>
          <pc:docMk/>
          <pc:sldMk cId="1294564830" sldId="284"/>
        </pc:sldMkLst>
      </pc:sldChg>
      <pc:sldChg chg="addSp delSp modSp new mod setBg">
        <pc:chgData name="Aniket Pradip Dere" userId="551f3a1f-42ca-492c-82ab-789c58829662" providerId="ADAL" clId="{B9321801-1915-44FC-8D12-CBBEA3DAFFDB}" dt="2023-11-22T01:02:56.183" v="356" actId="14100"/>
        <pc:sldMkLst>
          <pc:docMk/>
          <pc:sldMk cId="4245886698" sldId="284"/>
        </pc:sldMkLst>
        <pc:spChg chg="del">
          <ac:chgData name="Aniket Pradip Dere" userId="551f3a1f-42ca-492c-82ab-789c58829662" providerId="ADAL" clId="{B9321801-1915-44FC-8D12-CBBEA3DAFFDB}" dt="2023-11-22T01:02:44.556" v="351" actId="478"/>
          <ac:spMkLst>
            <pc:docMk/>
            <pc:sldMk cId="4245886698" sldId="284"/>
            <ac:spMk id="2" creationId="{D5F98545-014D-0F59-E481-95E40B16766A}"/>
          </ac:spMkLst>
        </pc:spChg>
        <pc:spChg chg="del">
          <ac:chgData name="Aniket Pradip Dere" userId="551f3a1f-42ca-492c-82ab-789c58829662" providerId="ADAL" clId="{B9321801-1915-44FC-8D12-CBBEA3DAFFDB}" dt="2023-11-22T01:02:41.331" v="350" actId="22"/>
          <ac:spMkLst>
            <pc:docMk/>
            <pc:sldMk cId="4245886698" sldId="284"/>
            <ac:spMk id="3" creationId="{8E3FFA29-B543-BFB9-AC1E-41F517D27D22}"/>
          </ac:spMkLst>
        </pc:spChg>
        <pc:picChg chg="add mod ord">
          <ac:chgData name="Aniket Pradip Dere" userId="551f3a1f-42ca-492c-82ab-789c58829662" providerId="ADAL" clId="{B9321801-1915-44FC-8D12-CBBEA3DAFFDB}" dt="2023-11-22T01:02:56.183" v="356" actId="14100"/>
          <ac:picMkLst>
            <pc:docMk/>
            <pc:sldMk cId="4245886698" sldId="284"/>
            <ac:picMk id="5" creationId="{88605867-070C-7ED5-4394-D799D6C5606A}"/>
          </ac:picMkLst>
        </pc:picChg>
      </pc:sldChg>
      <pc:sldMasterChg chg="del delSldLayout">
        <pc:chgData name="Aniket Pradip Dere" userId="551f3a1f-42ca-492c-82ab-789c58829662" providerId="ADAL" clId="{B9321801-1915-44FC-8D12-CBBEA3DAFFDB}" dt="2023-11-22T00:23:18.077" v="58" actId="47"/>
        <pc:sldMasterMkLst>
          <pc:docMk/>
          <pc:sldMasterMk cId="3443070968" sldId="2147483660"/>
        </pc:sldMasterMkLst>
        <pc:sldLayoutChg chg="del">
          <pc:chgData name="Aniket Pradip Dere" userId="551f3a1f-42ca-492c-82ab-789c58829662" providerId="ADAL" clId="{B9321801-1915-44FC-8D12-CBBEA3DAFFDB}" dt="2023-11-22T00:23:18.077" v="58" actId="47"/>
          <pc:sldLayoutMkLst>
            <pc:docMk/>
            <pc:sldMasterMk cId="3443070968" sldId="2147483660"/>
            <pc:sldLayoutMk cId="2146782168" sldId="2147483661"/>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550293640" sldId="2147483662"/>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4235882841" sldId="2147483663"/>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2693354266" sldId="2147483664"/>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102293835" sldId="2147483665"/>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2874653249" sldId="2147483666"/>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1717602182" sldId="2147483667"/>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140083223" sldId="2147483668"/>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663621274" sldId="2147483669"/>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2937619408" sldId="2147483670"/>
          </pc:sldLayoutMkLst>
        </pc:sldLayoutChg>
        <pc:sldLayoutChg chg="del">
          <pc:chgData name="Aniket Pradip Dere" userId="551f3a1f-42ca-492c-82ab-789c58829662" providerId="ADAL" clId="{B9321801-1915-44FC-8D12-CBBEA3DAFFDB}" dt="2023-11-22T00:23:18.077" v="58" actId="47"/>
          <pc:sldLayoutMkLst>
            <pc:docMk/>
            <pc:sldMasterMk cId="3443070968" sldId="2147483660"/>
            <pc:sldLayoutMk cId="1342984433" sldId="2147483671"/>
          </pc:sldLayoutMkLst>
        </pc:sldLayoutChg>
      </pc:sldMasterChg>
    </pc:docChg>
  </pc:docChgLst>
  <pc:docChgLst>
    <pc:chgData name="Aniket Pradip Dere" userId="551f3a1f-42ca-492c-82ab-789c58829662" providerId="ADAL" clId="{1F04841B-C488-4786-84ED-1068563CA8ED}"/>
    <pc:docChg chg="undo redo custSel addSld delSld modSld">
      <pc:chgData name="Aniket Pradip Dere" userId="551f3a1f-42ca-492c-82ab-789c58829662" providerId="ADAL" clId="{1F04841B-C488-4786-84ED-1068563CA8ED}" dt="2023-11-20T22:52:29.922" v="883" actId="962"/>
      <pc:docMkLst>
        <pc:docMk/>
      </pc:docMkLst>
      <pc:sldChg chg="del">
        <pc:chgData name="Aniket Pradip Dere" userId="551f3a1f-42ca-492c-82ab-789c58829662" providerId="ADAL" clId="{1F04841B-C488-4786-84ED-1068563CA8ED}" dt="2023-11-20T21:29:04.130" v="1" actId="2696"/>
        <pc:sldMkLst>
          <pc:docMk/>
          <pc:sldMk cId="1295901457" sldId="256"/>
        </pc:sldMkLst>
      </pc:sldChg>
      <pc:sldChg chg="modSp add mod">
        <pc:chgData name="Aniket Pradip Dere" userId="551f3a1f-42ca-492c-82ab-789c58829662" providerId="ADAL" clId="{1F04841B-C488-4786-84ED-1068563CA8ED}" dt="2023-11-20T21:30:57.443" v="13" actId="20577"/>
        <pc:sldMkLst>
          <pc:docMk/>
          <pc:sldMk cId="0" sldId="257"/>
        </pc:sldMkLst>
        <pc:spChg chg="mod">
          <ac:chgData name="Aniket Pradip Dere" userId="551f3a1f-42ca-492c-82ab-789c58829662" providerId="ADAL" clId="{1F04841B-C488-4786-84ED-1068563CA8ED}" dt="2023-11-20T21:30:57.443" v="13" actId="20577"/>
          <ac:spMkLst>
            <pc:docMk/>
            <pc:sldMk cId="0" sldId="257"/>
            <ac:spMk id="2" creationId="{00000000-0000-0000-0000-000000000000}"/>
          </ac:spMkLst>
        </pc:spChg>
      </pc:sldChg>
      <pc:sldChg chg="modSp add mod">
        <pc:chgData name="Aniket Pradip Dere" userId="551f3a1f-42ca-492c-82ab-789c58829662" providerId="ADAL" clId="{1F04841B-C488-4786-84ED-1068563CA8ED}" dt="2023-11-20T21:32:25.100" v="33"/>
        <pc:sldMkLst>
          <pc:docMk/>
          <pc:sldMk cId="0" sldId="258"/>
        </pc:sldMkLst>
        <pc:spChg chg="mod">
          <ac:chgData name="Aniket Pradip Dere" userId="551f3a1f-42ca-492c-82ab-789c58829662" providerId="ADAL" clId="{1F04841B-C488-4786-84ED-1068563CA8ED}" dt="2023-11-20T21:32:25.100" v="33"/>
          <ac:spMkLst>
            <pc:docMk/>
            <pc:sldMk cId="0" sldId="258"/>
            <ac:spMk id="3" creationId="{00000000-0000-0000-0000-000000000000}"/>
          </ac:spMkLst>
        </pc:spChg>
      </pc:sldChg>
      <pc:sldChg chg="modSp add mod">
        <pc:chgData name="Aniket Pradip Dere" userId="551f3a1f-42ca-492c-82ab-789c58829662" providerId="ADAL" clId="{1F04841B-C488-4786-84ED-1068563CA8ED}" dt="2023-11-20T21:34:09.563" v="85" actId="20577"/>
        <pc:sldMkLst>
          <pc:docMk/>
          <pc:sldMk cId="0" sldId="259"/>
        </pc:sldMkLst>
        <pc:spChg chg="mod">
          <ac:chgData name="Aniket Pradip Dere" userId="551f3a1f-42ca-492c-82ab-789c58829662" providerId="ADAL" clId="{1F04841B-C488-4786-84ED-1068563CA8ED}" dt="2023-11-20T21:34:09.563" v="85" actId="20577"/>
          <ac:spMkLst>
            <pc:docMk/>
            <pc:sldMk cId="0" sldId="259"/>
            <ac:spMk id="3" creationId="{00000000-0000-0000-0000-000000000000}"/>
          </ac:spMkLst>
        </pc:spChg>
      </pc:sldChg>
      <pc:sldChg chg="modSp add mod">
        <pc:chgData name="Aniket Pradip Dere" userId="551f3a1f-42ca-492c-82ab-789c58829662" providerId="ADAL" clId="{1F04841B-C488-4786-84ED-1068563CA8ED}" dt="2023-11-20T21:51:40.840" v="142" actId="20577"/>
        <pc:sldMkLst>
          <pc:docMk/>
          <pc:sldMk cId="0" sldId="261"/>
        </pc:sldMkLst>
        <pc:spChg chg="mod">
          <ac:chgData name="Aniket Pradip Dere" userId="551f3a1f-42ca-492c-82ab-789c58829662" providerId="ADAL" clId="{1F04841B-C488-4786-84ED-1068563CA8ED}" dt="2023-11-20T21:51:40.840" v="142" actId="20577"/>
          <ac:spMkLst>
            <pc:docMk/>
            <pc:sldMk cId="0" sldId="261"/>
            <ac:spMk id="3" creationId="{00000000-0000-0000-0000-000000000000}"/>
          </ac:spMkLst>
        </pc:spChg>
      </pc:sldChg>
      <pc:sldChg chg="delSp add del setBg delDesignElem">
        <pc:chgData name="Aniket Pradip Dere" userId="551f3a1f-42ca-492c-82ab-789c58829662" providerId="ADAL" clId="{1F04841B-C488-4786-84ED-1068563CA8ED}" dt="2023-11-20T21:53:20.668" v="146" actId="2696"/>
        <pc:sldMkLst>
          <pc:docMk/>
          <pc:sldMk cId="0" sldId="262"/>
        </pc:sldMkLst>
        <pc:spChg chg="del">
          <ac:chgData name="Aniket Pradip Dere" userId="551f3a1f-42ca-492c-82ab-789c58829662" providerId="ADAL" clId="{1F04841B-C488-4786-84ED-1068563CA8ED}" dt="2023-11-20T21:52:30.916" v="144"/>
          <ac:spMkLst>
            <pc:docMk/>
            <pc:sldMk cId="0" sldId="262"/>
            <ac:spMk id="13" creationId="{70DFC902-7D23-471A-B557-B6B6917D7A0D}"/>
          </ac:spMkLst>
        </pc:spChg>
        <pc:spChg chg="del">
          <ac:chgData name="Aniket Pradip Dere" userId="551f3a1f-42ca-492c-82ab-789c58829662" providerId="ADAL" clId="{1F04841B-C488-4786-84ED-1068563CA8ED}" dt="2023-11-20T21:52:30.916" v="144"/>
          <ac:spMkLst>
            <pc:docMk/>
            <pc:sldMk cId="0" sldId="262"/>
            <ac:spMk id="15" creationId="{A55D5633-D557-4DCA-982C-FF36EB7A1C00}"/>
          </ac:spMkLst>
        </pc:spChg>
        <pc:spChg chg="del">
          <ac:chgData name="Aniket Pradip Dere" userId="551f3a1f-42ca-492c-82ab-789c58829662" providerId="ADAL" clId="{1F04841B-C488-4786-84ED-1068563CA8ED}" dt="2023-11-20T21:52:30.916" v="144"/>
          <ac:spMkLst>
            <pc:docMk/>
            <pc:sldMk cId="0" sldId="262"/>
            <ac:spMk id="17" creationId="{450D3AD2-FA80-415F-A9CE-54D884561CD7}"/>
          </ac:spMkLst>
        </pc:spChg>
      </pc:sldChg>
      <pc:sldChg chg="modSp add mod">
        <pc:chgData name="Aniket Pradip Dere" userId="551f3a1f-42ca-492c-82ab-789c58829662" providerId="ADAL" clId="{1F04841B-C488-4786-84ED-1068563CA8ED}" dt="2023-11-20T22:09:18.865" v="256" actId="20577"/>
        <pc:sldMkLst>
          <pc:docMk/>
          <pc:sldMk cId="0" sldId="263"/>
        </pc:sldMkLst>
        <pc:spChg chg="mod">
          <ac:chgData name="Aniket Pradip Dere" userId="551f3a1f-42ca-492c-82ab-789c58829662" providerId="ADAL" clId="{1F04841B-C488-4786-84ED-1068563CA8ED}" dt="2023-11-20T22:09:18.865" v="256" actId="20577"/>
          <ac:spMkLst>
            <pc:docMk/>
            <pc:sldMk cId="0" sldId="263"/>
            <ac:spMk id="8" creationId="{728D35D0-E322-A93D-63B8-E4538A361E9D}"/>
          </ac:spMkLst>
        </pc:spChg>
      </pc:sldChg>
      <pc:sldChg chg="addSp delSp modSp new mod setBg">
        <pc:chgData name="Aniket Pradip Dere" userId="551f3a1f-42ca-492c-82ab-789c58829662" providerId="ADAL" clId="{1F04841B-C488-4786-84ED-1068563CA8ED}" dt="2023-11-20T22:19:58.558" v="261" actId="962"/>
        <pc:sldMkLst>
          <pc:docMk/>
          <pc:sldMk cId="3701514518" sldId="264"/>
        </pc:sldMkLst>
        <pc:spChg chg="del">
          <ac:chgData name="Aniket Pradip Dere" userId="551f3a1f-42ca-492c-82ab-789c58829662" providerId="ADAL" clId="{1F04841B-C488-4786-84ED-1068563CA8ED}" dt="2023-11-20T22:19:52.061" v="259" actId="26606"/>
          <ac:spMkLst>
            <pc:docMk/>
            <pc:sldMk cId="3701514518" sldId="264"/>
            <ac:spMk id="2" creationId="{AC9C7549-8963-D1FA-0E2B-2BC4DC85FF2C}"/>
          </ac:spMkLst>
        </pc:spChg>
        <pc:spChg chg="del">
          <ac:chgData name="Aniket Pradip Dere" userId="551f3a1f-42ca-492c-82ab-789c58829662" providerId="ADAL" clId="{1F04841B-C488-4786-84ED-1068563CA8ED}" dt="2023-11-20T22:19:48.816" v="258" actId="22"/>
          <ac:spMkLst>
            <pc:docMk/>
            <pc:sldMk cId="3701514518" sldId="264"/>
            <ac:spMk id="3" creationId="{73CDCFA1-F4AB-2AE4-8BDC-9F38CA6A5574}"/>
          </ac:spMkLst>
        </pc:spChg>
        <pc:spChg chg="add">
          <ac:chgData name="Aniket Pradip Dere" userId="551f3a1f-42ca-492c-82ab-789c58829662" providerId="ADAL" clId="{1F04841B-C488-4786-84ED-1068563CA8ED}" dt="2023-11-20T22:19:52.061" v="259" actId="26606"/>
          <ac:spMkLst>
            <pc:docMk/>
            <pc:sldMk cId="3701514518" sldId="264"/>
            <ac:spMk id="10" creationId="{42A4FC2C-047E-45A5-965D-8E1E3BF09BC6}"/>
          </ac:spMkLst>
        </pc:spChg>
        <pc:picChg chg="add mod ord">
          <ac:chgData name="Aniket Pradip Dere" userId="551f3a1f-42ca-492c-82ab-789c58829662" providerId="ADAL" clId="{1F04841B-C488-4786-84ED-1068563CA8ED}" dt="2023-11-20T22:19:58.558" v="261" actId="962"/>
          <ac:picMkLst>
            <pc:docMk/>
            <pc:sldMk cId="3701514518" sldId="264"/>
            <ac:picMk id="5" creationId="{593EA099-C3A5-F41A-AB13-8E51E71BCCA8}"/>
          </ac:picMkLst>
        </pc:picChg>
      </pc:sldChg>
      <pc:sldChg chg="addSp delSp modSp new mod setBg">
        <pc:chgData name="Aniket Pradip Dere" userId="551f3a1f-42ca-492c-82ab-789c58829662" providerId="ADAL" clId="{1F04841B-C488-4786-84ED-1068563CA8ED}" dt="2023-11-20T22:21:06.026" v="270" actId="962"/>
        <pc:sldMkLst>
          <pc:docMk/>
          <pc:sldMk cId="1772124697" sldId="265"/>
        </pc:sldMkLst>
        <pc:spChg chg="add del">
          <ac:chgData name="Aniket Pradip Dere" userId="551f3a1f-42ca-492c-82ab-789c58829662" providerId="ADAL" clId="{1F04841B-C488-4786-84ED-1068563CA8ED}" dt="2023-11-20T22:20:35.778" v="268" actId="26606"/>
          <ac:spMkLst>
            <pc:docMk/>
            <pc:sldMk cId="1772124697" sldId="265"/>
            <ac:spMk id="2" creationId="{13A5B0E6-D5FA-D386-4CBB-D2C78E607E53}"/>
          </ac:spMkLst>
        </pc:spChg>
        <pc:spChg chg="del">
          <ac:chgData name="Aniket Pradip Dere" userId="551f3a1f-42ca-492c-82ab-789c58829662" providerId="ADAL" clId="{1F04841B-C488-4786-84ED-1068563CA8ED}" dt="2023-11-20T22:20:31.359" v="263" actId="22"/>
          <ac:spMkLst>
            <pc:docMk/>
            <pc:sldMk cId="1772124697" sldId="265"/>
            <ac:spMk id="3" creationId="{C8B8C096-78E2-11D2-9908-F0F4687FF065}"/>
          </ac:spMkLst>
        </pc:spChg>
        <pc:spChg chg="add">
          <ac:chgData name="Aniket Pradip Dere" userId="551f3a1f-42ca-492c-82ab-789c58829662" providerId="ADAL" clId="{1F04841B-C488-4786-84ED-1068563CA8ED}" dt="2023-11-20T22:20:35.778" v="268" actId="26606"/>
          <ac:spMkLst>
            <pc:docMk/>
            <pc:sldMk cId="1772124697" sldId="265"/>
            <ac:spMk id="7" creationId="{42A4FC2C-047E-45A5-965D-8E1E3BF09BC6}"/>
          </ac:spMkLst>
        </pc:spChg>
        <pc:spChg chg="add del">
          <ac:chgData name="Aniket Pradip Dere" userId="551f3a1f-42ca-492c-82ab-789c58829662" providerId="ADAL" clId="{1F04841B-C488-4786-84ED-1068563CA8ED}" dt="2023-11-20T22:20:34.591" v="265" actId="26606"/>
          <ac:spMkLst>
            <pc:docMk/>
            <pc:sldMk cId="1772124697" sldId="265"/>
            <ac:spMk id="10" creationId="{42A4FC2C-047E-45A5-965D-8E1E3BF09BC6}"/>
          </ac:spMkLst>
        </pc:spChg>
        <pc:picChg chg="add mod ord">
          <ac:chgData name="Aniket Pradip Dere" userId="551f3a1f-42ca-492c-82ab-789c58829662" providerId="ADAL" clId="{1F04841B-C488-4786-84ED-1068563CA8ED}" dt="2023-11-20T22:21:06.026" v="270" actId="962"/>
          <ac:picMkLst>
            <pc:docMk/>
            <pc:sldMk cId="1772124697" sldId="265"/>
            <ac:picMk id="5" creationId="{22D0A2DD-C9F9-E484-9F25-D7D181307592}"/>
          </ac:picMkLst>
        </pc:picChg>
      </pc:sldChg>
      <pc:sldChg chg="modSp new mod">
        <pc:chgData name="Aniket Pradip Dere" userId="551f3a1f-42ca-492c-82ab-789c58829662" providerId="ADAL" clId="{1F04841B-C488-4786-84ED-1068563CA8ED}" dt="2023-11-20T22:29:28.935" v="565" actId="20577"/>
        <pc:sldMkLst>
          <pc:docMk/>
          <pc:sldMk cId="3937904040" sldId="266"/>
        </pc:sldMkLst>
        <pc:spChg chg="mod">
          <ac:chgData name="Aniket Pradip Dere" userId="551f3a1f-42ca-492c-82ab-789c58829662" providerId="ADAL" clId="{1F04841B-C488-4786-84ED-1068563CA8ED}" dt="2023-11-20T22:21:31.313" v="278"/>
          <ac:spMkLst>
            <pc:docMk/>
            <pc:sldMk cId="3937904040" sldId="266"/>
            <ac:spMk id="2" creationId="{9C1CFC23-EC17-1FD1-80A6-00BA7907BD9E}"/>
          </ac:spMkLst>
        </pc:spChg>
        <pc:spChg chg="mod">
          <ac:chgData name="Aniket Pradip Dere" userId="551f3a1f-42ca-492c-82ab-789c58829662" providerId="ADAL" clId="{1F04841B-C488-4786-84ED-1068563CA8ED}" dt="2023-11-20T22:29:28.935" v="565" actId="20577"/>
          <ac:spMkLst>
            <pc:docMk/>
            <pc:sldMk cId="3937904040" sldId="266"/>
            <ac:spMk id="3" creationId="{D85C3F92-E619-5CEA-7F85-819F2D8B414C}"/>
          </ac:spMkLst>
        </pc:spChg>
      </pc:sldChg>
      <pc:sldChg chg="modSp new mod">
        <pc:chgData name="Aniket Pradip Dere" userId="551f3a1f-42ca-492c-82ab-789c58829662" providerId="ADAL" clId="{1F04841B-C488-4786-84ED-1068563CA8ED}" dt="2023-11-20T22:52:11.246" v="878" actId="20577"/>
        <pc:sldMkLst>
          <pc:docMk/>
          <pc:sldMk cId="2481847140" sldId="267"/>
        </pc:sldMkLst>
        <pc:spChg chg="mod">
          <ac:chgData name="Aniket Pradip Dere" userId="551f3a1f-42ca-492c-82ab-789c58829662" providerId="ADAL" clId="{1F04841B-C488-4786-84ED-1068563CA8ED}" dt="2023-11-20T22:30:49.832" v="569"/>
          <ac:spMkLst>
            <pc:docMk/>
            <pc:sldMk cId="2481847140" sldId="267"/>
            <ac:spMk id="2" creationId="{E22523C1-CD0C-D69C-1FFB-C5E6280E0E0C}"/>
          </ac:spMkLst>
        </pc:spChg>
        <pc:spChg chg="mod">
          <ac:chgData name="Aniket Pradip Dere" userId="551f3a1f-42ca-492c-82ab-789c58829662" providerId="ADAL" clId="{1F04841B-C488-4786-84ED-1068563CA8ED}" dt="2023-11-20T22:52:11.246" v="878" actId="20577"/>
          <ac:spMkLst>
            <pc:docMk/>
            <pc:sldMk cId="2481847140" sldId="267"/>
            <ac:spMk id="3" creationId="{F7549123-599D-3208-23BD-CA89FE88BE20}"/>
          </ac:spMkLst>
        </pc:spChg>
      </pc:sldChg>
      <pc:sldChg chg="addSp delSp modSp new mod setBg">
        <pc:chgData name="Aniket Pradip Dere" userId="551f3a1f-42ca-492c-82ab-789c58829662" providerId="ADAL" clId="{1F04841B-C488-4786-84ED-1068563CA8ED}" dt="2023-11-20T22:52:29.922" v="883" actId="962"/>
        <pc:sldMkLst>
          <pc:docMk/>
          <pc:sldMk cId="262178503" sldId="268"/>
        </pc:sldMkLst>
        <pc:spChg chg="del">
          <ac:chgData name="Aniket Pradip Dere" userId="551f3a1f-42ca-492c-82ab-789c58829662" providerId="ADAL" clId="{1F04841B-C488-4786-84ED-1068563CA8ED}" dt="2023-11-20T22:52:28.442" v="881" actId="26606"/>
          <ac:spMkLst>
            <pc:docMk/>
            <pc:sldMk cId="262178503" sldId="268"/>
            <ac:spMk id="2" creationId="{07E61ED3-BA3B-0592-D676-57DE236B5800}"/>
          </ac:spMkLst>
        </pc:spChg>
        <pc:spChg chg="del">
          <ac:chgData name="Aniket Pradip Dere" userId="551f3a1f-42ca-492c-82ab-789c58829662" providerId="ADAL" clId="{1F04841B-C488-4786-84ED-1068563CA8ED}" dt="2023-11-20T22:52:28.442" v="881" actId="26606"/>
          <ac:spMkLst>
            <pc:docMk/>
            <pc:sldMk cId="262178503" sldId="268"/>
            <ac:spMk id="3" creationId="{B77C9C5E-493E-D2DD-3804-840C4CFAF370}"/>
          </ac:spMkLst>
        </pc:spChg>
        <pc:picChg chg="add mod">
          <ac:chgData name="Aniket Pradip Dere" userId="551f3a1f-42ca-492c-82ab-789c58829662" providerId="ADAL" clId="{1F04841B-C488-4786-84ED-1068563CA8ED}" dt="2023-11-20T22:52:29.922" v="883" actId="962"/>
          <ac:picMkLst>
            <pc:docMk/>
            <pc:sldMk cId="262178503" sldId="268"/>
            <ac:picMk id="5" creationId="{57CBAD74-0FA4-3BA9-B1A4-8599E2AA75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175F-A44E-EFE9-D2FB-AAABA49B6F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B0A1C7-15DD-80C9-C9AB-E4F3A9CC8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D47829-CD19-BDB9-3B9B-11838EACF883}"/>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5" name="Footer Placeholder 4">
            <a:extLst>
              <a:ext uri="{FF2B5EF4-FFF2-40B4-BE49-F238E27FC236}">
                <a16:creationId xmlns:a16="http://schemas.microsoft.com/office/drawing/2014/main" id="{CA383FB8-FC88-957F-6243-6D64083BE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745E16-0969-C8CA-F66D-AA74E1740BAC}"/>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51824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2D5B-372D-5CDD-90F4-9FFD3B129F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4E82A-D379-33AD-CD46-CBD2FC955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AB3CD-349B-B2A5-0802-C52DCE6CF432}"/>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5" name="Footer Placeholder 4">
            <a:extLst>
              <a:ext uri="{FF2B5EF4-FFF2-40B4-BE49-F238E27FC236}">
                <a16:creationId xmlns:a16="http://schemas.microsoft.com/office/drawing/2014/main" id="{001E730F-E57E-B32C-2753-723D73707C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BDA7A-F488-3F3A-2BF9-D7787B2C9262}"/>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363460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EC08CD-3F9F-DE4D-7ED4-8ED84D48EF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2C691D-23D8-3212-509B-F8B4F17A09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52113-EC19-8B0E-CE04-9BD08CAE6F36}"/>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5" name="Footer Placeholder 4">
            <a:extLst>
              <a:ext uri="{FF2B5EF4-FFF2-40B4-BE49-F238E27FC236}">
                <a16:creationId xmlns:a16="http://schemas.microsoft.com/office/drawing/2014/main" id="{15EF03DF-EAAE-61D8-05BE-C86A32312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583B1-509C-CEC6-B222-CDF379DCA5E3}"/>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100575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B70A-AA4C-DBC2-3CDA-ACE73CF67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7EE4C5-2D7A-4BE5-CAF0-705E328CB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F4A64-5997-33F7-D87C-D6DD793D6713}"/>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5" name="Footer Placeholder 4">
            <a:extLst>
              <a:ext uri="{FF2B5EF4-FFF2-40B4-BE49-F238E27FC236}">
                <a16:creationId xmlns:a16="http://schemas.microsoft.com/office/drawing/2014/main" id="{9C29FC70-FB37-6E85-2D78-920245144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58F12-049B-C113-C93B-1321550E5EE5}"/>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08307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396B-CC95-2817-976B-5C022B429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025FFA-18FF-C9FD-E612-1CC44DC5C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5BBC12-685C-764C-7190-901BA3A2EA03}"/>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5" name="Footer Placeholder 4">
            <a:extLst>
              <a:ext uri="{FF2B5EF4-FFF2-40B4-BE49-F238E27FC236}">
                <a16:creationId xmlns:a16="http://schemas.microsoft.com/office/drawing/2014/main" id="{F060E304-6920-51D3-9E86-272F475BD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DD2BBF-EB12-BC11-B9C6-DFA36BBA139E}"/>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237632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310F-A441-9B9A-0A4E-A2C73651BD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0C832-6DF5-1554-485E-22C4983F76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34E839-B1D2-A14F-2492-E70F84D43C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098051-AC63-B24C-9A32-E83F9C76399F}"/>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6" name="Footer Placeholder 5">
            <a:extLst>
              <a:ext uri="{FF2B5EF4-FFF2-40B4-BE49-F238E27FC236}">
                <a16:creationId xmlns:a16="http://schemas.microsoft.com/office/drawing/2014/main" id="{C729E36D-19DB-8A21-869D-51B8EF8253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19DE7-1A7D-1EAD-6703-A1F0DAD648E0}"/>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99707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6FC6-AF30-A725-102F-E414157840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13733-42FA-685C-3354-8D68174387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F6457-B1D6-EB89-9FE6-DA2B193EA7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3533B2-05B1-3BBE-66B2-DFA924F11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2B9E93-38ED-93EE-EFD6-D00AA4233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ACB53-45FF-7A85-96A7-06D5F40264F2}"/>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8" name="Footer Placeholder 7">
            <a:extLst>
              <a:ext uri="{FF2B5EF4-FFF2-40B4-BE49-F238E27FC236}">
                <a16:creationId xmlns:a16="http://schemas.microsoft.com/office/drawing/2014/main" id="{3CA84106-D591-C4E8-5DC7-86AE51FE10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41D80B-871D-BF86-B2B0-9E595C830EE9}"/>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2712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A5157-90F1-C531-D44E-D1782888CC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12BEBC-9032-8C40-9BC1-F54E3117ADA6}"/>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4" name="Footer Placeholder 3">
            <a:extLst>
              <a:ext uri="{FF2B5EF4-FFF2-40B4-BE49-F238E27FC236}">
                <a16:creationId xmlns:a16="http://schemas.microsoft.com/office/drawing/2014/main" id="{6E10E802-40A0-9139-3884-63B9AC9715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E9476C-69F3-F6C7-038B-825BEFDE9A34}"/>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31279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6D3BE-DF17-B69F-9771-1EBA0BB19DFD}"/>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3" name="Footer Placeholder 2">
            <a:extLst>
              <a:ext uri="{FF2B5EF4-FFF2-40B4-BE49-F238E27FC236}">
                <a16:creationId xmlns:a16="http://schemas.microsoft.com/office/drawing/2014/main" id="{6EE860E0-4523-7B09-FBD0-17902F6ADC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0A2B41-5FCE-F923-D99D-8489B67D8120}"/>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236625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2FDC-3B9A-0D8F-4871-A3E0462EC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B6C3C5-1664-A11E-741F-B4C1AEE2F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89DD0-69A2-8F9B-D4B0-52BC78075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B593C-E15F-13A3-5F0F-FB6D0E25F255}"/>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6" name="Footer Placeholder 5">
            <a:extLst>
              <a:ext uri="{FF2B5EF4-FFF2-40B4-BE49-F238E27FC236}">
                <a16:creationId xmlns:a16="http://schemas.microsoft.com/office/drawing/2014/main" id="{05114885-1C4D-F9F8-C0A2-CC7D65DFA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C7CD42-5C89-672D-A1B9-BA7B56072989}"/>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511357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E3EF-EE11-538F-3E45-30B290632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D18873-2335-515B-4C08-6DCB41ECD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180269-3581-E049-E92E-8AD750005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C8A4D-42A1-5437-0EFA-12E2BD644E24}"/>
              </a:ext>
            </a:extLst>
          </p:cNvPr>
          <p:cNvSpPr>
            <a:spLocks noGrp="1"/>
          </p:cNvSpPr>
          <p:nvPr>
            <p:ph type="dt" sz="half" idx="10"/>
          </p:nvPr>
        </p:nvSpPr>
        <p:spPr/>
        <p:txBody>
          <a:bodyPr/>
          <a:lstStyle/>
          <a:p>
            <a:fld id="{3594DD5F-AAC8-43FA-99B8-716EB5CA577C}" type="datetimeFigureOut">
              <a:rPr lang="en-IN" smtClean="0"/>
              <a:t>22-11-2023</a:t>
            </a:fld>
            <a:endParaRPr lang="en-IN"/>
          </a:p>
        </p:txBody>
      </p:sp>
      <p:sp>
        <p:nvSpPr>
          <p:cNvPr id="6" name="Footer Placeholder 5">
            <a:extLst>
              <a:ext uri="{FF2B5EF4-FFF2-40B4-BE49-F238E27FC236}">
                <a16:creationId xmlns:a16="http://schemas.microsoft.com/office/drawing/2014/main" id="{5D1DC1C0-EF2B-C5BF-B45A-E4B0E0BF5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921B8-B762-391B-534E-60DF518105E3}"/>
              </a:ext>
            </a:extLst>
          </p:cNvPr>
          <p:cNvSpPr>
            <a:spLocks noGrp="1"/>
          </p:cNvSpPr>
          <p:nvPr>
            <p:ph type="sldNum" sz="quarter" idx="12"/>
          </p:nvPr>
        </p:nvSpPr>
        <p:spPr/>
        <p:txBody>
          <a:bodyPr/>
          <a:lstStyle/>
          <a:p>
            <a:fld id="{EEF2FB0E-FA83-4DCF-8618-330F313AF05E}" type="slidenum">
              <a:rPr lang="en-IN" smtClean="0"/>
              <a:t>‹#›</a:t>
            </a:fld>
            <a:endParaRPr lang="en-IN"/>
          </a:p>
        </p:txBody>
      </p:sp>
    </p:spTree>
    <p:extLst>
      <p:ext uri="{BB962C8B-B14F-4D97-AF65-F5344CB8AC3E}">
        <p14:creationId xmlns:p14="http://schemas.microsoft.com/office/powerpoint/2010/main" val="12829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D165A-7735-E16F-1C15-6866BED0B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05157A-A84A-E385-9FF6-1655DD063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9726B-DE91-C1AC-AA78-3BF79146B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DD5F-AAC8-43FA-99B8-716EB5CA577C}" type="datetimeFigureOut">
              <a:rPr lang="en-IN" smtClean="0"/>
              <a:t>22-11-2023</a:t>
            </a:fld>
            <a:endParaRPr lang="en-IN"/>
          </a:p>
        </p:txBody>
      </p:sp>
      <p:sp>
        <p:nvSpPr>
          <p:cNvPr id="5" name="Footer Placeholder 4">
            <a:extLst>
              <a:ext uri="{FF2B5EF4-FFF2-40B4-BE49-F238E27FC236}">
                <a16:creationId xmlns:a16="http://schemas.microsoft.com/office/drawing/2014/main" id="{0FA79179-4806-6137-B0DB-2165E4208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07CC62-3E64-97FE-F18D-A603FE8F4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2FB0E-FA83-4DCF-8618-330F313AF05E}" type="slidenum">
              <a:rPr lang="en-IN" smtClean="0"/>
              <a:t>‹#›</a:t>
            </a:fld>
            <a:endParaRPr lang="en-IN"/>
          </a:p>
        </p:txBody>
      </p:sp>
    </p:spTree>
    <p:extLst>
      <p:ext uri="{BB962C8B-B14F-4D97-AF65-F5344CB8AC3E}">
        <p14:creationId xmlns:p14="http://schemas.microsoft.com/office/powerpoint/2010/main" val="2572467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b="1" i="0" dirty="0">
                <a:effectLst/>
                <a:latin typeface="Söhne"/>
              </a:rPr>
              <a:t>DES algorithm </a:t>
            </a:r>
            <a:br>
              <a:rPr lang="en-GB" b="1" i="0" dirty="0">
                <a:effectLst/>
                <a:latin typeface="Söhne"/>
              </a:rPr>
            </a:br>
            <a:r>
              <a:rPr lang="en-GB" dirty="0"/>
              <a:t>Task 3</a:t>
            </a:r>
            <a:endParaRPr dirty="0"/>
          </a:p>
        </p:txBody>
      </p:sp>
      <p:sp>
        <p:nvSpPr>
          <p:cNvPr id="3" name="Subtitle 2"/>
          <p:cNvSpPr>
            <a:spLocks noGrp="1"/>
          </p:cNvSpPr>
          <p:nvPr>
            <p:ph type="subTitle" idx="1"/>
          </p:nvPr>
        </p:nvSpPr>
        <p:spPr/>
        <p:txBody>
          <a:bodyPr/>
          <a:lstStyle/>
          <a:p>
            <a:r>
              <a:rPr dirty="0"/>
              <a:t>Aniket Dere</a:t>
            </a:r>
          </a:p>
          <a:p>
            <a:r>
              <a:rPr dirty="0"/>
              <a:t>Matriculation Number: 60334138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E742-C01E-705E-6747-BD8C1A7818E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Implementation details. decrypt()</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method</a:t>
            </a:r>
          </a:p>
        </p:txBody>
      </p:sp>
      <p:pic>
        <p:nvPicPr>
          <p:cNvPr id="4" name="Picture 3">
            <a:extLst>
              <a:ext uri="{FF2B5EF4-FFF2-40B4-BE49-F238E27FC236}">
                <a16:creationId xmlns:a16="http://schemas.microsoft.com/office/drawing/2014/main" id="{E30CC239-E5A9-35EA-5ABA-B549B3F81D5E}"/>
              </a:ext>
            </a:extLst>
          </p:cNvPr>
          <p:cNvPicPr>
            <a:picLocks noChangeAspect="1"/>
          </p:cNvPicPr>
          <p:nvPr/>
        </p:nvPicPr>
        <p:blipFill>
          <a:blip r:embed="rId2"/>
          <a:stretch>
            <a:fillRect/>
          </a:stretch>
        </p:blipFill>
        <p:spPr>
          <a:xfrm>
            <a:off x="4777316" y="902025"/>
            <a:ext cx="6780700" cy="5051620"/>
          </a:xfrm>
          <a:prstGeom prst="rect">
            <a:avLst/>
          </a:prstGeom>
        </p:spPr>
      </p:pic>
    </p:spTree>
    <p:extLst>
      <p:ext uri="{BB962C8B-B14F-4D97-AF65-F5344CB8AC3E}">
        <p14:creationId xmlns:p14="http://schemas.microsoft.com/office/powerpoint/2010/main" val="218861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761BF-A1BC-A0F7-24CB-99C5CCDFA775}"/>
              </a:ext>
            </a:extLst>
          </p:cNvPr>
          <p:cNvSpPr>
            <a:spLocks noGrp="1"/>
          </p:cNvSpPr>
          <p:nvPr>
            <p:ph idx="1"/>
          </p:nvPr>
        </p:nvSpPr>
        <p:spPr>
          <a:xfrm>
            <a:off x="0" y="0"/>
            <a:ext cx="12192000" cy="6966857"/>
          </a:xfrm>
        </p:spPr>
        <p:txBody>
          <a:bodyPr>
            <a:normAutofit lnSpcReduction="10000"/>
          </a:bodyPr>
          <a:lstStyle/>
          <a:p>
            <a:r>
              <a:rPr lang="en-GB" b="1" dirty="0"/>
              <a:t>Key Preparation:</a:t>
            </a:r>
            <a:endParaRPr lang="en-GB" dirty="0"/>
          </a:p>
          <a:p>
            <a:r>
              <a:rPr lang="en-GB" dirty="0"/>
              <a:t>Similar to the encryption process, the decryption key is converted from a byte array to a </a:t>
            </a:r>
            <a:r>
              <a:rPr lang="en-GB" dirty="0" err="1"/>
              <a:t>BitSet</a:t>
            </a:r>
            <a:r>
              <a:rPr lang="en-GB" dirty="0"/>
              <a:t> for manipulation.</a:t>
            </a:r>
          </a:p>
          <a:p>
            <a:r>
              <a:rPr lang="en-GB" dirty="0"/>
              <a:t>The </a:t>
            </a:r>
            <a:r>
              <a:rPr lang="en-GB" dirty="0" err="1"/>
              <a:t>generateSubKeys</a:t>
            </a:r>
            <a:r>
              <a:rPr lang="en-GB" dirty="0"/>
              <a:t> method is used to create 16 subkeys from the main key. These subkeys will be applied in reverse order compared to encryption.</a:t>
            </a:r>
          </a:p>
          <a:p>
            <a:r>
              <a:rPr lang="en-GB" b="1" dirty="0"/>
              <a:t>Initial Permutation:</a:t>
            </a:r>
            <a:endParaRPr lang="en-GB" dirty="0"/>
          </a:p>
          <a:p>
            <a:r>
              <a:rPr lang="en-GB" dirty="0"/>
              <a:t>The ciphertext is first converted to a </a:t>
            </a:r>
            <a:r>
              <a:rPr lang="en-GB" dirty="0" err="1"/>
              <a:t>BitSet</a:t>
            </a:r>
            <a:r>
              <a:rPr lang="en-GB" dirty="0"/>
              <a:t> and then subjected to an initial permutation (IP). This rearranges the bits of the ciphertext according to the IP table.</a:t>
            </a:r>
          </a:p>
          <a:p>
            <a:r>
              <a:rPr lang="en-GB" b="1" dirty="0"/>
              <a:t>16 Rounds of Processing</a:t>
            </a:r>
            <a:r>
              <a:rPr lang="en-GB" dirty="0"/>
              <a:t>:</a:t>
            </a:r>
          </a:p>
          <a:p>
            <a:r>
              <a:rPr lang="en-GB" dirty="0"/>
              <a:t>The permuted </a:t>
            </a:r>
            <a:r>
              <a:rPr lang="en-GB" dirty="0" err="1"/>
              <a:t>BitSet</a:t>
            </a:r>
            <a:r>
              <a:rPr lang="en-GB" dirty="0"/>
              <a:t> representing the ciphertext is divided into two halves: left and right.</a:t>
            </a:r>
          </a:p>
          <a:p>
            <a:r>
              <a:rPr lang="en-GB" dirty="0"/>
              <a:t>For each of the 16 rounds, the </a:t>
            </a:r>
            <a:r>
              <a:rPr lang="en-GB" dirty="0" err="1"/>
              <a:t>desRound</a:t>
            </a:r>
            <a:r>
              <a:rPr lang="en-GB" dirty="0"/>
              <a:t> function is called, but in reverse order of the rounds during encryption (starting from the last subkey and moving to the first).</a:t>
            </a:r>
          </a:p>
          <a:p>
            <a:r>
              <a:rPr lang="en-GB" dirty="0"/>
              <a:t>Each round involves applying the Feistel function to the right half, XORing the result with the left half, and then swapping the halves.</a:t>
            </a:r>
            <a:endParaRPr lang="en-IN" dirty="0"/>
          </a:p>
        </p:txBody>
      </p:sp>
    </p:spTree>
    <p:extLst>
      <p:ext uri="{BB962C8B-B14F-4D97-AF65-F5344CB8AC3E}">
        <p14:creationId xmlns:p14="http://schemas.microsoft.com/office/powerpoint/2010/main" val="142142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761BF-A1BC-A0F7-24CB-99C5CCDFA775}"/>
              </a:ext>
            </a:extLst>
          </p:cNvPr>
          <p:cNvSpPr>
            <a:spLocks noGrp="1"/>
          </p:cNvSpPr>
          <p:nvPr>
            <p:ph idx="1"/>
          </p:nvPr>
        </p:nvSpPr>
        <p:spPr>
          <a:xfrm>
            <a:off x="0" y="0"/>
            <a:ext cx="12192000" cy="6966857"/>
          </a:xfrm>
        </p:spPr>
        <p:txBody>
          <a:bodyPr>
            <a:normAutofit/>
          </a:bodyPr>
          <a:lstStyle/>
          <a:p>
            <a:r>
              <a:rPr lang="en-GB" b="1" dirty="0"/>
              <a:t>Final Combination and Swap:</a:t>
            </a:r>
            <a:endParaRPr lang="en-GB" dirty="0"/>
          </a:p>
          <a:p>
            <a:r>
              <a:rPr lang="en-GB" dirty="0"/>
              <a:t>After all the rounds, the final left and right halves are combined into a single </a:t>
            </a:r>
            <a:r>
              <a:rPr lang="en-GB" dirty="0" err="1"/>
              <a:t>BitSet</a:t>
            </a:r>
            <a:r>
              <a:rPr lang="en-GB" dirty="0"/>
              <a:t>. The halves are swapped, with the right half becoming the first 32 bits, and the left half the last 32 bits of the combined </a:t>
            </a:r>
            <a:r>
              <a:rPr lang="en-GB" dirty="0" err="1"/>
              <a:t>BitSet</a:t>
            </a:r>
            <a:r>
              <a:rPr lang="en-GB" dirty="0"/>
              <a:t>.</a:t>
            </a:r>
          </a:p>
          <a:p>
            <a:r>
              <a:rPr lang="en-GB" b="1" dirty="0"/>
              <a:t>Final Permutation:</a:t>
            </a:r>
            <a:endParaRPr lang="en-GB" dirty="0"/>
          </a:p>
          <a:p>
            <a:r>
              <a:rPr lang="en-GB" dirty="0"/>
              <a:t>The combined </a:t>
            </a:r>
            <a:r>
              <a:rPr lang="en-GB" dirty="0" err="1"/>
              <a:t>BitSet</a:t>
            </a:r>
            <a:r>
              <a:rPr lang="en-GB" dirty="0"/>
              <a:t> is then subjected to a final permutation using the FP table. This final permutation is the inverse of the initial permutation, effectively undoing the initial scrambling of the bits.</a:t>
            </a:r>
          </a:p>
          <a:p>
            <a:r>
              <a:rPr lang="en-GB" b="1" dirty="0"/>
              <a:t>Output:</a:t>
            </a:r>
            <a:endParaRPr lang="en-GB" dirty="0"/>
          </a:p>
          <a:p>
            <a:r>
              <a:rPr lang="en-GB" dirty="0"/>
              <a:t>The resulting </a:t>
            </a:r>
            <a:r>
              <a:rPr lang="en-GB" dirty="0" err="1"/>
              <a:t>BitSet</a:t>
            </a:r>
            <a:r>
              <a:rPr lang="en-GB" dirty="0"/>
              <a:t> is converted back into a byte array using the </a:t>
            </a:r>
            <a:r>
              <a:rPr lang="en-GB" dirty="0" err="1"/>
              <a:t>toByteArray</a:t>
            </a:r>
            <a:r>
              <a:rPr lang="en-GB" dirty="0"/>
              <a:t> method. This byte array represents the decrypted data, which should match the original plaintext before encryption.</a:t>
            </a:r>
            <a:endParaRPr lang="en-IN" dirty="0"/>
          </a:p>
        </p:txBody>
      </p:sp>
    </p:spTree>
    <p:extLst>
      <p:ext uri="{BB962C8B-B14F-4D97-AF65-F5344CB8AC3E}">
        <p14:creationId xmlns:p14="http://schemas.microsoft.com/office/powerpoint/2010/main" val="374741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605867-070C-7ED5-4394-D799D6C5606A}"/>
              </a:ext>
            </a:extLst>
          </p:cNvPr>
          <p:cNvPicPr>
            <a:picLocks noGrp="1" noChangeAspect="1"/>
          </p:cNvPicPr>
          <p:nvPr>
            <p:ph idx="1"/>
          </p:nvPr>
        </p:nvPicPr>
        <p:blipFill>
          <a:blip r:embed="rId2"/>
          <a:stretch>
            <a:fillRect/>
          </a:stretch>
        </p:blipFill>
        <p:spPr>
          <a:xfrm>
            <a:off x="1088571" y="333829"/>
            <a:ext cx="10377715" cy="6357257"/>
          </a:xfrm>
          <a:prstGeom prst="rect">
            <a:avLst/>
          </a:prstGeom>
        </p:spPr>
      </p:pic>
    </p:spTree>
    <p:extLst>
      <p:ext uri="{BB962C8B-B14F-4D97-AF65-F5344CB8AC3E}">
        <p14:creationId xmlns:p14="http://schemas.microsoft.com/office/powerpoint/2010/main" val="424588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GB" dirty="0"/>
              <a:t>The Data Encryption Standard (DES) is a symmetric-key algorithm for encrypting electronic data. Developed in the early 1970s by IBM in cooperation with the United States government, DES was one of the first widely adopted encryption standards. It has since been superseded by more advanced encryption techniques, but its design principles continue to influence cryptographic research.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Technical Overview</a:t>
            </a:r>
            <a:endParaRPr dirty="0"/>
          </a:p>
        </p:txBody>
      </p:sp>
      <p:sp>
        <p:nvSpPr>
          <p:cNvPr id="3" name="Content Placeholder 2"/>
          <p:cNvSpPr>
            <a:spLocks noGrp="1"/>
          </p:cNvSpPr>
          <p:nvPr>
            <p:ph idx="1"/>
          </p:nvPr>
        </p:nvSpPr>
        <p:spPr/>
        <p:txBody>
          <a:bodyPr>
            <a:normAutofit/>
          </a:bodyPr>
          <a:lstStyle/>
          <a:p>
            <a:pPr algn="l"/>
            <a:r>
              <a:rPr lang="en-GB" b="0" i="0" dirty="0">
                <a:effectLst/>
                <a:latin typeface="Söhne"/>
              </a:rPr>
              <a:t>DES is a block cipher, meaning it encrypts data in fixed-size blocks (64 bits in DES’s case). It uses a 56-bit key, although each key is represented by 64 bits (8 bits are used for parity checking).</a:t>
            </a:r>
          </a:p>
          <a:p>
            <a:pPr algn="l"/>
            <a:r>
              <a:rPr lang="en-GB" b="1" i="0" dirty="0">
                <a:effectLst/>
                <a:latin typeface="Söhne"/>
              </a:rPr>
              <a:t>Key Features</a:t>
            </a:r>
          </a:p>
          <a:p>
            <a:pPr algn="l">
              <a:buFont typeface="+mj-lt"/>
              <a:buAutoNum type="arabicPeriod"/>
            </a:pPr>
            <a:r>
              <a:rPr lang="en-GB" b="1" i="0" dirty="0">
                <a:effectLst/>
                <a:latin typeface="Söhne"/>
              </a:rPr>
              <a:t>Block Size</a:t>
            </a:r>
            <a:r>
              <a:rPr lang="en-GB" b="0" i="0" dirty="0">
                <a:effectLst/>
                <a:latin typeface="Söhne"/>
              </a:rPr>
              <a:t>: 64 bits</a:t>
            </a:r>
          </a:p>
          <a:p>
            <a:pPr algn="l">
              <a:buFont typeface="+mj-lt"/>
              <a:buAutoNum type="arabicPeriod"/>
            </a:pPr>
            <a:r>
              <a:rPr lang="en-GB" b="1" i="0" dirty="0">
                <a:effectLst/>
                <a:latin typeface="Söhne"/>
              </a:rPr>
              <a:t>Key Length</a:t>
            </a:r>
            <a:r>
              <a:rPr lang="en-GB" b="0" i="0" dirty="0">
                <a:effectLst/>
                <a:latin typeface="Söhne"/>
              </a:rPr>
              <a:t>: 56 bits (plus 8 parity bits)</a:t>
            </a:r>
          </a:p>
          <a:p>
            <a:pPr algn="l">
              <a:buFont typeface="+mj-lt"/>
              <a:buAutoNum type="arabicPeriod"/>
            </a:pPr>
            <a:r>
              <a:rPr lang="en-GB" b="1" i="0" dirty="0">
                <a:effectLst/>
                <a:latin typeface="Söhne"/>
              </a:rPr>
              <a:t>Structure</a:t>
            </a:r>
            <a:r>
              <a:rPr lang="en-GB" b="0" i="0" dirty="0">
                <a:effectLst/>
                <a:latin typeface="Söhne"/>
              </a:rPr>
              <a:t>: Feistel Network</a:t>
            </a:r>
          </a:p>
          <a:p>
            <a:pPr algn="l">
              <a:buFont typeface="+mj-lt"/>
              <a:buAutoNum type="arabicPeriod"/>
            </a:pPr>
            <a:r>
              <a:rPr lang="en-GB" b="1" i="0" dirty="0">
                <a:effectLst/>
                <a:latin typeface="Söhne"/>
              </a:rPr>
              <a:t>Number of Rounds</a:t>
            </a:r>
            <a:r>
              <a:rPr lang="en-GB" b="0" i="0" dirty="0">
                <a:effectLst/>
                <a:latin typeface="Söhne"/>
              </a:rPr>
              <a:t>: 16</a:t>
            </a:r>
          </a:p>
          <a:p>
            <a:pPr algn="l">
              <a:buFont typeface="+mj-lt"/>
              <a:buAutoNum type="arabicPeriod"/>
            </a:pPr>
            <a:r>
              <a:rPr lang="en-GB" b="1" i="0" dirty="0">
                <a:effectLst/>
                <a:latin typeface="Söhne"/>
              </a:rPr>
              <a:t>Key Schedule</a:t>
            </a:r>
            <a:r>
              <a:rPr lang="en-GB" b="0" i="0" dirty="0">
                <a:effectLst/>
                <a:latin typeface="Söhne"/>
              </a:rPr>
              <a:t>: Generates 16 subkeys for use in each round.</a:t>
            </a:r>
          </a:p>
          <a:p>
            <a:pPr algn="l"/>
            <a:endParaRPr lang="en-GB" b="0" i="0" dirty="0">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7C6E-72C7-1F77-8556-FE6D08EE9683}"/>
              </a:ext>
            </a:extLst>
          </p:cNvPr>
          <p:cNvSpPr>
            <a:spLocks noGrp="1"/>
          </p:cNvSpPr>
          <p:nvPr>
            <p:ph type="title"/>
          </p:nvPr>
        </p:nvSpPr>
        <p:spPr>
          <a:xfrm>
            <a:off x="838200" y="365126"/>
            <a:ext cx="4767470" cy="589032"/>
          </a:xfrm>
        </p:spPr>
        <p:txBody>
          <a:bodyPr>
            <a:normAutofit fontScale="90000"/>
          </a:bodyPr>
          <a:lstStyle/>
          <a:p>
            <a:r>
              <a:rPr lang="en-GB" b="1" i="0" dirty="0">
                <a:effectLst/>
                <a:latin typeface="Söhne"/>
              </a:rPr>
              <a:t>Operational Stages</a:t>
            </a:r>
            <a:endParaRPr lang="en-IN" dirty="0"/>
          </a:p>
        </p:txBody>
      </p:sp>
      <p:sp>
        <p:nvSpPr>
          <p:cNvPr id="3" name="Content Placeholder 2">
            <a:extLst>
              <a:ext uri="{FF2B5EF4-FFF2-40B4-BE49-F238E27FC236}">
                <a16:creationId xmlns:a16="http://schemas.microsoft.com/office/drawing/2014/main" id="{1F92816C-886A-7A3C-38A3-DC3BF635048C}"/>
              </a:ext>
            </a:extLst>
          </p:cNvPr>
          <p:cNvSpPr>
            <a:spLocks noGrp="1"/>
          </p:cNvSpPr>
          <p:nvPr>
            <p:ph idx="1"/>
          </p:nvPr>
        </p:nvSpPr>
        <p:spPr>
          <a:xfrm>
            <a:off x="838200" y="1126435"/>
            <a:ext cx="10515600" cy="5050528"/>
          </a:xfrm>
        </p:spPr>
        <p:txBody>
          <a:bodyPr>
            <a:normAutofit fontScale="55000" lnSpcReduction="20000"/>
          </a:bodyPr>
          <a:lstStyle/>
          <a:p>
            <a:pPr algn="l"/>
            <a:r>
              <a:rPr lang="en-GB" b="0" i="0" dirty="0">
                <a:effectLst/>
                <a:latin typeface="Söhne"/>
              </a:rPr>
              <a:t>a. Key Schedule</a:t>
            </a:r>
          </a:p>
          <a:p>
            <a:pPr algn="l">
              <a:buFont typeface="Arial" panose="020B0604020202020204" pitchFamily="34" charset="0"/>
              <a:buChar char="•"/>
            </a:pPr>
            <a:r>
              <a:rPr lang="en-GB" b="0" i="0" dirty="0">
                <a:effectLst/>
                <a:latin typeface="Söhne"/>
              </a:rPr>
              <a:t>The 64-bit key is reduced to 56 bits by removing parity bits.</a:t>
            </a:r>
          </a:p>
          <a:p>
            <a:pPr algn="l">
              <a:buFont typeface="Arial" panose="020B0604020202020204" pitchFamily="34" charset="0"/>
              <a:buChar char="•"/>
            </a:pPr>
            <a:r>
              <a:rPr lang="en-GB" b="0" i="0" dirty="0">
                <a:effectLst/>
                <a:latin typeface="Söhne"/>
              </a:rPr>
              <a:t>This key is then permutated and split into two 28-bit halves.</a:t>
            </a:r>
          </a:p>
          <a:p>
            <a:pPr algn="l">
              <a:buFont typeface="Arial" panose="020B0604020202020204" pitchFamily="34" charset="0"/>
              <a:buChar char="•"/>
            </a:pPr>
            <a:r>
              <a:rPr lang="en-GB" b="0" i="0" dirty="0">
                <a:effectLst/>
                <a:latin typeface="Söhne"/>
              </a:rPr>
              <a:t>Each half is subjected to left shifts and permutated by permutation choice 2 (PC2) to generate 16 round keys.</a:t>
            </a:r>
          </a:p>
          <a:p>
            <a:pPr algn="l"/>
            <a:r>
              <a:rPr lang="en-GB" b="0" i="0" dirty="0">
                <a:effectLst/>
                <a:latin typeface="Söhne"/>
              </a:rPr>
              <a:t>b. Initial Permutation (IP)</a:t>
            </a:r>
          </a:p>
          <a:p>
            <a:pPr algn="l">
              <a:buFont typeface="Arial" panose="020B0604020202020204" pitchFamily="34" charset="0"/>
              <a:buChar char="•"/>
            </a:pPr>
            <a:r>
              <a:rPr lang="en-GB" b="0" i="0" dirty="0">
                <a:effectLst/>
                <a:latin typeface="Söhne"/>
              </a:rPr>
              <a:t>The 64-bit plaintext block undergoes an initial permutation that rearranges the bits according to a predefined table.</a:t>
            </a:r>
          </a:p>
          <a:p>
            <a:pPr algn="l"/>
            <a:r>
              <a:rPr lang="en-GB" b="0" i="0" dirty="0">
                <a:effectLst/>
                <a:latin typeface="Söhne"/>
              </a:rPr>
              <a:t>c. Rounds</a:t>
            </a:r>
          </a:p>
          <a:p>
            <a:pPr algn="l"/>
            <a:r>
              <a:rPr lang="en-GB" b="0" i="0" dirty="0">
                <a:effectLst/>
                <a:latin typeface="Söhne"/>
              </a:rPr>
              <a:t>Each of the 16 rounds consists of:</a:t>
            </a:r>
          </a:p>
          <a:p>
            <a:pPr algn="l">
              <a:buFont typeface="Arial" panose="020B0604020202020204" pitchFamily="34" charset="0"/>
              <a:buChar char="•"/>
            </a:pPr>
            <a:r>
              <a:rPr lang="en-GB" b="1" i="0" dirty="0">
                <a:effectLst/>
                <a:latin typeface="Söhne"/>
              </a:rPr>
              <a:t>Expansion</a:t>
            </a:r>
            <a:r>
              <a:rPr lang="en-GB" b="0" i="0" dirty="0">
                <a:effectLst/>
                <a:latin typeface="Söhne"/>
              </a:rPr>
              <a:t>: The right 32-bit half of the data expands to 48 bits using an expansion table.</a:t>
            </a:r>
          </a:p>
          <a:p>
            <a:pPr algn="l">
              <a:buFont typeface="Arial" panose="020B0604020202020204" pitchFamily="34" charset="0"/>
              <a:buChar char="•"/>
            </a:pPr>
            <a:r>
              <a:rPr lang="en-GB" b="1" i="0" dirty="0">
                <a:effectLst/>
                <a:latin typeface="Söhne"/>
              </a:rPr>
              <a:t>Mixing</a:t>
            </a:r>
            <a:r>
              <a:rPr lang="en-GB" b="0" i="0" dirty="0">
                <a:effectLst/>
                <a:latin typeface="Söhne"/>
              </a:rPr>
              <a:t>: The expanded data is mixed with a round key using XOR.</a:t>
            </a:r>
          </a:p>
          <a:p>
            <a:pPr algn="l">
              <a:buFont typeface="Arial" panose="020B0604020202020204" pitchFamily="34" charset="0"/>
              <a:buChar char="•"/>
            </a:pPr>
            <a:r>
              <a:rPr lang="en-GB" b="1" i="0" dirty="0">
                <a:effectLst/>
                <a:latin typeface="Söhne"/>
              </a:rPr>
              <a:t>Substitution</a:t>
            </a:r>
            <a:r>
              <a:rPr lang="en-GB" b="0" i="0" dirty="0">
                <a:effectLst/>
                <a:latin typeface="Söhne"/>
              </a:rPr>
              <a:t>: The mixed data is then compressed from 48 to 32 bits using 8 substitution boxes (S-boxes), each box processing 6 bits of input and producing 4 bits of output.</a:t>
            </a:r>
          </a:p>
          <a:p>
            <a:pPr algn="l">
              <a:buFont typeface="Arial" panose="020B0604020202020204" pitchFamily="34" charset="0"/>
              <a:buChar char="•"/>
            </a:pPr>
            <a:r>
              <a:rPr lang="en-GB" b="1" i="0" dirty="0">
                <a:effectLst/>
                <a:latin typeface="Söhne"/>
              </a:rPr>
              <a:t>Permutation</a:t>
            </a:r>
            <a:r>
              <a:rPr lang="en-GB" b="0" i="0" dirty="0">
                <a:effectLst/>
                <a:latin typeface="Söhne"/>
              </a:rPr>
              <a:t>: The output from the S-boxes is permutated.</a:t>
            </a:r>
          </a:p>
          <a:p>
            <a:pPr algn="l">
              <a:buFont typeface="Arial" panose="020B0604020202020204" pitchFamily="34" charset="0"/>
              <a:buChar char="•"/>
            </a:pPr>
            <a:r>
              <a:rPr lang="en-GB" b="1" i="0" dirty="0">
                <a:effectLst/>
                <a:latin typeface="Söhne"/>
              </a:rPr>
              <a:t>Merging</a:t>
            </a:r>
            <a:r>
              <a:rPr lang="en-GB" b="0" i="0" dirty="0">
                <a:effectLst/>
                <a:latin typeface="Söhne"/>
              </a:rPr>
              <a:t>: This output is then XORed with the left half of the data.</a:t>
            </a:r>
          </a:p>
          <a:p>
            <a:pPr algn="l">
              <a:buFont typeface="Arial" panose="020B0604020202020204" pitchFamily="34" charset="0"/>
              <a:buChar char="•"/>
            </a:pPr>
            <a:r>
              <a:rPr lang="en-GB" b="0" i="0" dirty="0">
                <a:effectLst/>
                <a:latin typeface="Söhne"/>
              </a:rPr>
              <a:t>The left and right halves are swapped for the next round.</a:t>
            </a:r>
          </a:p>
          <a:p>
            <a:pPr algn="l"/>
            <a:r>
              <a:rPr lang="en-GB" b="0" i="0" dirty="0">
                <a:effectLst/>
                <a:latin typeface="Söhne"/>
              </a:rPr>
              <a:t>d. Final Permutation (FP)</a:t>
            </a:r>
          </a:p>
          <a:p>
            <a:pPr algn="l">
              <a:buFont typeface="Arial" panose="020B0604020202020204" pitchFamily="34" charset="0"/>
              <a:buChar char="•"/>
            </a:pPr>
            <a:r>
              <a:rPr lang="en-GB" b="0" i="0" dirty="0">
                <a:effectLst/>
                <a:latin typeface="Söhne"/>
              </a:rPr>
              <a:t>After 16 rounds, the halves are not swapped.</a:t>
            </a:r>
          </a:p>
          <a:p>
            <a:pPr algn="l">
              <a:buFont typeface="Arial" panose="020B0604020202020204" pitchFamily="34" charset="0"/>
              <a:buChar char="•"/>
            </a:pPr>
            <a:r>
              <a:rPr lang="en-GB" b="0" i="0" dirty="0">
                <a:effectLst/>
                <a:latin typeface="Söhne"/>
              </a:rPr>
              <a:t>A final permutation, which is the inverse of the initial permutation, is applied to the combined block.</a:t>
            </a:r>
          </a:p>
          <a:p>
            <a:endParaRPr lang="en-IN" dirty="0"/>
          </a:p>
        </p:txBody>
      </p:sp>
    </p:spTree>
    <p:extLst>
      <p:ext uri="{BB962C8B-B14F-4D97-AF65-F5344CB8AC3E}">
        <p14:creationId xmlns:p14="http://schemas.microsoft.com/office/powerpoint/2010/main" val="367339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64C6-A691-AB42-949B-A062E2CFCB66}"/>
              </a:ext>
            </a:extLst>
          </p:cNvPr>
          <p:cNvSpPr>
            <a:spLocks noGrp="1"/>
          </p:cNvSpPr>
          <p:nvPr>
            <p:ph type="title"/>
          </p:nvPr>
        </p:nvSpPr>
        <p:spPr/>
        <p:txBody>
          <a:bodyPr/>
          <a:lstStyle/>
          <a:p>
            <a:r>
              <a:rPr lang="en-GB" dirty="0"/>
              <a:t>Key Components</a:t>
            </a:r>
            <a:endParaRPr lang="en-IN" dirty="0"/>
          </a:p>
        </p:txBody>
      </p:sp>
      <p:sp>
        <p:nvSpPr>
          <p:cNvPr id="3" name="Content Placeholder 2">
            <a:extLst>
              <a:ext uri="{FF2B5EF4-FFF2-40B4-BE49-F238E27FC236}">
                <a16:creationId xmlns:a16="http://schemas.microsoft.com/office/drawing/2014/main" id="{8A5D33CA-8EB4-C6B6-6511-6492BA2CAC04}"/>
              </a:ext>
            </a:extLst>
          </p:cNvPr>
          <p:cNvSpPr>
            <a:spLocks noGrp="1"/>
          </p:cNvSpPr>
          <p:nvPr>
            <p:ph idx="1"/>
          </p:nvPr>
        </p:nvSpPr>
        <p:spPr/>
        <p:txBody>
          <a:bodyPr>
            <a:normAutofit fontScale="85000" lnSpcReduction="20000"/>
          </a:bodyPr>
          <a:lstStyle/>
          <a:p>
            <a:r>
              <a:rPr lang="en-GB" dirty="0"/>
              <a:t>Constants:</a:t>
            </a:r>
          </a:p>
          <a:p>
            <a:endParaRPr lang="en-GB" dirty="0"/>
          </a:p>
          <a:p>
            <a:r>
              <a:rPr lang="en-GB" dirty="0"/>
              <a:t>IP (Initial Permutation Table): Defines the initial permutation of the plaintext.</a:t>
            </a:r>
          </a:p>
          <a:p>
            <a:r>
              <a:rPr lang="en-GB" dirty="0"/>
              <a:t>FP (Final Permutation Table): Used for the final permutation, effectively the inverse of IP.</a:t>
            </a:r>
          </a:p>
          <a:p>
            <a:r>
              <a:rPr lang="en-GB" dirty="0"/>
              <a:t>PC1 and PC2 (Permutation Choice Tables): Used in key schedule for generating subkeys.</a:t>
            </a:r>
          </a:p>
          <a:p>
            <a:r>
              <a:rPr lang="en-GB" dirty="0"/>
              <a:t>E (Expansion Table): Expands the 32-bit half-block to 48 bits in each round.</a:t>
            </a:r>
          </a:p>
          <a:p>
            <a:r>
              <a:rPr lang="en-GB" dirty="0"/>
              <a:t>SBOX (Substitution Boxes): 8 substitution boxes used for the substitution step in each round.</a:t>
            </a:r>
          </a:p>
          <a:p>
            <a:r>
              <a:rPr lang="en-GB" dirty="0"/>
              <a:t>P (Permutation Function): Permutation used after the substitution step.</a:t>
            </a:r>
          </a:p>
          <a:p>
            <a:r>
              <a:rPr lang="en-GB" dirty="0"/>
              <a:t>SHIFTS: Specifies the number of left shifts for each round in key generation.</a:t>
            </a:r>
          </a:p>
        </p:txBody>
      </p:sp>
    </p:spTree>
    <p:extLst>
      <p:ext uri="{BB962C8B-B14F-4D97-AF65-F5344CB8AC3E}">
        <p14:creationId xmlns:p14="http://schemas.microsoft.com/office/powerpoint/2010/main" val="435462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3B9B7-4EDE-421F-6077-D47EE7FBAB19}"/>
              </a:ext>
            </a:extLst>
          </p:cNvPr>
          <p:cNvSpPr>
            <a:spLocks noGrp="1"/>
          </p:cNvSpPr>
          <p:nvPr>
            <p:ph idx="1"/>
          </p:nvPr>
        </p:nvSpPr>
        <p:spPr>
          <a:xfrm>
            <a:off x="838200" y="266700"/>
            <a:ext cx="10515600" cy="5910263"/>
          </a:xfrm>
        </p:spPr>
        <p:txBody>
          <a:bodyPr>
            <a:normAutofit fontScale="70000" lnSpcReduction="20000"/>
          </a:bodyPr>
          <a:lstStyle/>
          <a:p>
            <a:r>
              <a:rPr lang="en-GB" b="1" dirty="0"/>
              <a:t>Key Schedule Generation (</a:t>
            </a:r>
            <a:r>
              <a:rPr lang="en-GB" b="1" dirty="0" err="1"/>
              <a:t>generateSubKeys</a:t>
            </a:r>
            <a:r>
              <a:rPr lang="en-GB" b="1" dirty="0"/>
              <a:t>):</a:t>
            </a:r>
          </a:p>
          <a:p>
            <a:endParaRPr lang="en-GB" dirty="0"/>
          </a:p>
          <a:p>
            <a:r>
              <a:rPr lang="en-GB" dirty="0"/>
              <a:t>Applies PC1 to the 64-bit key (excluding parity bits) and splits it into two 28-bit halves.</a:t>
            </a:r>
          </a:p>
          <a:p>
            <a:r>
              <a:rPr lang="en-GB" dirty="0"/>
              <a:t>Each half is left-shifted and combined, followed by PC2 to generate the 48-bit subkeys for each of the 16 rounds.</a:t>
            </a:r>
          </a:p>
          <a:p>
            <a:r>
              <a:rPr lang="en-GB" b="1" dirty="0"/>
              <a:t>Feistel Function (</a:t>
            </a:r>
            <a:r>
              <a:rPr lang="en-GB" b="1" dirty="0" err="1"/>
              <a:t>feistel</a:t>
            </a:r>
            <a:r>
              <a:rPr lang="en-GB" b="1" dirty="0"/>
              <a:t>):</a:t>
            </a:r>
          </a:p>
          <a:p>
            <a:endParaRPr lang="en-GB" dirty="0"/>
          </a:p>
          <a:p>
            <a:r>
              <a:rPr lang="en-GB" dirty="0"/>
              <a:t>Expands the right half of the data, XORs with a subkey, applies S-boxes, and then a final permutation (P-table).</a:t>
            </a:r>
          </a:p>
          <a:p>
            <a:r>
              <a:rPr lang="en-GB" b="1" dirty="0"/>
              <a:t>DES Round (</a:t>
            </a:r>
            <a:r>
              <a:rPr lang="en-GB" b="1" dirty="0" err="1"/>
              <a:t>desRound</a:t>
            </a:r>
            <a:r>
              <a:rPr lang="en-GB" b="1" dirty="0"/>
              <a:t>):</a:t>
            </a:r>
          </a:p>
          <a:p>
            <a:endParaRPr lang="en-GB" dirty="0"/>
          </a:p>
          <a:p>
            <a:r>
              <a:rPr lang="en-GB" dirty="0"/>
              <a:t>Each round applies the Feistel function on the right half and then XORs the result with the left half. The halves are then swapped.</a:t>
            </a:r>
          </a:p>
          <a:p>
            <a:r>
              <a:rPr lang="en-GB" b="1" dirty="0"/>
              <a:t>Encryption and Decryption:</a:t>
            </a:r>
          </a:p>
          <a:p>
            <a:endParaRPr lang="en-GB" dirty="0"/>
          </a:p>
          <a:p>
            <a:r>
              <a:rPr lang="en-GB" dirty="0"/>
              <a:t>Encryption (encrypt): Applies initial permutation, 16 rounds of DES, swaps the halves, and then applies the final permutation.</a:t>
            </a:r>
          </a:p>
          <a:p>
            <a:r>
              <a:rPr lang="en-GB" dirty="0"/>
              <a:t>Decryption (decrypt): Similar to encryption but uses the subkeys in reverse order.</a:t>
            </a:r>
            <a:endParaRPr lang="en-IN" dirty="0"/>
          </a:p>
        </p:txBody>
      </p:sp>
    </p:spTree>
    <p:extLst>
      <p:ext uri="{BB962C8B-B14F-4D97-AF65-F5344CB8AC3E}">
        <p14:creationId xmlns:p14="http://schemas.microsoft.com/office/powerpoint/2010/main" val="164544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1276D-B130-1EFA-4B5D-2095A05A1635}"/>
              </a:ext>
            </a:extLst>
          </p:cNvPr>
          <p:cNvSpPr>
            <a:spLocks noGrp="1"/>
          </p:cNvSpPr>
          <p:nvPr>
            <p:ph idx="1"/>
          </p:nvPr>
        </p:nvSpPr>
        <p:spPr>
          <a:xfrm>
            <a:off x="838200" y="254000"/>
            <a:ext cx="10515600" cy="5922963"/>
          </a:xfrm>
        </p:spPr>
        <p:txBody>
          <a:bodyPr/>
          <a:lstStyle/>
          <a:p>
            <a:pPr marL="0" indent="0">
              <a:buNone/>
            </a:pPr>
            <a:r>
              <a:rPr lang="en-GB" b="1" dirty="0"/>
              <a:t>Utility Methods:</a:t>
            </a:r>
          </a:p>
          <a:p>
            <a:r>
              <a:rPr lang="en-GB" b="1" dirty="0"/>
              <a:t>permute: </a:t>
            </a:r>
            <a:r>
              <a:rPr lang="en-GB" dirty="0"/>
              <a:t>Applies the various permutation tables.</a:t>
            </a:r>
          </a:p>
          <a:p>
            <a:r>
              <a:rPr lang="en-GB" b="1" dirty="0" err="1"/>
              <a:t>leftShift</a:t>
            </a:r>
            <a:r>
              <a:rPr lang="en-GB" b="1" dirty="0"/>
              <a:t>: </a:t>
            </a:r>
            <a:r>
              <a:rPr lang="en-GB" dirty="0"/>
              <a:t>Performs left circular shifts for key generation.</a:t>
            </a:r>
          </a:p>
          <a:p>
            <a:r>
              <a:rPr lang="en-GB" b="1" dirty="0" err="1"/>
              <a:t>combineHalves</a:t>
            </a:r>
            <a:r>
              <a:rPr lang="en-GB" b="1" dirty="0"/>
              <a:t>: </a:t>
            </a:r>
            <a:r>
              <a:rPr lang="en-GB" dirty="0"/>
              <a:t>Combines two halves of the key.</a:t>
            </a:r>
          </a:p>
          <a:p>
            <a:r>
              <a:rPr lang="en-GB" b="1" dirty="0" err="1"/>
              <a:t>fromByteArray</a:t>
            </a:r>
            <a:r>
              <a:rPr lang="en-GB" b="1" dirty="0"/>
              <a:t> and </a:t>
            </a:r>
            <a:r>
              <a:rPr lang="en-GB" b="1" dirty="0" err="1"/>
              <a:t>toByteArray</a:t>
            </a:r>
            <a:r>
              <a:rPr lang="en-GB" dirty="0"/>
              <a:t>: Convert between byte arrays and </a:t>
            </a:r>
            <a:r>
              <a:rPr lang="en-GB" dirty="0" err="1"/>
              <a:t>BitSet</a:t>
            </a:r>
            <a:r>
              <a:rPr lang="en-GB" dirty="0"/>
              <a:t>.</a:t>
            </a:r>
          </a:p>
          <a:p>
            <a:r>
              <a:rPr lang="en-GB" b="1" dirty="0" err="1"/>
              <a:t>padPlainText</a:t>
            </a:r>
            <a:r>
              <a:rPr lang="en-GB" b="1" dirty="0"/>
              <a:t> and </a:t>
            </a:r>
            <a:r>
              <a:rPr lang="en-GB" b="1" dirty="0" err="1"/>
              <a:t>removePadding</a:t>
            </a:r>
            <a:r>
              <a:rPr lang="en-GB" dirty="0"/>
              <a:t>: Pad the plaintext to a multiple of 8 bytes and remove padding after decryption.</a:t>
            </a:r>
            <a:endParaRPr lang="en-IN" dirty="0"/>
          </a:p>
        </p:txBody>
      </p:sp>
    </p:spTree>
    <p:extLst>
      <p:ext uri="{BB962C8B-B14F-4D97-AF65-F5344CB8AC3E}">
        <p14:creationId xmlns:p14="http://schemas.microsoft.com/office/powerpoint/2010/main" val="424237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E742-C01E-705E-6747-BD8C1A7818E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Implementation details. Encrypt()</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method</a:t>
            </a:r>
          </a:p>
        </p:txBody>
      </p:sp>
      <p:pic>
        <p:nvPicPr>
          <p:cNvPr id="5" name="Content Placeholder 4" descr="A screenshot of a computer program&#10;&#10;Description automatically generated">
            <a:extLst>
              <a:ext uri="{FF2B5EF4-FFF2-40B4-BE49-F238E27FC236}">
                <a16:creationId xmlns:a16="http://schemas.microsoft.com/office/drawing/2014/main" id="{7B51F7EA-7A18-12FC-1F79-CE0D472F1409}"/>
              </a:ext>
            </a:extLst>
          </p:cNvPr>
          <p:cNvPicPr>
            <a:picLocks noChangeAspect="1"/>
          </p:cNvPicPr>
          <p:nvPr/>
        </p:nvPicPr>
        <p:blipFill>
          <a:blip r:embed="rId2"/>
          <a:stretch>
            <a:fillRect/>
          </a:stretch>
        </p:blipFill>
        <p:spPr>
          <a:xfrm>
            <a:off x="4216526" y="977138"/>
            <a:ext cx="6780700" cy="4903723"/>
          </a:xfrm>
          <a:prstGeom prst="rect">
            <a:avLst/>
          </a:prstGeom>
        </p:spPr>
      </p:pic>
    </p:spTree>
    <p:extLst>
      <p:ext uri="{BB962C8B-B14F-4D97-AF65-F5344CB8AC3E}">
        <p14:creationId xmlns:p14="http://schemas.microsoft.com/office/powerpoint/2010/main" val="276933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BD12C-5D44-A5C6-57EF-03CE61691736}"/>
              </a:ext>
            </a:extLst>
          </p:cNvPr>
          <p:cNvSpPr>
            <a:spLocks noGrp="1"/>
          </p:cNvSpPr>
          <p:nvPr>
            <p:ph idx="1"/>
          </p:nvPr>
        </p:nvSpPr>
        <p:spPr>
          <a:xfrm>
            <a:off x="0" y="0"/>
            <a:ext cx="12192000" cy="7126514"/>
          </a:xfrm>
        </p:spPr>
        <p:txBody>
          <a:bodyPr>
            <a:normAutofit fontScale="62500" lnSpcReduction="20000"/>
          </a:bodyPr>
          <a:lstStyle/>
          <a:p>
            <a:r>
              <a:rPr lang="en-GB" sz="3600" b="1" dirty="0"/>
              <a:t>Steps in the encrypt Function:</a:t>
            </a:r>
          </a:p>
          <a:p>
            <a:r>
              <a:rPr lang="en-GB" b="1" dirty="0"/>
              <a:t>Key Preparation:</a:t>
            </a:r>
          </a:p>
          <a:p>
            <a:r>
              <a:rPr lang="en-GB" dirty="0"/>
              <a:t>The key is converted from a byte array to a </a:t>
            </a:r>
            <a:r>
              <a:rPr lang="en-GB" dirty="0" err="1"/>
              <a:t>BitSet</a:t>
            </a:r>
            <a:r>
              <a:rPr lang="en-GB" dirty="0"/>
              <a:t> object for easier manipulation.</a:t>
            </a:r>
          </a:p>
          <a:p>
            <a:r>
              <a:rPr lang="en-GB" dirty="0"/>
              <a:t>The </a:t>
            </a:r>
            <a:r>
              <a:rPr lang="en-GB" dirty="0" err="1"/>
              <a:t>generateSubKeys</a:t>
            </a:r>
            <a:r>
              <a:rPr lang="en-GB" dirty="0"/>
              <a:t> method is called to create 16 subkeys from the main key, which will be used in each of the 16 rounds of the DES algorithm.</a:t>
            </a:r>
          </a:p>
          <a:p>
            <a:r>
              <a:rPr lang="en-GB" b="1" dirty="0"/>
              <a:t>Initial Permutation:</a:t>
            </a:r>
          </a:p>
          <a:p>
            <a:r>
              <a:rPr lang="en-GB" dirty="0"/>
              <a:t>The plaintext is converted to a </a:t>
            </a:r>
            <a:r>
              <a:rPr lang="en-GB" dirty="0" err="1"/>
              <a:t>BitSet</a:t>
            </a:r>
            <a:r>
              <a:rPr lang="en-GB" dirty="0"/>
              <a:t> and then subjected to an initial permutation (IP). This step rearranges the bits of the plaintext according to the IP table, providing an initial scrambling of the data.</a:t>
            </a:r>
          </a:p>
          <a:p>
            <a:r>
              <a:rPr lang="en-GB" b="1" dirty="0"/>
              <a:t>16 Rounds of Processing:</a:t>
            </a:r>
            <a:endParaRPr lang="en-GB" dirty="0"/>
          </a:p>
          <a:p>
            <a:r>
              <a:rPr lang="en-GB" dirty="0"/>
              <a:t>The </a:t>
            </a:r>
            <a:r>
              <a:rPr lang="en-GB" dirty="0" err="1"/>
              <a:t>BitSet</a:t>
            </a:r>
            <a:r>
              <a:rPr lang="en-GB" dirty="0"/>
              <a:t> representing the permuted plaintext is split into two halves: left and right.</a:t>
            </a:r>
          </a:p>
          <a:p>
            <a:r>
              <a:rPr lang="en-GB" dirty="0"/>
              <a:t>For each of the 16 rounds, the </a:t>
            </a:r>
            <a:r>
              <a:rPr lang="en-GB" dirty="0" err="1"/>
              <a:t>desRound</a:t>
            </a:r>
            <a:r>
              <a:rPr lang="en-GB" dirty="0"/>
              <a:t> function is called with the current left and right halves and the corresponding subkey.</a:t>
            </a:r>
          </a:p>
          <a:p>
            <a:r>
              <a:rPr lang="en-GB" dirty="0"/>
              <a:t>In each round, the Feistel function is applied to the right half and the result is XORed with the left half. Then, the halves are swapped.</a:t>
            </a:r>
            <a:endParaRPr lang="en-GB" b="1" dirty="0"/>
          </a:p>
          <a:p>
            <a:r>
              <a:rPr lang="en-GB" b="1" dirty="0"/>
              <a:t>Final Combination and Swap:</a:t>
            </a:r>
          </a:p>
          <a:p>
            <a:r>
              <a:rPr lang="en-GB" dirty="0"/>
              <a:t>After 16 rounds, the final left and right halves are combined into a single </a:t>
            </a:r>
            <a:r>
              <a:rPr lang="en-GB" dirty="0" err="1"/>
              <a:t>BitSet</a:t>
            </a:r>
            <a:r>
              <a:rPr lang="en-GB" dirty="0"/>
              <a:t>, but with a twist: they are swapped. The right half becomes the first 32 bits, and the left half becomes the last 32 bits of the combined </a:t>
            </a:r>
            <a:r>
              <a:rPr lang="en-GB" dirty="0" err="1"/>
              <a:t>BitSet</a:t>
            </a:r>
            <a:r>
              <a:rPr lang="en-GB" dirty="0"/>
              <a:t>.</a:t>
            </a:r>
          </a:p>
          <a:p>
            <a:r>
              <a:rPr lang="en-GB" b="1" dirty="0"/>
              <a:t>Final Permutation:</a:t>
            </a:r>
          </a:p>
          <a:p>
            <a:r>
              <a:rPr lang="en-GB" dirty="0"/>
              <a:t>The final combined </a:t>
            </a:r>
            <a:r>
              <a:rPr lang="en-GB" dirty="0" err="1"/>
              <a:t>BitSet</a:t>
            </a:r>
            <a:r>
              <a:rPr lang="en-GB" dirty="0"/>
              <a:t> is then subjected to a final permutation using the FP table, which is the inverse of the initial permutation. This step rearranges the bits back to their original positions.</a:t>
            </a:r>
          </a:p>
          <a:p>
            <a:r>
              <a:rPr lang="en-GB" b="1" dirty="0"/>
              <a:t>Output:</a:t>
            </a:r>
            <a:endParaRPr lang="en-GB" dirty="0"/>
          </a:p>
          <a:p>
            <a:r>
              <a:rPr lang="en-GB" dirty="0"/>
              <a:t>Finally, the </a:t>
            </a:r>
            <a:r>
              <a:rPr lang="en-GB" dirty="0" err="1"/>
              <a:t>BitSet</a:t>
            </a:r>
            <a:r>
              <a:rPr lang="en-GB" dirty="0"/>
              <a:t> is converted back into a byte array using the </a:t>
            </a:r>
            <a:r>
              <a:rPr lang="en-GB" dirty="0" err="1"/>
              <a:t>toByteArray</a:t>
            </a:r>
            <a:r>
              <a:rPr lang="en-GB" dirty="0"/>
              <a:t> method and returned. This byte array represents the encrypted data.</a:t>
            </a:r>
            <a:endParaRPr lang="en-IN" dirty="0"/>
          </a:p>
        </p:txBody>
      </p:sp>
    </p:spTree>
    <p:extLst>
      <p:ext uri="{BB962C8B-B14F-4D97-AF65-F5344CB8AC3E}">
        <p14:creationId xmlns:p14="http://schemas.microsoft.com/office/powerpoint/2010/main" val="44751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1304</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DES algorithm  Task 3</vt:lpstr>
      <vt:lpstr>Introduction</vt:lpstr>
      <vt:lpstr>Technical Overview</vt:lpstr>
      <vt:lpstr>Operational Stages</vt:lpstr>
      <vt:lpstr>Key Components</vt:lpstr>
      <vt:lpstr>PowerPoint Presentation</vt:lpstr>
      <vt:lpstr>PowerPoint Presentation</vt:lpstr>
      <vt:lpstr>Implementation details. Encrypt() method</vt:lpstr>
      <vt:lpstr>PowerPoint Presentation</vt:lpstr>
      <vt:lpstr>Implementation details. decrypt() method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 Pradip Dere</dc:creator>
  <cp:lastModifiedBy>Aniket Pradip Dere</cp:lastModifiedBy>
  <cp:revision>1</cp:revision>
  <dcterms:created xsi:type="dcterms:W3CDTF">2023-11-20T21:28:07Z</dcterms:created>
  <dcterms:modified xsi:type="dcterms:W3CDTF">2023-11-22T01:02:56Z</dcterms:modified>
</cp:coreProperties>
</file>