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58" r:id="rId4"/>
    <p:sldId id="259" r:id="rId5"/>
    <p:sldId id="270" r:id="rId6"/>
    <p:sldId id="261" r:id="rId7"/>
    <p:sldId id="263" r:id="rId8"/>
    <p:sldId id="271" r:id="rId9"/>
    <p:sldId id="273"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DB8E4D7-D3F3-43F5-8762-D6AC3DFB68B4}">
          <p14:sldIdLst>
            <p14:sldId id="257"/>
            <p14:sldId id="258"/>
            <p14:sldId id="259"/>
            <p14:sldId id="270"/>
            <p14:sldId id="261"/>
            <p14:sldId id="263"/>
            <p14:sldId id="271"/>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8F006A-E587-40EF-BD3A-F316EF4B19CF}" v="13" dt="2023-11-21T23:19:58.7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Master" Target="slideMasters/slideMaster2.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ket Pradip Dere" userId="551f3a1f-42ca-492c-82ab-789c58829662" providerId="ADAL" clId="{8B8F006A-E587-40EF-BD3A-F316EF4B19CF}"/>
    <pc:docChg chg="undo redo custSel addSld delSld modSld addSection delSection modSection">
      <pc:chgData name="Aniket Pradip Dere" userId="551f3a1f-42ca-492c-82ab-789c58829662" providerId="ADAL" clId="{8B8F006A-E587-40EF-BD3A-F316EF4B19CF}" dt="2023-11-21T23:21:10.726" v="333" actId="27636"/>
      <pc:docMkLst>
        <pc:docMk/>
      </pc:docMkLst>
      <pc:sldChg chg="modSp mod">
        <pc:chgData name="Aniket Pradip Dere" userId="551f3a1f-42ca-492c-82ab-789c58829662" providerId="ADAL" clId="{8B8F006A-E587-40EF-BD3A-F316EF4B19CF}" dt="2023-11-21T22:41:26.183" v="9" actId="20577"/>
        <pc:sldMkLst>
          <pc:docMk/>
          <pc:sldMk cId="0" sldId="257"/>
        </pc:sldMkLst>
        <pc:spChg chg="mod">
          <ac:chgData name="Aniket Pradip Dere" userId="551f3a1f-42ca-492c-82ab-789c58829662" providerId="ADAL" clId="{8B8F006A-E587-40EF-BD3A-F316EF4B19CF}" dt="2023-11-21T22:41:26.183" v="9" actId="20577"/>
          <ac:spMkLst>
            <pc:docMk/>
            <pc:sldMk cId="0" sldId="257"/>
            <ac:spMk id="2" creationId="{00000000-0000-0000-0000-000000000000}"/>
          </ac:spMkLst>
        </pc:spChg>
      </pc:sldChg>
      <pc:sldChg chg="addSp delSp modSp mod">
        <pc:chgData name="Aniket Pradip Dere" userId="551f3a1f-42ca-492c-82ab-789c58829662" providerId="ADAL" clId="{8B8F006A-E587-40EF-BD3A-F316EF4B19CF}" dt="2023-11-21T22:41:08.560" v="4"/>
        <pc:sldMkLst>
          <pc:docMk/>
          <pc:sldMk cId="0" sldId="258"/>
        </pc:sldMkLst>
        <pc:spChg chg="mod">
          <ac:chgData name="Aniket Pradip Dere" userId="551f3a1f-42ca-492c-82ab-789c58829662" providerId="ADAL" clId="{8B8F006A-E587-40EF-BD3A-F316EF4B19CF}" dt="2023-11-21T22:41:08.560" v="4"/>
          <ac:spMkLst>
            <pc:docMk/>
            <pc:sldMk cId="0" sldId="258"/>
            <ac:spMk id="3" creationId="{00000000-0000-0000-0000-000000000000}"/>
          </ac:spMkLst>
        </pc:spChg>
        <pc:spChg chg="add del">
          <ac:chgData name="Aniket Pradip Dere" userId="551f3a1f-42ca-492c-82ab-789c58829662" providerId="ADAL" clId="{8B8F006A-E587-40EF-BD3A-F316EF4B19CF}" dt="2023-11-21T22:40:50.107" v="1" actId="21"/>
          <ac:spMkLst>
            <pc:docMk/>
            <pc:sldMk cId="0" sldId="258"/>
            <ac:spMk id="4" creationId="{D05983D1-052C-D467-DF6B-53B6B236CFCA}"/>
          </ac:spMkLst>
        </pc:spChg>
      </pc:sldChg>
      <pc:sldChg chg="modSp mod">
        <pc:chgData name="Aniket Pradip Dere" userId="551f3a1f-42ca-492c-82ab-789c58829662" providerId="ADAL" clId="{8B8F006A-E587-40EF-BD3A-F316EF4B19CF}" dt="2023-11-21T22:43:59.781" v="11" actId="27636"/>
        <pc:sldMkLst>
          <pc:docMk/>
          <pc:sldMk cId="0" sldId="259"/>
        </pc:sldMkLst>
        <pc:spChg chg="mod">
          <ac:chgData name="Aniket Pradip Dere" userId="551f3a1f-42ca-492c-82ab-789c58829662" providerId="ADAL" clId="{8B8F006A-E587-40EF-BD3A-F316EF4B19CF}" dt="2023-11-21T22:43:59.781" v="11" actId="27636"/>
          <ac:spMkLst>
            <pc:docMk/>
            <pc:sldMk cId="0" sldId="259"/>
            <ac:spMk id="3" creationId="{00000000-0000-0000-0000-000000000000}"/>
          </ac:spMkLst>
        </pc:spChg>
      </pc:sldChg>
      <pc:sldChg chg="modSp mod">
        <pc:chgData name="Aniket Pradip Dere" userId="551f3a1f-42ca-492c-82ab-789c58829662" providerId="ADAL" clId="{8B8F006A-E587-40EF-BD3A-F316EF4B19CF}" dt="2023-11-21T22:50:29.422" v="18"/>
        <pc:sldMkLst>
          <pc:docMk/>
          <pc:sldMk cId="0" sldId="261"/>
        </pc:sldMkLst>
        <pc:spChg chg="mod">
          <ac:chgData name="Aniket Pradip Dere" userId="551f3a1f-42ca-492c-82ab-789c58829662" providerId="ADAL" clId="{8B8F006A-E587-40EF-BD3A-F316EF4B19CF}" dt="2023-11-21T22:50:29.422" v="18"/>
          <ac:spMkLst>
            <pc:docMk/>
            <pc:sldMk cId="0" sldId="261"/>
            <ac:spMk id="3" creationId="{00000000-0000-0000-0000-000000000000}"/>
          </ac:spMkLst>
        </pc:spChg>
      </pc:sldChg>
      <pc:sldChg chg="addSp delSp modSp mod">
        <pc:chgData name="Aniket Pradip Dere" userId="551f3a1f-42ca-492c-82ab-789c58829662" providerId="ADAL" clId="{8B8F006A-E587-40EF-BD3A-F316EF4B19CF}" dt="2023-11-21T22:51:11.081" v="39"/>
        <pc:sldMkLst>
          <pc:docMk/>
          <pc:sldMk cId="0" sldId="263"/>
        </pc:sldMkLst>
        <pc:spChg chg="mod">
          <ac:chgData name="Aniket Pradip Dere" userId="551f3a1f-42ca-492c-82ab-789c58829662" providerId="ADAL" clId="{8B8F006A-E587-40EF-BD3A-F316EF4B19CF}" dt="2023-11-21T22:50:48.971" v="32" actId="20577"/>
          <ac:spMkLst>
            <pc:docMk/>
            <pc:sldMk cId="0" sldId="263"/>
            <ac:spMk id="2" creationId="{00000000-0000-0000-0000-000000000000}"/>
          </ac:spMkLst>
        </pc:spChg>
        <pc:spChg chg="add del">
          <ac:chgData name="Aniket Pradip Dere" userId="551f3a1f-42ca-492c-82ab-789c58829662" providerId="ADAL" clId="{8B8F006A-E587-40EF-BD3A-F316EF4B19CF}" dt="2023-11-21T22:50:58.848" v="35"/>
          <ac:spMkLst>
            <pc:docMk/>
            <pc:sldMk cId="0" sldId="263"/>
            <ac:spMk id="3" creationId="{408243D1-EF3B-9FAE-97E2-58BFBD1C40E7}"/>
          </ac:spMkLst>
        </pc:spChg>
        <pc:spChg chg="add del">
          <ac:chgData name="Aniket Pradip Dere" userId="551f3a1f-42ca-492c-82ab-789c58829662" providerId="ADAL" clId="{8B8F006A-E587-40EF-BD3A-F316EF4B19CF}" dt="2023-11-21T22:51:11.061" v="37"/>
          <ac:spMkLst>
            <pc:docMk/>
            <pc:sldMk cId="0" sldId="263"/>
            <ac:spMk id="4" creationId="{FF6B9EE3-3E62-8222-6233-8EE7F4311DCC}"/>
          </ac:spMkLst>
        </pc:spChg>
        <pc:spChg chg="mod">
          <ac:chgData name="Aniket Pradip Dere" userId="551f3a1f-42ca-492c-82ab-789c58829662" providerId="ADAL" clId="{8B8F006A-E587-40EF-BD3A-F316EF4B19CF}" dt="2023-11-21T22:51:11.081" v="39"/>
          <ac:spMkLst>
            <pc:docMk/>
            <pc:sldMk cId="0" sldId="263"/>
            <ac:spMk id="8" creationId="{728D35D0-E322-A93D-63B8-E4538A361E9D}"/>
          </ac:spMkLst>
        </pc:spChg>
      </pc:sldChg>
      <pc:sldChg chg="del">
        <pc:chgData name="Aniket Pradip Dere" userId="551f3a1f-42ca-492c-82ab-789c58829662" providerId="ADAL" clId="{8B8F006A-E587-40EF-BD3A-F316EF4B19CF}" dt="2023-11-21T22:51:32.420" v="40" actId="2696"/>
        <pc:sldMkLst>
          <pc:docMk/>
          <pc:sldMk cId="3701514518" sldId="264"/>
        </pc:sldMkLst>
      </pc:sldChg>
      <pc:sldChg chg="del">
        <pc:chgData name="Aniket Pradip Dere" userId="551f3a1f-42ca-492c-82ab-789c58829662" providerId="ADAL" clId="{8B8F006A-E587-40EF-BD3A-F316EF4B19CF}" dt="2023-11-21T22:51:46.100" v="43" actId="2696"/>
        <pc:sldMkLst>
          <pc:docMk/>
          <pc:sldMk cId="1772124697" sldId="265"/>
        </pc:sldMkLst>
      </pc:sldChg>
      <pc:sldChg chg="del">
        <pc:chgData name="Aniket Pradip Dere" userId="551f3a1f-42ca-492c-82ab-789c58829662" providerId="ADAL" clId="{8B8F006A-E587-40EF-BD3A-F316EF4B19CF}" dt="2023-11-21T22:51:36.380" v="41" actId="2696"/>
        <pc:sldMkLst>
          <pc:docMk/>
          <pc:sldMk cId="3937904040" sldId="266"/>
        </pc:sldMkLst>
      </pc:sldChg>
      <pc:sldChg chg="del">
        <pc:chgData name="Aniket Pradip Dere" userId="551f3a1f-42ca-492c-82ab-789c58829662" providerId="ADAL" clId="{8B8F006A-E587-40EF-BD3A-F316EF4B19CF}" dt="2023-11-21T22:51:46.100" v="43" actId="2696"/>
        <pc:sldMkLst>
          <pc:docMk/>
          <pc:sldMk cId="2481847140" sldId="267"/>
        </pc:sldMkLst>
      </pc:sldChg>
      <pc:sldChg chg="del">
        <pc:chgData name="Aniket Pradip Dere" userId="551f3a1f-42ca-492c-82ab-789c58829662" providerId="ADAL" clId="{8B8F006A-E587-40EF-BD3A-F316EF4B19CF}" dt="2023-11-21T22:51:46.100" v="43" actId="2696"/>
        <pc:sldMkLst>
          <pc:docMk/>
          <pc:sldMk cId="262178503" sldId="268"/>
        </pc:sldMkLst>
      </pc:sldChg>
      <pc:sldChg chg="del">
        <pc:chgData name="Aniket Pradip Dere" userId="551f3a1f-42ca-492c-82ab-789c58829662" providerId="ADAL" clId="{8B8F006A-E587-40EF-BD3A-F316EF4B19CF}" dt="2023-11-21T22:51:46.100" v="43" actId="2696"/>
        <pc:sldMkLst>
          <pc:docMk/>
          <pc:sldMk cId="563626236" sldId="269"/>
        </pc:sldMkLst>
      </pc:sldChg>
      <pc:sldChg chg="delSp modSp new mod">
        <pc:chgData name="Aniket Pradip Dere" userId="551f3a1f-42ca-492c-82ab-789c58829662" providerId="ADAL" clId="{8B8F006A-E587-40EF-BD3A-F316EF4B19CF}" dt="2023-11-21T22:44:26.469" v="15" actId="478"/>
        <pc:sldMkLst>
          <pc:docMk/>
          <pc:sldMk cId="4004465116" sldId="270"/>
        </pc:sldMkLst>
        <pc:spChg chg="del">
          <ac:chgData name="Aniket Pradip Dere" userId="551f3a1f-42ca-492c-82ab-789c58829662" providerId="ADAL" clId="{8B8F006A-E587-40EF-BD3A-F316EF4B19CF}" dt="2023-11-21T22:44:26.469" v="15" actId="478"/>
          <ac:spMkLst>
            <pc:docMk/>
            <pc:sldMk cId="4004465116" sldId="270"/>
            <ac:spMk id="2" creationId="{D63696AA-DEA1-6322-AF33-11DEA938639A}"/>
          </ac:spMkLst>
        </pc:spChg>
        <pc:spChg chg="mod">
          <ac:chgData name="Aniket Pradip Dere" userId="551f3a1f-42ca-492c-82ab-789c58829662" providerId="ADAL" clId="{8B8F006A-E587-40EF-BD3A-F316EF4B19CF}" dt="2023-11-21T22:44:21.523" v="14" actId="27636"/>
          <ac:spMkLst>
            <pc:docMk/>
            <pc:sldMk cId="4004465116" sldId="270"/>
            <ac:spMk id="3" creationId="{CAEC2289-D27A-13B6-6F7B-64617608A7F6}"/>
          </ac:spMkLst>
        </pc:spChg>
      </pc:sldChg>
      <pc:sldChg chg="addSp delSp modSp new mod setBg">
        <pc:chgData name="Aniket Pradip Dere" userId="551f3a1f-42ca-492c-82ab-789c58829662" providerId="ADAL" clId="{8B8F006A-E587-40EF-BD3A-F316EF4B19CF}" dt="2023-11-21T23:06:27.085" v="300"/>
        <pc:sldMkLst>
          <pc:docMk/>
          <pc:sldMk cId="339552888" sldId="271"/>
        </pc:sldMkLst>
        <pc:spChg chg="del">
          <ac:chgData name="Aniket Pradip Dere" userId="551f3a1f-42ca-492c-82ab-789c58829662" providerId="ADAL" clId="{8B8F006A-E587-40EF-BD3A-F316EF4B19CF}" dt="2023-11-21T22:56:43.733" v="46" actId="478"/>
          <ac:spMkLst>
            <pc:docMk/>
            <pc:sldMk cId="339552888" sldId="271"/>
            <ac:spMk id="2" creationId="{A4B77D00-B8DE-5099-AFC5-5EF2E3F6C212}"/>
          </ac:spMkLst>
        </pc:spChg>
        <pc:spChg chg="del">
          <ac:chgData name="Aniket Pradip Dere" userId="551f3a1f-42ca-492c-82ab-789c58829662" providerId="ADAL" clId="{8B8F006A-E587-40EF-BD3A-F316EF4B19CF}" dt="2023-11-21T22:56:35.043" v="45" actId="22"/>
          <ac:spMkLst>
            <pc:docMk/>
            <pc:sldMk cId="339552888" sldId="271"/>
            <ac:spMk id="3" creationId="{27930254-DE1C-61BE-CD27-CF7D9B0AA1C2}"/>
          </ac:spMkLst>
        </pc:spChg>
        <pc:spChg chg="add mod">
          <ac:chgData name="Aniket Pradip Dere" userId="551f3a1f-42ca-492c-82ab-789c58829662" providerId="ADAL" clId="{8B8F006A-E587-40EF-BD3A-F316EF4B19CF}" dt="2023-11-21T23:06:27.085" v="300"/>
          <ac:spMkLst>
            <pc:docMk/>
            <pc:sldMk cId="339552888" sldId="271"/>
            <ac:spMk id="9" creationId="{8976F32F-7DE9-7989-6609-0D2105BC6DAE}"/>
          </ac:spMkLst>
        </pc:spChg>
        <pc:spChg chg="add del">
          <ac:chgData name="Aniket Pradip Dere" userId="551f3a1f-42ca-492c-82ab-789c58829662" providerId="ADAL" clId="{8B8F006A-E587-40EF-BD3A-F316EF4B19CF}" dt="2023-11-21T22:59:00.669" v="193" actId="26606"/>
          <ac:spMkLst>
            <pc:docMk/>
            <pc:sldMk cId="339552888" sldId="271"/>
            <ac:spMk id="12" creationId="{058A14AF-9FB5-4CC7-BA35-E8E85D3EDF0E}"/>
          </ac:spMkLst>
        </pc:spChg>
        <pc:spChg chg="add del">
          <ac:chgData name="Aniket Pradip Dere" userId="551f3a1f-42ca-492c-82ab-789c58829662" providerId="ADAL" clId="{8B8F006A-E587-40EF-BD3A-F316EF4B19CF}" dt="2023-11-21T22:59:00.669" v="193" actId="26606"/>
          <ac:spMkLst>
            <pc:docMk/>
            <pc:sldMk cId="339552888" sldId="271"/>
            <ac:spMk id="14" creationId="{3A9A4357-BD1D-4622-A4FE-766E6AB8DE84}"/>
          </ac:spMkLst>
        </pc:spChg>
        <pc:spChg chg="add del">
          <ac:chgData name="Aniket Pradip Dere" userId="551f3a1f-42ca-492c-82ab-789c58829662" providerId="ADAL" clId="{8B8F006A-E587-40EF-BD3A-F316EF4B19CF}" dt="2023-11-21T22:59:00.669" v="193" actId="26606"/>
          <ac:spMkLst>
            <pc:docMk/>
            <pc:sldMk cId="339552888" sldId="271"/>
            <ac:spMk id="16" creationId="{E659831F-0D9A-4C63-9EBB-8435B85A440F}"/>
          </ac:spMkLst>
        </pc:spChg>
        <pc:spChg chg="add del">
          <ac:chgData name="Aniket Pradip Dere" userId="551f3a1f-42ca-492c-82ab-789c58829662" providerId="ADAL" clId="{8B8F006A-E587-40EF-BD3A-F316EF4B19CF}" dt="2023-11-21T22:59:00.669" v="193" actId="26606"/>
          <ac:spMkLst>
            <pc:docMk/>
            <pc:sldMk cId="339552888" sldId="271"/>
            <ac:spMk id="18" creationId="{E6995CE5-F890-4ABA-82A2-26507CE8D2A3}"/>
          </ac:spMkLst>
        </pc:spChg>
        <pc:spChg chg="add">
          <ac:chgData name="Aniket Pradip Dere" userId="551f3a1f-42ca-492c-82ab-789c58829662" providerId="ADAL" clId="{8B8F006A-E587-40EF-BD3A-F316EF4B19CF}" dt="2023-11-21T22:59:00.669" v="193" actId="26606"/>
          <ac:spMkLst>
            <pc:docMk/>
            <pc:sldMk cId="339552888" sldId="271"/>
            <ac:spMk id="23" creationId="{0B9EE3F3-89B7-43C3-8651-C4C96830993D}"/>
          </ac:spMkLst>
        </pc:spChg>
        <pc:spChg chg="add">
          <ac:chgData name="Aniket Pradip Dere" userId="551f3a1f-42ca-492c-82ab-789c58829662" providerId="ADAL" clId="{8B8F006A-E587-40EF-BD3A-F316EF4B19CF}" dt="2023-11-21T22:59:00.669" v="193" actId="26606"/>
          <ac:spMkLst>
            <pc:docMk/>
            <pc:sldMk cId="339552888" sldId="271"/>
            <ac:spMk id="25" creationId="{33AE4636-AEEC-45D6-84D4-7AC2DA48ECF8}"/>
          </ac:spMkLst>
        </pc:spChg>
        <pc:spChg chg="add">
          <ac:chgData name="Aniket Pradip Dere" userId="551f3a1f-42ca-492c-82ab-789c58829662" providerId="ADAL" clId="{8B8F006A-E587-40EF-BD3A-F316EF4B19CF}" dt="2023-11-21T22:59:00.669" v="193" actId="26606"/>
          <ac:spMkLst>
            <pc:docMk/>
            <pc:sldMk cId="339552888" sldId="271"/>
            <ac:spMk id="27" creationId="{8D9CE0F4-2EB2-4F1F-8AAC-DB3571D9FE10}"/>
          </ac:spMkLst>
        </pc:spChg>
        <pc:picChg chg="add mod ord">
          <ac:chgData name="Aniket Pradip Dere" userId="551f3a1f-42ca-492c-82ab-789c58829662" providerId="ADAL" clId="{8B8F006A-E587-40EF-BD3A-F316EF4B19CF}" dt="2023-11-21T22:59:24.143" v="200" actId="1076"/>
          <ac:picMkLst>
            <pc:docMk/>
            <pc:sldMk cId="339552888" sldId="271"/>
            <ac:picMk id="5" creationId="{0EFCC0D2-C98E-0660-08D0-DDEB90C23863}"/>
          </ac:picMkLst>
        </pc:picChg>
      </pc:sldChg>
      <pc:sldChg chg="addSp delSp modSp new del mod setBg">
        <pc:chgData name="Aniket Pradip Dere" userId="551f3a1f-42ca-492c-82ab-789c58829662" providerId="ADAL" clId="{8B8F006A-E587-40EF-BD3A-F316EF4B19CF}" dt="2023-11-21T23:01:11.836" v="207" actId="2696"/>
        <pc:sldMkLst>
          <pc:docMk/>
          <pc:sldMk cId="41115323" sldId="272"/>
        </pc:sldMkLst>
        <pc:spChg chg="del mod">
          <ac:chgData name="Aniket Pradip Dere" userId="551f3a1f-42ca-492c-82ab-789c58829662" providerId="ADAL" clId="{8B8F006A-E587-40EF-BD3A-F316EF4B19CF}" dt="2023-11-21T23:00:56.555" v="204" actId="26606"/>
          <ac:spMkLst>
            <pc:docMk/>
            <pc:sldMk cId="41115323" sldId="272"/>
            <ac:spMk id="2" creationId="{E1E7CFB0-8148-3057-86AE-CAB7B02D4828}"/>
          </ac:spMkLst>
        </pc:spChg>
        <pc:spChg chg="del mod">
          <ac:chgData name="Aniket Pradip Dere" userId="551f3a1f-42ca-492c-82ab-789c58829662" providerId="ADAL" clId="{8B8F006A-E587-40EF-BD3A-F316EF4B19CF}" dt="2023-11-21T23:00:49.522" v="203" actId="22"/>
          <ac:spMkLst>
            <pc:docMk/>
            <pc:sldMk cId="41115323" sldId="272"/>
            <ac:spMk id="3" creationId="{296566F5-A87D-DDD5-862B-578BB8938126}"/>
          </ac:spMkLst>
        </pc:spChg>
        <pc:spChg chg="add del">
          <ac:chgData name="Aniket Pradip Dere" userId="551f3a1f-42ca-492c-82ab-789c58829662" providerId="ADAL" clId="{8B8F006A-E587-40EF-BD3A-F316EF4B19CF}" dt="2023-11-21T23:00:56.555" v="204" actId="26606"/>
          <ac:spMkLst>
            <pc:docMk/>
            <pc:sldMk cId="41115323" sldId="272"/>
            <ac:spMk id="8" creationId="{3AD318CC-E2A8-4E27-9548-A047A78999B1}"/>
          </ac:spMkLst>
        </pc:spChg>
        <pc:spChg chg="add del">
          <ac:chgData name="Aniket Pradip Dere" userId="551f3a1f-42ca-492c-82ab-789c58829662" providerId="ADAL" clId="{8B8F006A-E587-40EF-BD3A-F316EF4B19CF}" dt="2023-11-21T23:00:56.555" v="204" actId="26606"/>
          <ac:spMkLst>
            <pc:docMk/>
            <pc:sldMk cId="41115323" sldId="272"/>
            <ac:spMk id="14" creationId="{2C1BBA94-3F40-40AA-8BB9-E69E25E537C1}"/>
          </ac:spMkLst>
        </pc:spChg>
        <pc:spChg chg="add">
          <ac:chgData name="Aniket Pradip Dere" userId="551f3a1f-42ca-492c-82ab-789c58829662" providerId="ADAL" clId="{8B8F006A-E587-40EF-BD3A-F316EF4B19CF}" dt="2023-11-21T23:00:56.555" v="204" actId="26606"/>
          <ac:spMkLst>
            <pc:docMk/>
            <pc:sldMk cId="41115323" sldId="272"/>
            <ac:spMk id="19" creationId="{32BC26D8-82FB-445E-AA49-62A77D7C1EE0}"/>
          </ac:spMkLst>
        </pc:spChg>
        <pc:spChg chg="add">
          <ac:chgData name="Aniket Pradip Dere" userId="551f3a1f-42ca-492c-82ab-789c58829662" providerId="ADAL" clId="{8B8F006A-E587-40EF-BD3A-F316EF4B19CF}" dt="2023-11-21T23:00:56.555" v="204" actId="26606"/>
          <ac:spMkLst>
            <pc:docMk/>
            <pc:sldMk cId="41115323" sldId="272"/>
            <ac:spMk id="21" creationId="{CB44330D-EA18-4254-AA95-EB49948539B8}"/>
          </ac:spMkLst>
        </pc:spChg>
        <pc:grpChg chg="add del">
          <ac:chgData name="Aniket Pradip Dere" userId="551f3a1f-42ca-492c-82ab-789c58829662" providerId="ADAL" clId="{8B8F006A-E587-40EF-BD3A-F316EF4B19CF}" dt="2023-11-21T23:00:56.555" v="204" actId="26606"/>
          <ac:grpSpMkLst>
            <pc:docMk/>
            <pc:sldMk cId="41115323" sldId="272"/>
            <ac:grpSpMk id="10" creationId="{B14B560F-9DD7-4302-A60B-EBD3EF59B073}"/>
          </ac:grpSpMkLst>
        </pc:grpChg>
        <pc:picChg chg="add mod ord">
          <ac:chgData name="Aniket Pradip Dere" userId="551f3a1f-42ca-492c-82ab-789c58829662" providerId="ADAL" clId="{8B8F006A-E587-40EF-BD3A-F316EF4B19CF}" dt="2023-11-21T23:00:56.555" v="204" actId="26606"/>
          <ac:picMkLst>
            <pc:docMk/>
            <pc:sldMk cId="41115323" sldId="272"/>
            <ac:picMk id="5" creationId="{C39A26F9-F70B-BCA6-238D-9F5972DDDCF0}"/>
          </ac:picMkLst>
        </pc:picChg>
      </pc:sldChg>
      <pc:sldChg chg="addSp delSp modSp add del mod setBg delDesignElem">
        <pc:chgData name="Aniket Pradip Dere" userId="551f3a1f-42ca-492c-82ab-789c58829662" providerId="ADAL" clId="{8B8F006A-E587-40EF-BD3A-F316EF4B19CF}" dt="2023-11-21T23:11:04.588" v="308" actId="2696"/>
        <pc:sldMkLst>
          <pc:docMk/>
          <pc:sldMk cId="2390929550" sldId="273"/>
        </pc:sldMkLst>
        <pc:spChg chg="mod">
          <ac:chgData name="Aniket Pradip Dere" userId="551f3a1f-42ca-492c-82ab-789c58829662" providerId="ADAL" clId="{8B8F006A-E587-40EF-BD3A-F316EF4B19CF}" dt="2023-11-21T23:06:36.060" v="306" actId="27636"/>
          <ac:spMkLst>
            <pc:docMk/>
            <pc:sldMk cId="2390929550" sldId="273"/>
            <ac:spMk id="9" creationId="{8976F32F-7DE9-7989-6609-0D2105BC6DAE}"/>
          </ac:spMkLst>
        </pc:spChg>
        <pc:spChg chg="del">
          <ac:chgData name="Aniket Pradip Dere" userId="551f3a1f-42ca-492c-82ab-789c58829662" providerId="ADAL" clId="{8B8F006A-E587-40EF-BD3A-F316EF4B19CF}" dt="2023-11-21T23:01:06.980" v="206"/>
          <ac:spMkLst>
            <pc:docMk/>
            <pc:sldMk cId="2390929550" sldId="273"/>
            <ac:spMk id="23" creationId="{0B9EE3F3-89B7-43C3-8651-C4C96830993D}"/>
          </ac:spMkLst>
        </pc:spChg>
        <pc:spChg chg="del">
          <ac:chgData name="Aniket Pradip Dere" userId="551f3a1f-42ca-492c-82ab-789c58829662" providerId="ADAL" clId="{8B8F006A-E587-40EF-BD3A-F316EF4B19CF}" dt="2023-11-21T23:01:06.980" v="206"/>
          <ac:spMkLst>
            <pc:docMk/>
            <pc:sldMk cId="2390929550" sldId="273"/>
            <ac:spMk id="25" creationId="{33AE4636-AEEC-45D6-84D4-7AC2DA48ECF8}"/>
          </ac:spMkLst>
        </pc:spChg>
        <pc:spChg chg="del">
          <ac:chgData name="Aniket Pradip Dere" userId="551f3a1f-42ca-492c-82ab-789c58829662" providerId="ADAL" clId="{8B8F006A-E587-40EF-BD3A-F316EF4B19CF}" dt="2023-11-21T23:01:06.980" v="206"/>
          <ac:spMkLst>
            <pc:docMk/>
            <pc:sldMk cId="2390929550" sldId="273"/>
            <ac:spMk id="27" creationId="{8D9CE0F4-2EB2-4F1F-8AAC-DB3571D9FE10}"/>
          </ac:spMkLst>
        </pc:spChg>
        <pc:picChg chg="add mod">
          <ac:chgData name="Aniket Pradip Dere" userId="551f3a1f-42ca-492c-82ab-789c58829662" providerId="ADAL" clId="{8B8F006A-E587-40EF-BD3A-F316EF4B19CF}" dt="2023-11-21T23:01:23.688" v="210" actId="1076"/>
          <ac:picMkLst>
            <pc:docMk/>
            <pc:sldMk cId="2390929550" sldId="273"/>
            <ac:picMk id="3" creationId="{D5EBA0A3-1156-7D4E-62D9-30C337C6B4C3}"/>
          </ac:picMkLst>
        </pc:picChg>
        <pc:picChg chg="del">
          <ac:chgData name="Aniket Pradip Dere" userId="551f3a1f-42ca-492c-82ab-789c58829662" providerId="ADAL" clId="{8B8F006A-E587-40EF-BD3A-F316EF4B19CF}" dt="2023-11-21T23:01:17.915" v="208" actId="478"/>
          <ac:picMkLst>
            <pc:docMk/>
            <pc:sldMk cId="2390929550" sldId="273"/>
            <ac:picMk id="5" creationId="{0EFCC0D2-C98E-0660-08D0-DDEB90C23863}"/>
          </ac:picMkLst>
        </pc:picChg>
      </pc:sldChg>
      <pc:sldChg chg="addSp delSp modSp add mod">
        <pc:chgData name="Aniket Pradip Dere" userId="551f3a1f-42ca-492c-82ab-789c58829662" providerId="ADAL" clId="{8B8F006A-E587-40EF-BD3A-F316EF4B19CF}" dt="2023-11-21T23:21:10.726" v="333" actId="27636"/>
        <pc:sldMkLst>
          <pc:docMk/>
          <pc:sldMk cId="1607633779" sldId="274"/>
        </pc:sldMkLst>
        <pc:spChg chg="add del">
          <ac:chgData name="Aniket Pradip Dere" userId="551f3a1f-42ca-492c-82ab-789c58829662" providerId="ADAL" clId="{8B8F006A-E587-40EF-BD3A-F316EF4B19CF}" dt="2023-11-21T23:19:49.437" v="317"/>
          <ac:spMkLst>
            <pc:docMk/>
            <pc:sldMk cId="1607633779" sldId="274"/>
            <ac:spMk id="5" creationId="{743B8C2B-58E8-CE0E-A6C4-625AAB256FB0}"/>
          </ac:spMkLst>
        </pc:spChg>
        <pc:spChg chg="add del">
          <ac:chgData name="Aniket Pradip Dere" userId="551f3a1f-42ca-492c-82ab-789c58829662" providerId="ADAL" clId="{8B8F006A-E587-40EF-BD3A-F316EF4B19CF}" dt="2023-11-21T23:19:58.794" v="321"/>
          <ac:spMkLst>
            <pc:docMk/>
            <pc:sldMk cId="1607633779" sldId="274"/>
            <ac:spMk id="6" creationId="{379F3E0B-CB44-F8E5-5B2A-30A04F8BFA5B}"/>
          </ac:spMkLst>
        </pc:spChg>
        <pc:spChg chg="mod">
          <ac:chgData name="Aniket Pradip Dere" userId="551f3a1f-42ca-492c-82ab-789c58829662" providerId="ADAL" clId="{8B8F006A-E587-40EF-BD3A-F316EF4B19CF}" dt="2023-11-21T23:21:10.726" v="333" actId="27636"/>
          <ac:spMkLst>
            <pc:docMk/>
            <pc:sldMk cId="1607633779" sldId="274"/>
            <ac:spMk id="9" creationId="{8976F32F-7DE9-7989-6609-0D2105BC6DAE}"/>
          </ac:spMkLst>
        </pc:spChg>
        <pc:picChg chg="del">
          <ac:chgData name="Aniket Pradip Dere" userId="551f3a1f-42ca-492c-82ab-789c58829662" providerId="ADAL" clId="{8B8F006A-E587-40EF-BD3A-F316EF4B19CF}" dt="2023-11-21T23:11:38.047" v="311" actId="478"/>
          <ac:picMkLst>
            <pc:docMk/>
            <pc:sldMk cId="1607633779" sldId="274"/>
            <ac:picMk id="3" creationId="{D5EBA0A3-1156-7D4E-62D9-30C337C6B4C3}"/>
          </ac:picMkLst>
        </pc:picChg>
        <pc:picChg chg="add mod">
          <ac:chgData name="Aniket Pradip Dere" userId="551f3a1f-42ca-492c-82ab-789c58829662" providerId="ADAL" clId="{8B8F006A-E587-40EF-BD3A-F316EF4B19CF}" dt="2023-11-21T23:20:47.585" v="329" actId="14100"/>
          <ac:picMkLst>
            <pc:docMk/>
            <pc:sldMk cId="1607633779" sldId="274"/>
            <ac:picMk id="4" creationId="{709FB35C-E182-B1ED-45FB-6E17A6E54C83}"/>
          </ac:picMkLst>
        </pc:picChg>
      </pc:sldChg>
    </pc:docChg>
  </pc:docChgLst>
  <pc:docChgLst>
    <pc:chgData name="Aniket Pradip Dere" userId="551f3a1f-42ca-492c-82ab-789c58829662" providerId="ADAL" clId="{CED0EF37-6EE9-41C3-98E6-CD6C555B3036}"/>
    <pc:docChg chg="undo redo custSel addSld modSld">
      <pc:chgData name="Aniket Pradip Dere" userId="551f3a1f-42ca-492c-82ab-789c58829662" providerId="ADAL" clId="{CED0EF37-6EE9-41C3-98E6-CD6C555B3036}" dt="2023-11-20T23:37:56.368" v="282" actId="20577"/>
      <pc:docMkLst>
        <pc:docMk/>
      </pc:docMkLst>
      <pc:sldChg chg="modSp new mod">
        <pc:chgData name="Aniket Pradip Dere" userId="551f3a1f-42ca-492c-82ab-789c58829662" providerId="ADAL" clId="{CED0EF37-6EE9-41C3-98E6-CD6C555B3036}" dt="2023-11-20T23:37:56.368" v="282" actId="20577"/>
        <pc:sldMkLst>
          <pc:docMk/>
          <pc:sldMk cId="563626236" sldId="269"/>
        </pc:sldMkLst>
        <pc:spChg chg="mod">
          <ac:chgData name="Aniket Pradip Dere" userId="551f3a1f-42ca-492c-82ab-789c58829662" providerId="ADAL" clId="{CED0EF37-6EE9-41C3-98E6-CD6C555B3036}" dt="2023-11-20T23:03:33.243" v="48" actId="20577"/>
          <ac:spMkLst>
            <pc:docMk/>
            <pc:sldMk cId="563626236" sldId="269"/>
            <ac:spMk id="2" creationId="{617B2E32-AB15-8C51-D964-2388FE60B9A1}"/>
          </ac:spMkLst>
        </pc:spChg>
        <pc:spChg chg="mod">
          <ac:chgData name="Aniket Pradip Dere" userId="551f3a1f-42ca-492c-82ab-789c58829662" providerId="ADAL" clId="{CED0EF37-6EE9-41C3-98E6-CD6C555B3036}" dt="2023-11-20T23:37:56.368" v="282" actId="20577"/>
          <ac:spMkLst>
            <pc:docMk/>
            <pc:sldMk cId="563626236" sldId="269"/>
            <ac:spMk id="3" creationId="{88FDC86E-BE1E-9396-FEE3-045D7D574DE2}"/>
          </ac:spMkLst>
        </pc:spChg>
      </pc:sldChg>
    </pc:docChg>
  </pc:docChgLst>
  <pc:docChgLst>
    <pc:chgData name="Aniket Pradip Dere" userId="551f3a1f-42ca-492c-82ab-789c58829662" providerId="ADAL" clId="{1F04841B-C488-4786-84ED-1068563CA8ED}"/>
    <pc:docChg chg="undo redo custSel addSld delSld modSld">
      <pc:chgData name="Aniket Pradip Dere" userId="551f3a1f-42ca-492c-82ab-789c58829662" providerId="ADAL" clId="{1F04841B-C488-4786-84ED-1068563CA8ED}" dt="2023-11-20T22:52:29.922" v="883" actId="962"/>
      <pc:docMkLst>
        <pc:docMk/>
      </pc:docMkLst>
      <pc:sldChg chg="del">
        <pc:chgData name="Aniket Pradip Dere" userId="551f3a1f-42ca-492c-82ab-789c58829662" providerId="ADAL" clId="{1F04841B-C488-4786-84ED-1068563CA8ED}" dt="2023-11-20T21:29:04.130" v="1" actId="2696"/>
        <pc:sldMkLst>
          <pc:docMk/>
          <pc:sldMk cId="1295901457" sldId="256"/>
        </pc:sldMkLst>
      </pc:sldChg>
      <pc:sldChg chg="modSp add mod">
        <pc:chgData name="Aniket Pradip Dere" userId="551f3a1f-42ca-492c-82ab-789c58829662" providerId="ADAL" clId="{1F04841B-C488-4786-84ED-1068563CA8ED}" dt="2023-11-20T21:30:57.443" v="13" actId="20577"/>
        <pc:sldMkLst>
          <pc:docMk/>
          <pc:sldMk cId="0" sldId="257"/>
        </pc:sldMkLst>
        <pc:spChg chg="mod">
          <ac:chgData name="Aniket Pradip Dere" userId="551f3a1f-42ca-492c-82ab-789c58829662" providerId="ADAL" clId="{1F04841B-C488-4786-84ED-1068563CA8ED}" dt="2023-11-20T21:30:57.443" v="13" actId="20577"/>
          <ac:spMkLst>
            <pc:docMk/>
            <pc:sldMk cId="0" sldId="257"/>
            <ac:spMk id="2" creationId="{00000000-0000-0000-0000-000000000000}"/>
          </ac:spMkLst>
        </pc:spChg>
      </pc:sldChg>
      <pc:sldChg chg="modSp add mod">
        <pc:chgData name="Aniket Pradip Dere" userId="551f3a1f-42ca-492c-82ab-789c58829662" providerId="ADAL" clId="{1F04841B-C488-4786-84ED-1068563CA8ED}" dt="2023-11-20T21:32:25.100" v="33"/>
        <pc:sldMkLst>
          <pc:docMk/>
          <pc:sldMk cId="0" sldId="258"/>
        </pc:sldMkLst>
        <pc:spChg chg="mod">
          <ac:chgData name="Aniket Pradip Dere" userId="551f3a1f-42ca-492c-82ab-789c58829662" providerId="ADAL" clId="{1F04841B-C488-4786-84ED-1068563CA8ED}" dt="2023-11-20T21:32:25.100" v="33"/>
          <ac:spMkLst>
            <pc:docMk/>
            <pc:sldMk cId="0" sldId="258"/>
            <ac:spMk id="3" creationId="{00000000-0000-0000-0000-000000000000}"/>
          </ac:spMkLst>
        </pc:spChg>
      </pc:sldChg>
      <pc:sldChg chg="modSp add mod">
        <pc:chgData name="Aniket Pradip Dere" userId="551f3a1f-42ca-492c-82ab-789c58829662" providerId="ADAL" clId="{1F04841B-C488-4786-84ED-1068563CA8ED}" dt="2023-11-20T21:34:09.563" v="85" actId="20577"/>
        <pc:sldMkLst>
          <pc:docMk/>
          <pc:sldMk cId="0" sldId="259"/>
        </pc:sldMkLst>
        <pc:spChg chg="mod">
          <ac:chgData name="Aniket Pradip Dere" userId="551f3a1f-42ca-492c-82ab-789c58829662" providerId="ADAL" clId="{1F04841B-C488-4786-84ED-1068563CA8ED}" dt="2023-11-20T21:34:09.563" v="85" actId="20577"/>
          <ac:spMkLst>
            <pc:docMk/>
            <pc:sldMk cId="0" sldId="259"/>
            <ac:spMk id="3" creationId="{00000000-0000-0000-0000-000000000000}"/>
          </ac:spMkLst>
        </pc:spChg>
      </pc:sldChg>
      <pc:sldChg chg="modSp add mod">
        <pc:chgData name="Aniket Pradip Dere" userId="551f3a1f-42ca-492c-82ab-789c58829662" providerId="ADAL" clId="{1F04841B-C488-4786-84ED-1068563CA8ED}" dt="2023-11-20T21:51:40.840" v="142" actId="20577"/>
        <pc:sldMkLst>
          <pc:docMk/>
          <pc:sldMk cId="0" sldId="261"/>
        </pc:sldMkLst>
        <pc:spChg chg="mod">
          <ac:chgData name="Aniket Pradip Dere" userId="551f3a1f-42ca-492c-82ab-789c58829662" providerId="ADAL" clId="{1F04841B-C488-4786-84ED-1068563CA8ED}" dt="2023-11-20T21:51:40.840" v="142" actId="20577"/>
          <ac:spMkLst>
            <pc:docMk/>
            <pc:sldMk cId="0" sldId="261"/>
            <ac:spMk id="3" creationId="{00000000-0000-0000-0000-000000000000}"/>
          </ac:spMkLst>
        </pc:spChg>
      </pc:sldChg>
      <pc:sldChg chg="delSp add del setBg delDesignElem">
        <pc:chgData name="Aniket Pradip Dere" userId="551f3a1f-42ca-492c-82ab-789c58829662" providerId="ADAL" clId="{1F04841B-C488-4786-84ED-1068563CA8ED}" dt="2023-11-20T21:53:20.668" v="146" actId="2696"/>
        <pc:sldMkLst>
          <pc:docMk/>
          <pc:sldMk cId="0" sldId="262"/>
        </pc:sldMkLst>
        <pc:spChg chg="del">
          <ac:chgData name="Aniket Pradip Dere" userId="551f3a1f-42ca-492c-82ab-789c58829662" providerId="ADAL" clId="{1F04841B-C488-4786-84ED-1068563CA8ED}" dt="2023-11-20T21:52:30.916" v="144"/>
          <ac:spMkLst>
            <pc:docMk/>
            <pc:sldMk cId="0" sldId="262"/>
            <ac:spMk id="13" creationId="{70DFC902-7D23-471A-B557-B6B6917D7A0D}"/>
          </ac:spMkLst>
        </pc:spChg>
        <pc:spChg chg="del">
          <ac:chgData name="Aniket Pradip Dere" userId="551f3a1f-42ca-492c-82ab-789c58829662" providerId="ADAL" clId="{1F04841B-C488-4786-84ED-1068563CA8ED}" dt="2023-11-20T21:52:30.916" v="144"/>
          <ac:spMkLst>
            <pc:docMk/>
            <pc:sldMk cId="0" sldId="262"/>
            <ac:spMk id="15" creationId="{A55D5633-D557-4DCA-982C-FF36EB7A1C00}"/>
          </ac:spMkLst>
        </pc:spChg>
        <pc:spChg chg="del">
          <ac:chgData name="Aniket Pradip Dere" userId="551f3a1f-42ca-492c-82ab-789c58829662" providerId="ADAL" clId="{1F04841B-C488-4786-84ED-1068563CA8ED}" dt="2023-11-20T21:52:30.916" v="144"/>
          <ac:spMkLst>
            <pc:docMk/>
            <pc:sldMk cId="0" sldId="262"/>
            <ac:spMk id="17" creationId="{450D3AD2-FA80-415F-A9CE-54D884561CD7}"/>
          </ac:spMkLst>
        </pc:spChg>
      </pc:sldChg>
      <pc:sldChg chg="modSp add mod">
        <pc:chgData name="Aniket Pradip Dere" userId="551f3a1f-42ca-492c-82ab-789c58829662" providerId="ADAL" clId="{1F04841B-C488-4786-84ED-1068563CA8ED}" dt="2023-11-20T22:09:18.865" v="256" actId="20577"/>
        <pc:sldMkLst>
          <pc:docMk/>
          <pc:sldMk cId="0" sldId="263"/>
        </pc:sldMkLst>
        <pc:spChg chg="mod">
          <ac:chgData name="Aniket Pradip Dere" userId="551f3a1f-42ca-492c-82ab-789c58829662" providerId="ADAL" clId="{1F04841B-C488-4786-84ED-1068563CA8ED}" dt="2023-11-20T22:09:18.865" v="256" actId="20577"/>
          <ac:spMkLst>
            <pc:docMk/>
            <pc:sldMk cId="0" sldId="263"/>
            <ac:spMk id="8" creationId="{728D35D0-E322-A93D-63B8-E4538A361E9D}"/>
          </ac:spMkLst>
        </pc:spChg>
      </pc:sldChg>
      <pc:sldChg chg="addSp delSp modSp new mod setBg">
        <pc:chgData name="Aniket Pradip Dere" userId="551f3a1f-42ca-492c-82ab-789c58829662" providerId="ADAL" clId="{1F04841B-C488-4786-84ED-1068563CA8ED}" dt="2023-11-20T22:19:58.558" v="261" actId="962"/>
        <pc:sldMkLst>
          <pc:docMk/>
          <pc:sldMk cId="3701514518" sldId="264"/>
        </pc:sldMkLst>
        <pc:spChg chg="del">
          <ac:chgData name="Aniket Pradip Dere" userId="551f3a1f-42ca-492c-82ab-789c58829662" providerId="ADAL" clId="{1F04841B-C488-4786-84ED-1068563CA8ED}" dt="2023-11-20T22:19:52.061" v="259" actId="26606"/>
          <ac:spMkLst>
            <pc:docMk/>
            <pc:sldMk cId="3701514518" sldId="264"/>
            <ac:spMk id="2" creationId="{AC9C7549-8963-D1FA-0E2B-2BC4DC85FF2C}"/>
          </ac:spMkLst>
        </pc:spChg>
        <pc:spChg chg="del">
          <ac:chgData name="Aniket Pradip Dere" userId="551f3a1f-42ca-492c-82ab-789c58829662" providerId="ADAL" clId="{1F04841B-C488-4786-84ED-1068563CA8ED}" dt="2023-11-20T22:19:48.816" v="258" actId="22"/>
          <ac:spMkLst>
            <pc:docMk/>
            <pc:sldMk cId="3701514518" sldId="264"/>
            <ac:spMk id="3" creationId="{73CDCFA1-F4AB-2AE4-8BDC-9F38CA6A5574}"/>
          </ac:spMkLst>
        </pc:spChg>
        <pc:spChg chg="add">
          <ac:chgData name="Aniket Pradip Dere" userId="551f3a1f-42ca-492c-82ab-789c58829662" providerId="ADAL" clId="{1F04841B-C488-4786-84ED-1068563CA8ED}" dt="2023-11-20T22:19:52.061" v="259" actId="26606"/>
          <ac:spMkLst>
            <pc:docMk/>
            <pc:sldMk cId="3701514518" sldId="264"/>
            <ac:spMk id="10" creationId="{42A4FC2C-047E-45A5-965D-8E1E3BF09BC6}"/>
          </ac:spMkLst>
        </pc:spChg>
        <pc:picChg chg="add mod ord">
          <ac:chgData name="Aniket Pradip Dere" userId="551f3a1f-42ca-492c-82ab-789c58829662" providerId="ADAL" clId="{1F04841B-C488-4786-84ED-1068563CA8ED}" dt="2023-11-20T22:19:58.558" v="261" actId="962"/>
          <ac:picMkLst>
            <pc:docMk/>
            <pc:sldMk cId="3701514518" sldId="264"/>
            <ac:picMk id="5" creationId="{593EA099-C3A5-F41A-AB13-8E51E71BCCA8}"/>
          </ac:picMkLst>
        </pc:picChg>
      </pc:sldChg>
      <pc:sldChg chg="addSp delSp modSp new mod setBg">
        <pc:chgData name="Aniket Pradip Dere" userId="551f3a1f-42ca-492c-82ab-789c58829662" providerId="ADAL" clId="{1F04841B-C488-4786-84ED-1068563CA8ED}" dt="2023-11-20T22:21:06.026" v="270" actId="962"/>
        <pc:sldMkLst>
          <pc:docMk/>
          <pc:sldMk cId="1772124697" sldId="265"/>
        </pc:sldMkLst>
        <pc:spChg chg="add del">
          <ac:chgData name="Aniket Pradip Dere" userId="551f3a1f-42ca-492c-82ab-789c58829662" providerId="ADAL" clId="{1F04841B-C488-4786-84ED-1068563CA8ED}" dt="2023-11-20T22:20:35.778" v="268" actId="26606"/>
          <ac:spMkLst>
            <pc:docMk/>
            <pc:sldMk cId="1772124697" sldId="265"/>
            <ac:spMk id="2" creationId="{13A5B0E6-D5FA-D386-4CBB-D2C78E607E53}"/>
          </ac:spMkLst>
        </pc:spChg>
        <pc:spChg chg="del">
          <ac:chgData name="Aniket Pradip Dere" userId="551f3a1f-42ca-492c-82ab-789c58829662" providerId="ADAL" clId="{1F04841B-C488-4786-84ED-1068563CA8ED}" dt="2023-11-20T22:20:31.359" v="263" actId="22"/>
          <ac:spMkLst>
            <pc:docMk/>
            <pc:sldMk cId="1772124697" sldId="265"/>
            <ac:spMk id="3" creationId="{C8B8C096-78E2-11D2-9908-F0F4687FF065}"/>
          </ac:spMkLst>
        </pc:spChg>
        <pc:spChg chg="add">
          <ac:chgData name="Aniket Pradip Dere" userId="551f3a1f-42ca-492c-82ab-789c58829662" providerId="ADAL" clId="{1F04841B-C488-4786-84ED-1068563CA8ED}" dt="2023-11-20T22:20:35.778" v="268" actId="26606"/>
          <ac:spMkLst>
            <pc:docMk/>
            <pc:sldMk cId="1772124697" sldId="265"/>
            <ac:spMk id="7" creationId="{42A4FC2C-047E-45A5-965D-8E1E3BF09BC6}"/>
          </ac:spMkLst>
        </pc:spChg>
        <pc:spChg chg="add del">
          <ac:chgData name="Aniket Pradip Dere" userId="551f3a1f-42ca-492c-82ab-789c58829662" providerId="ADAL" clId="{1F04841B-C488-4786-84ED-1068563CA8ED}" dt="2023-11-20T22:20:34.591" v="265" actId="26606"/>
          <ac:spMkLst>
            <pc:docMk/>
            <pc:sldMk cId="1772124697" sldId="265"/>
            <ac:spMk id="10" creationId="{42A4FC2C-047E-45A5-965D-8E1E3BF09BC6}"/>
          </ac:spMkLst>
        </pc:spChg>
        <pc:picChg chg="add mod ord">
          <ac:chgData name="Aniket Pradip Dere" userId="551f3a1f-42ca-492c-82ab-789c58829662" providerId="ADAL" clId="{1F04841B-C488-4786-84ED-1068563CA8ED}" dt="2023-11-20T22:21:06.026" v="270" actId="962"/>
          <ac:picMkLst>
            <pc:docMk/>
            <pc:sldMk cId="1772124697" sldId="265"/>
            <ac:picMk id="5" creationId="{22D0A2DD-C9F9-E484-9F25-D7D181307592}"/>
          </ac:picMkLst>
        </pc:picChg>
      </pc:sldChg>
      <pc:sldChg chg="modSp new mod">
        <pc:chgData name="Aniket Pradip Dere" userId="551f3a1f-42ca-492c-82ab-789c58829662" providerId="ADAL" clId="{1F04841B-C488-4786-84ED-1068563CA8ED}" dt="2023-11-20T22:29:28.935" v="565" actId="20577"/>
        <pc:sldMkLst>
          <pc:docMk/>
          <pc:sldMk cId="3937904040" sldId="266"/>
        </pc:sldMkLst>
        <pc:spChg chg="mod">
          <ac:chgData name="Aniket Pradip Dere" userId="551f3a1f-42ca-492c-82ab-789c58829662" providerId="ADAL" clId="{1F04841B-C488-4786-84ED-1068563CA8ED}" dt="2023-11-20T22:21:31.313" v="278"/>
          <ac:spMkLst>
            <pc:docMk/>
            <pc:sldMk cId="3937904040" sldId="266"/>
            <ac:spMk id="2" creationId="{9C1CFC23-EC17-1FD1-80A6-00BA7907BD9E}"/>
          </ac:spMkLst>
        </pc:spChg>
        <pc:spChg chg="mod">
          <ac:chgData name="Aniket Pradip Dere" userId="551f3a1f-42ca-492c-82ab-789c58829662" providerId="ADAL" clId="{1F04841B-C488-4786-84ED-1068563CA8ED}" dt="2023-11-20T22:29:28.935" v="565" actId="20577"/>
          <ac:spMkLst>
            <pc:docMk/>
            <pc:sldMk cId="3937904040" sldId="266"/>
            <ac:spMk id="3" creationId="{D85C3F92-E619-5CEA-7F85-819F2D8B414C}"/>
          </ac:spMkLst>
        </pc:spChg>
      </pc:sldChg>
      <pc:sldChg chg="modSp new mod">
        <pc:chgData name="Aniket Pradip Dere" userId="551f3a1f-42ca-492c-82ab-789c58829662" providerId="ADAL" clId="{1F04841B-C488-4786-84ED-1068563CA8ED}" dt="2023-11-20T22:52:11.246" v="878" actId="20577"/>
        <pc:sldMkLst>
          <pc:docMk/>
          <pc:sldMk cId="2481847140" sldId="267"/>
        </pc:sldMkLst>
        <pc:spChg chg="mod">
          <ac:chgData name="Aniket Pradip Dere" userId="551f3a1f-42ca-492c-82ab-789c58829662" providerId="ADAL" clId="{1F04841B-C488-4786-84ED-1068563CA8ED}" dt="2023-11-20T22:30:49.832" v="569"/>
          <ac:spMkLst>
            <pc:docMk/>
            <pc:sldMk cId="2481847140" sldId="267"/>
            <ac:spMk id="2" creationId="{E22523C1-CD0C-D69C-1FFB-C5E6280E0E0C}"/>
          </ac:spMkLst>
        </pc:spChg>
        <pc:spChg chg="mod">
          <ac:chgData name="Aniket Pradip Dere" userId="551f3a1f-42ca-492c-82ab-789c58829662" providerId="ADAL" clId="{1F04841B-C488-4786-84ED-1068563CA8ED}" dt="2023-11-20T22:52:11.246" v="878" actId="20577"/>
          <ac:spMkLst>
            <pc:docMk/>
            <pc:sldMk cId="2481847140" sldId="267"/>
            <ac:spMk id="3" creationId="{F7549123-599D-3208-23BD-CA89FE88BE20}"/>
          </ac:spMkLst>
        </pc:spChg>
      </pc:sldChg>
      <pc:sldChg chg="addSp delSp modSp new mod setBg">
        <pc:chgData name="Aniket Pradip Dere" userId="551f3a1f-42ca-492c-82ab-789c58829662" providerId="ADAL" clId="{1F04841B-C488-4786-84ED-1068563CA8ED}" dt="2023-11-20T22:52:29.922" v="883" actId="962"/>
        <pc:sldMkLst>
          <pc:docMk/>
          <pc:sldMk cId="262178503" sldId="268"/>
        </pc:sldMkLst>
        <pc:spChg chg="del">
          <ac:chgData name="Aniket Pradip Dere" userId="551f3a1f-42ca-492c-82ab-789c58829662" providerId="ADAL" clId="{1F04841B-C488-4786-84ED-1068563CA8ED}" dt="2023-11-20T22:52:28.442" v="881" actId="26606"/>
          <ac:spMkLst>
            <pc:docMk/>
            <pc:sldMk cId="262178503" sldId="268"/>
            <ac:spMk id="2" creationId="{07E61ED3-BA3B-0592-D676-57DE236B5800}"/>
          </ac:spMkLst>
        </pc:spChg>
        <pc:spChg chg="del">
          <ac:chgData name="Aniket Pradip Dere" userId="551f3a1f-42ca-492c-82ab-789c58829662" providerId="ADAL" clId="{1F04841B-C488-4786-84ED-1068563CA8ED}" dt="2023-11-20T22:52:28.442" v="881" actId="26606"/>
          <ac:spMkLst>
            <pc:docMk/>
            <pc:sldMk cId="262178503" sldId="268"/>
            <ac:spMk id="3" creationId="{B77C9C5E-493E-D2DD-3804-840C4CFAF370}"/>
          </ac:spMkLst>
        </pc:spChg>
        <pc:picChg chg="add mod">
          <ac:chgData name="Aniket Pradip Dere" userId="551f3a1f-42ca-492c-82ab-789c58829662" providerId="ADAL" clId="{1F04841B-C488-4786-84ED-1068563CA8ED}" dt="2023-11-20T22:52:29.922" v="883" actId="962"/>
          <ac:picMkLst>
            <pc:docMk/>
            <pc:sldMk cId="262178503" sldId="268"/>
            <ac:picMk id="5" creationId="{57CBAD74-0FA4-3BA9-B1A4-8599E2AA754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D175F-A44E-EFE9-D2FB-AAABA49B6F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CB0A1C7-15DD-80C9-C9AB-E4F3A9CC85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CD47829-CD19-BDB9-3B9B-11838EACF883}"/>
              </a:ext>
            </a:extLst>
          </p:cNvPr>
          <p:cNvSpPr>
            <a:spLocks noGrp="1"/>
          </p:cNvSpPr>
          <p:nvPr>
            <p:ph type="dt" sz="half" idx="10"/>
          </p:nvPr>
        </p:nvSpPr>
        <p:spPr/>
        <p:txBody>
          <a:bodyPr/>
          <a:lstStyle/>
          <a:p>
            <a:fld id="{3594DD5F-AAC8-43FA-99B8-716EB5CA577C}" type="datetimeFigureOut">
              <a:rPr lang="en-IN" smtClean="0"/>
              <a:t>21-11-2023</a:t>
            </a:fld>
            <a:endParaRPr lang="en-IN"/>
          </a:p>
        </p:txBody>
      </p:sp>
      <p:sp>
        <p:nvSpPr>
          <p:cNvPr id="5" name="Footer Placeholder 4">
            <a:extLst>
              <a:ext uri="{FF2B5EF4-FFF2-40B4-BE49-F238E27FC236}">
                <a16:creationId xmlns:a16="http://schemas.microsoft.com/office/drawing/2014/main" id="{CA383FB8-FC88-957F-6243-6D64083BED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745E16-0969-C8CA-F66D-AA74E1740BAC}"/>
              </a:ext>
            </a:extLst>
          </p:cNvPr>
          <p:cNvSpPr>
            <a:spLocks noGrp="1"/>
          </p:cNvSpPr>
          <p:nvPr>
            <p:ph type="sldNum" sz="quarter" idx="12"/>
          </p:nvPr>
        </p:nvSpPr>
        <p:spPr/>
        <p:txBody>
          <a:bodyPr/>
          <a:lstStyle/>
          <a:p>
            <a:fld id="{EEF2FB0E-FA83-4DCF-8618-330F313AF05E}" type="slidenum">
              <a:rPr lang="en-IN" smtClean="0"/>
              <a:t>‹#›</a:t>
            </a:fld>
            <a:endParaRPr lang="en-IN"/>
          </a:p>
        </p:txBody>
      </p:sp>
    </p:spTree>
    <p:extLst>
      <p:ext uri="{BB962C8B-B14F-4D97-AF65-F5344CB8AC3E}">
        <p14:creationId xmlns:p14="http://schemas.microsoft.com/office/powerpoint/2010/main" val="518246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12D5B-372D-5CDD-90F4-9FFD3B129F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44E82A-D379-33AD-CD46-CBD2FC9550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AAB3CD-349B-B2A5-0802-C52DCE6CF432}"/>
              </a:ext>
            </a:extLst>
          </p:cNvPr>
          <p:cNvSpPr>
            <a:spLocks noGrp="1"/>
          </p:cNvSpPr>
          <p:nvPr>
            <p:ph type="dt" sz="half" idx="10"/>
          </p:nvPr>
        </p:nvSpPr>
        <p:spPr/>
        <p:txBody>
          <a:bodyPr/>
          <a:lstStyle/>
          <a:p>
            <a:fld id="{3594DD5F-AAC8-43FA-99B8-716EB5CA577C}" type="datetimeFigureOut">
              <a:rPr lang="en-IN" smtClean="0"/>
              <a:t>21-11-2023</a:t>
            </a:fld>
            <a:endParaRPr lang="en-IN"/>
          </a:p>
        </p:txBody>
      </p:sp>
      <p:sp>
        <p:nvSpPr>
          <p:cNvPr id="5" name="Footer Placeholder 4">
            <a:extLst>
              <a:ext uri="{FF2B5EF4-FFF2-40B4-BE49-F238E27FC236}">
                <a16:creationId xmlns:a16="http://schemas.microsoft.com/office/drawing/2014/main" id="{001E730F-E57E-B32C-2753-723D73707C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EBDA7A-F488-3F3A-2BF9-D7787B2C9262}"/>
              </a:ext>
            </a:extLst>
          </p:cNvPr>
          <p:cNvSpPr>
            <a:spLocks noGrp="1"/>
          </p:cNvSpPr>
          <p:nvPr>
            <p:ph type="sldNum" sz="quarter" idx="12"/>
          </p:nvPr>
        </p:nvSpPr>
        <p:spPr/>
        <p:txBody>
          <a:bodyPr/>
          <a:lstStyle/>
          <a:p>
            <a:fld id="{EEF2FB0E-FA83-4DCF-8618-330F313AF05E}" type="slidenum">
              <a:rPr lang="en-IN" smtClean="0"/>
              <a:t>‹#›</a:t>
            </a:fld>
            <a:endParaRPr lang="en-IN"/>
          </a:p>
        </p:txBody>
      </p:sp>
    </p:spTree>
    <p:extLst>
      <p:ext uri="{BB962C8B-B14F-4D97-AF65-F5344CB8AC3E}">
        <p14:creationId xmlns:p14="http://schemas.microsoft.com/office/powerpoint/2010/main" val="3363460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EC08CD-3F9F-DE4D-7ED4-8ED84D48EF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2C691D-23D8-3212-509B-F8B4F17A09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152113-EC19-8B0E-CE04-9BD08CAE6F36}"/>
              </a:ext>
            </a:extLst>
          </p:cNvPr>
          <p:cNvSpPr>
            <a:spLocks noGrp="1"/>
          </p:cNvSpPr>
          <p:nvPr>
            <p:ph type="dt" sz="half" idx="10"/>
          </p:nvPr>
        </p:nvSpPr>
        <p:spPr/>
        <p:txBody>
          <a:bodyPr/>
          <a:lstStyle/>
          <a:p>
            <a:fld id="{3594DD5F-AAC8-43FA-99B8-716EB5CA577C}" type="datetimeFigureOut">
              <a:rPr lang="en-IN" smtClean="0"/>
              <a:t>21-11-2023</a:t>
            </a:fld>
            <a:endParaRPr lang="en-IN"/>
          </a:p>
        </p:txBody>
      </p:sp>
      <p:sp>
        <p:nvSpPr>
          <p:cNvPr id="5" name="Footer Placeholder 4">
            <a:extLst>
              <a:ext uri="{FF2B5EF4-FFF2-40B4-BE49-F238E27FC236}">
                <a16:creationId xmlns:a16="http://schemas.microsoft.com/office/drawing/2014/main" id="{15EF03DF-EAAE-61D8-05BE-C86A323124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0583B1-509C-CEC6-B222-CDF379DCA5E3}"/>
              </a:ext>
            </a:extLst>
          </p:cNvPr>
          <p:cNvSpPr>
            <a:spLocks noGrp="1"/>
          </p:cNvSpPr>
          <p:nvPr>
            <p:ph type="sldNum" sz="quarter" idx="12"/>
          </p:nvPr>
        </p:nvSpPr>
        <p:spPr/>
        <p:txBody>
          <a:bodyPr/>
          <a:lstStyle/>
          <a:p>
            <a:fld id="{EEF2FB0E-FA83-4DCF-8618-330F313AF05E}" type="slidenum">
              <a:rPr lang="en-IN" smtClean="0"/>
              <a:t>‹#›</a:t>
            </a:fld>
            <a:endParaRPr lang="en-IN"/>
          </a:p>
        </p:txBody>
      </p:sp>
    </p:spTree>
    <p:extLst>
      <p:ext uri="{BB962C8B-B14F-4D97-AF65-F5344CB8AC3E}">
        <p14:creationId xmlns:p14="http://schemas.microsoft.com/office/powerpoint/2010/main" val="1005754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46782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50293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35882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93354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22938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746532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176021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0083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1B70A-AA4C-DBC2-3CDA-ACE73CF675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7EE4C5-2D7A-4BE5-CAF0-705E328CBE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3F4A64-5997-33F7-D87C-D6DD793D6713}"/>
              </a:ext>
            </a:extLst>
          </p:cNvPr>
          <p:cNvSpPr>
            <a:spLocks noGrp="1"/>
          </p:cNvSpPr>
          <p:nvPr>
            <p:ph type="dt" sz="half" idx="10"/>
          </p:nvPr>
        </p:nvSpPr>
        <p:spPr/>
        <p:txBody>
          <a:bodyPr/>
          <a:lstStyle/>
          <a:p>
            <a:fld id="{3594DD5F-AAC8-43FA-99B8-716EB5CA577C}" type="datetimeFigureOut">
              <a:rPr lang="en-IN" smtClean="0"/>
              <a:t>21-11-2023</a:t>
            </a:fld>
            <a:endParaRPr lang="en-IN"/>
          </a:p>
        </p:txBody>
      </p:sp>
      <p:sp>
        <p:nvSpPr>
          <p:cNvPr id="5" name="Footer Placeholder 4">
            <a:extLst>
              <a:ext uri="{FF2B5EF4-FFF2-40B4-BE49-F238E27FC236}">
                <a16:creationId xmlns:a16="http://schemas.microsoft.com/office/drawing/2014/main" id="{9C29FC70-FB37-6E85-2D78-9202451442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F58F12-049B-C113-C93B-1321550E5EE5}"/>
              </a:ext>
            </a:extLst>
          </p:cNvPr>
          <p:cNvSpPr>
            <a:spLocks noGrp="1"/>
          </p:cNvSpPr>
          <p:nvPr>
            <p:ph type="sldNum" sz="quarter" idx="12"/>
          </p:nvPr>
        </p:nvSpPr>
        <p:spPr/>
        <p:txBody>
          <a:bodyPr/>
          <a:lstStyle/>
          <a:p>
            <a:fld id="{EEF2FB0E-FA83-4DCF-8618-330F313AF05E}" type="slidenum">
              <a:rPr lang="en-IN" smtClean="0"/>
              <a:t>‹#›</a:t>
            </a:fld>
            <a:endParaRPr lang="en-IN"/>
          </a:p>
        </p:txBody>
      </p:sp>
    </p:spTree>
    <p:extLst>
      <p:ext uri="{BB962C8B-B14F-4D97-AF65-F5344CB8AC3E}">
        <p14:creationId xmlns:p14="http://schemas.microsoft.com/office/powerpoint/2010/main" val="30830712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636212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376194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42984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C396B-CC95-2817-976B-5C022B4290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025FFA-18FF-C9FD-E612-1CC44DC5CC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5BBC12-685C-764C-7190-901BA3A2EA03}"/>
              </a:ext>
            </a:extLst>
          </p:cNvPr>
          <p:cNvSpPr>
            <a:spLocks noGrp="1"/>
          </p:cNvSpPr>
          <p:nvPr>
            <p:ph type="dt" sz="half" idx="10"/>
          </p:nvPr>
        </p:nvSpPr>
        <p:spPr/>
        <p:txBody>
          <a:bodyPr/>
          <a:lstStyle/>
          <a:p>
            <a:fld id="{3594DD5F-AAC8-43FA-99B8-716EB5CA577C}" type="datetimeFigureOut">
              <a:rPr lang="en-IN" smtClean="0"/>
              <a:t>21-11-2023</a:t>
            </a:fld>
            <a:endParaRPr lang="en-IN"/>
          </a:p>
        </p:txBody>
      </p:sp>
      <p:sp>
        <p:nvSpPr>
          <p:cNvPr id="5" name="Footer Placeholder 4">
            <a:extLst>
              <a:ext uri="{FF2B5EF4-FFF2-40B4-BE49-F238E27FC236}">
                <a16:creationId xmlns:a16="http://schemas.microsoft.com/office/drawing/2014/main" id="{F060E304-6920-51D3-9E86-272F475BDA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DD2BBF-EB12-BC11-B9C6-DFA36BBA139E}"/>
              </a:ext>
            </a:extLst>
          </p:cNvPr>
          <p:cNvSpPr>
            <a:spLocks noGrp="1"/>
          </p:cNvSpPr>
          <p:nvPr>
            <p:ph type="sldNum" sz="quarter" idx="12"/>
          </p:nvPr>
        </p:nvSpPr>
        <p:spPr/>
        <p:txBody>
          <a:bodyPr/>
          <a:lstStyle/>
          <a:p>
            <a:fld id="{EEF2FB0E-FA83-4DCF-8618-330F313AF05E}" type="slidenum">
              <a:rPr lang="en-IN" smtClean="0"/>
              <a:t>‹#›</a:t>
            </a:fld>
            <a:endParaRPr lang="en-IN"/>
          </a:p>
        </p:txBody>
      </p:sp>
    </p:spTree>
    <p:extLst>
      <p:ext uri="{BB962C8B-B14F-4D97-AF65-F5344CB8AC3E}">
        <p14:creationId xmlns:p14="http://schemas.microsoft.com/office/powerpoint/2010/main" val="2376325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B310F-A441-9B9A-0A4E-A2C73651BD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90C832-6DF5-1554-485E-22C4983F76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34E839-B1D2-A14F-2492-E70F84D43C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3098051-AC63-B24C-9A32-E83F9C76399F}"/>
              </a:ext>
            </a:extLst>
          </p:cNvPr>
          <p:cNvSpPr>
            <a:spLocks noGrp="1"/>
          </p:cNvSpPr>
          <p:nvPr>
            <p:ph type="dt" sz="half" idx="10"/>
          </p:nvPr>
        </p:nvSpPr>
        <p:spPr/>
        <p:txBody>
          <a:bodyPr/>
          <a:lstStyle/>
          <a:p>
            <a:fld id="{3594DD5F-AAC8-43FA-99B8-716EB5CA577C}" type="datetimeFigureOut">
              <a:rPr lang="en-IN" smtClean="0"/>
              <a:t>21-11-2023</a:t>
            </a:fld>
            <a:endParaRPr lang="en-IN"/>
          </a:p>
        </p:txBody>
      </p:sp>
      <p:sp>
        <p:nvSpPr>
          <p:cNvPr id="6" name="Footer Placeholder 5">
            <a:extLst>
              <a:ext uri="{FF2B5EF4-FFF2-40B4-BE49-F238E27FC236}">
                <a16:creationId xmlns:a16="http://schemas.microsoft.com/office/drawing/2014/main" id="{C729E36D-19DB-8A21-869D-51B8EF8253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819DE7-1A7D-1EAD-6703-A1F0DAD648E0}"/>
              </a:ext>
            </a:extLst>
          </p:cNvPr>
          <p:cNvSpPr>
            <a:spLocks noGrp="1"/>
          </p:cNvSpPr>
          <p:nvPr>
            <p:ph type="sldNum" sz="quarter" idx="12"/>
          </p:nvPr>
        </p:nvSpPr>
        <p:spPr/>
        <p:txBody>
          <a:bodyPr/>
          <a:lstStyle/>
          <a:p>
            <a:fld id="{EEF2FB0E-FA83-4DCF-8618-330F313AF05E}" type="slidenum">
              <a:rPr lang="en-IN" smtClean="0"/>
              <a:t>‹#›</a:t>
            </a:fld>
            <a:endParaRPr lang="en-IN"/>
          </a:p>
        </p:txBody>
      </p:sp>
    </p:spTree>
    <p:extLst>
      <p:ext uri="{BB962C8B-B14F-4D97-AF65-F5344CB8AC3E}">
        <p14:creationId xmlns:p14="http://schemas.microsoft.com/office/powerpoint/2010/main" val="997073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66FC6-AF30-A725-102F-E4141578407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B13733-42FA-685C-3354-8D68174387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BF6457-B1D6-EB89-9FE6-DA2B193EA7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73533B2-05B1-3BBE-66B2-DFA924F116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2B9E93-38ED-93EE-EFD6-D00AA4233B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3AACB53-45FF-7A85-96A7-06D5F40264F2}"/>
              </a:ext>
            </a:extLst>
          </p:cNvPr>
          <p:cNvSpPr>
            <a:spLocks noGrp="1"/>
          </p:cNvSpPr>
          <p:nvPr>
            <p:ph type="dt" sz="half" idx="10"/>
          </p:nvPr>
        </p:nvSpPr>
        <p:spPr/>
        <p:txBody>
          <a:bodyPr/>
          <a:lstStyle/>
          <a:p>
            <a:fld id="{3594DD5F-AAC8-43FA-99B8-716EB5CA577C}" type="datetimeFigureOut">
              <a:rPr lang="en-IN" smtClean="0"/>
              <a:t>21-11-2023</a:t>
            </a:fld>
            <a:endParaRPr lang="en-IN"/>
          </a:p>
        </p:txBody>
      </p:sp>
      <p:sp>
        <p:nvSpPr>
          <p:cNvPr id="8" name="Footer Placeholder 7">
            <a:extLst>
              <a:ext uri="{FF2B5EF4-FFF2-40B4-BE49-F238E27FC236}">
                <a16:creationId xmlns:a16="http://schemas.microsoft.com/office/drawing/2014/main" id="{3CA84106-D591-C4E8-5DC7-86AE51FE101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E41D80B-871D-BF86-B2B0-9E595C830EE9}"/>
              </a:ext>
            </a:extLst>
          </p:cNvPr>
          <p:cNvSpPr>
            <a:spLocks noGrp="1"/>
          </p:cNvSpPr>
          <p:nvPr>
            <p:ph type="sldNum" sz="quarter" idx="12"/>
          </p:nvPr>
        </p:nvSpPr>
        <p:spPr/>
        <p:txBody>
          <a:bodyPr/>
          <a:lstStyle/>
          <a:p>
            <a:fld id="{EEF2FB0E-FA83-4DCF-8618-330F313AF05E}" type="slidenum">
              <a:rPr lang="en-IN" smtClean="0"/>
              <a:t>‹#›</a:t>
            </a:fld>
            <a:endParaRPr lang="en-IN"/>
          </a:p>
        </p:txBody>
      </p:sp>
    </p:spTree>
    <p:extLst>
      <p:ext uri="{BB962C8B-B14F-4D97-AF65-F5344CB8AC3E}">
        <p14:creationId xmlns:p14="http://schemas.microsoft.com/office/powerpoint/2010/main" val="327125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5157-90F1-C531-D44E-D1782888CC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12BEBC-9032-8C40-9BC1-F54E3117ADA6}"/>
              </a:ext>
            </a:extLst>
          </p:cNvPr>
          <p:cNvSpPr>
            <a:spLocks noGrp="1"/>
          </p:cNvSpPr>
          <p:nvPr>
            <p:ph type="dt" sz="half" idx="10"/>
          </p:nvPr>
        </p:nvSpPr>
        <p:spPr/>
        <p:txBody>
          <a:bodyPr/>
          <a:lstStyle/>
          <a:p>
            <a:fld id="{3594DD5F-AAC8-43FA-99B8-716EB5CA577C}" type="datetimeFigureOut">
              <a:rPr lang="en-IN" smtClean="0"/>
              <a:t>21-11-2023</a:t>
            </a:fld>
            <a:endParaRPr lang="en-IN"/>
          </a:p>
        </p:txBody>
      </p:sp>
      <p:sp>
        <p:nvSpPr>
          <p:cNvPr id="4" name="Footer Placeholder 3">
            <a:extLst>
              <a:ext uri="{FF2B5EF4-FFF2-40B4-BE49-F238E27FC236}">
                <a16:creationId xmlns:a16="http://schemas.microsoft.com/office/drawing/2014/main" id="{6E10E802-40A0-9139-3884-63B9AC9715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DE9476C-69F3-F6C7-038B-825BEFDE9A34}"/>
              </a:ext>
            </a:extLst>
          </p:cNvPr>
          <p:cNvSpPr>
            <a:spLocks noGrp="1"/>
          </p:cNvSpPr>
          <p:nvPr>
            <p:ph type="sldNum" sz="quarter" idx="12"/>
          </p:nvPr>
        </p:nvSpPr>
        <p:spPr/>
        <p:txBody>
          <a:bodyPr/>
          <a:lstStyle/>
          <a:p>
            <a:fld id="{EEF2FB0E-FA83-4DCF-8618-330F313AF05E}" type="slidenum">
              <a:rPr lang="en-IN" smtClean="0"/>
              <a:t>‹#›</a:t>
            </a:fld>
            <a:endParaRPr lang="en-IN"/>
          </a:p>
        </p:txBody>
      </p:sp>
    </p:spTree>
    <p:extLst>
      <p:ext uri="{BB962C8B-B14F-4D97-AF65-F5344CB8AC3E}">
        <p14:creationId xmlns:p14="http://schemas.microsoft.com/office/powerpoint/2010/main" val="3127964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06D3BE-DF17-B69F-9771-1EBA0BB19DFD}"/>
              </a:ext>
            </a:extLst>
          </p:cNvPr>
          <p:cNvSpPr>
            <a:spLocks noGrp="1"/>
          </p:cNvSpPr>
          <p:nvPr>
            <p:ph type="dt" sz="half" idx="10"/>
          </p:nvPr>
        </p:nvSpPr>
        <p:spPr/>
        <p:txBody>
          <a:bodyPr/>
          <a:lstStyle/>
          <a:p>
            <a:fld id="{3594DD5F-AAC8-43FA-99B8-716EB5CA577C}" type="datetimeFigureOut">
              <a:rPr lang="en-IN" smtClean="0"/>
              <a:t>21-11-2023</a:t>
            </a:fld>
            <a:endParaRPr lang="en-IN"/>
          </a:p>
        </p:txBody>
      </p:sp>
      <p:sp>
        <p:nvSpPr>
          <p:cNvPr id="3" name="Footer Placeholder 2">
            <a:extLst>
              <a:ext uri="{FF2B5EF4-FFF2-40B4-BE49-F238E27FC236}">
                <a16:creationId xmlns:a16="http://schemas.microsoft.com/office/drawing/2014/main" id="{6EE860E0-4523-7B09-FBD0-17902F6ADC4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00A2B41-5FCE-F923-D99D-8489B67D8120}"/>
              </a:ext>
            </a:extLst>
          </p:cNvPr>
          <p:cNvSpPr>
            <a:spLocks noGrp="1"/>
          </p:cNvSpPr>
          <p:nvPr>
            <p:ph type="sldNum" sz="quarter" idx="12"/>
          </p:nvPr>
        </p:nvSpPr>
        <p:spPr/>
        <p:txBody>
          <a:bodyPr/>
          <a:lstStyle/>
          <a:p>
            <a:fld id="{EEF2FB0E-FA83-4DCF-8618-330F313AF05E}" type="slidenum">
              <a:rPr lang="en-IN" smtClean="0"/>
              <a:t>‹#›</a:t>
            </a:fld>
            <a:endParaRPr lang="en-IN"/>
          </a:p>
        </p:txBody>
      </p:sp>
    </p:spTree>
    <p:extLst>
      <p:ext uri="{BB962C8B-B14F-4D97-AF65-F5344CB8AC3E}">
        <p14:creationId xmlns:p14="http://schemas.microsoft.com/office/powerpoint/2010/main" val="2366259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72FDC-3B9A-0D8F-4871-A3E0462ECE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4B6C3C5-1664-A11E-741F-B4C1AEE2FA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F89DD0-69A2-8F9B-D4B0-52BC780754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3B593C-E15F-13A3-5F0F-FB6D0E25F255}"/>
              </a:ext>
            </a:extLst>
          </p:cNvPr>
          <p:cNvSpPr>
            <a:spLocks noGrp="1"/>
          </p:cNvSpPr>
          <p:nvPr>
            <p:ph type="dt" sz="half" idx="10"/>
          </p:nvPr>
        </p:nvSpPr>
        <p:spPr/>
        <p:txBody>
          <a:bodyPr/>
          <a:lstStyle/>
          <a:p>
            <a:fld id="{3594DD5F-AAC8-43FA-99B8-716EB5CA577C}" type="datetimeFigureOut">
              <a:rPr lang="en-IN" smtClean="0"/>
              <a:t>21-11-2023</a:t>
            </a:fld>
            <a:endParaRPr lang="en-IN"/>
          </a:p>
        </p:txBody>
      </p:sp>
      <p:sp>
        <p:nvSpPr>
          <p:cNvPr id="6" name="Footer Placeholder 5">
            <a:extLst>
              <a:ext uri="{FF2B5EF4-FFF2-40B4-BE49-F238E27FC236}">
                <a16:creationId xmlns:a16="http://schemas.microsoft.com/office/drawing/2014/main" id="{05114885-1C4D-F9F8-C0A2-CC7D65DFA6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C7CD42-5C89-672D-A1B9-BA7B56072989}"/>
              </a:ext>
            </a:extLst>
          </p:cNvPr>
          <p:cNvSpPr>
            <a:spLocks noGrp="1"/>
          </p:cNvSpPr>
          <p:nvPr>
            <p:ph type="sldNum" sz="quarter" idx="12"/>
          </p:nvPr>
        </p:nvSpPr>
        <p:spPr/>
        <p:txBody>
          <a:bodyPr/>
          <a:lstStyle/>
          <a:p>
            <a:fld id="{EEF2FB0E-FA83-4DCF-8618-330F313AF05E}" type="slidenum">
              <a:rPr lang="en-IN" smtClean="0"/>
              <a:t>‹#›</a:t>
            </a:fld>
            <a:endParaRPr lang="en-IN"/>
          </a:p>
        </p:txBody>
      </p:sp>
    </p:spTree>
    <p:extLst>
      <p:ext uri="{BB962C8B-B14F-4D97-AF65-F5344CB8AC3E}">
        <p14:creationId xmlns:p14="http://schemas.microsoft.com/office/powerpoint/2010/main" val="511357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4E3EF-EE11-538F-3E45-30B290632A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D18873-2335-515B-4C08-6DCB41ECD0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9180269-3581-E049-E92E-8AD7500059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9C8A4D-42A1-5437-0EFA-12E2BD644E24}"/>
              </a:ext>
            </a:extLst>
          </p:cNvPr>
          <p:cNvSpPr>
            <a:spLocks noGrp="1"/>
          </p:cNvSpPr>
          <p:nvPr>
            <p:ph type="dt" sz="half" idx="10"/>
          </p:nvPr>
        </p:nvSpPr>
        <p:spPr/>
        <p:txBody>
          <a:bodyPr/>
          <a:lstStyle/>
          <a:p>
            <a:fld id="{3594DD5F-AAC8-43FA-99B8-716EB5CA577C}" type="datetimeFigureOut">
              <a:rPr lang="en-IN" smtClean="0"/>
              <a:t>21-11-2023</a:t>
            </a:fld>
            <a:endParaRPr lang="en-IN"/>
          </a:p>
        </p:txBody>
      </p:sp>
      <p:sp>
        <p:nvSpPr>
          <p:cNvPr id="6" name="Footer Placeholder 5">
            <a:extLst>
              <a:ext uri="{FF2B5EF4-FFF2-40B4-BE49-F238E27FC236}">
                <a16:creationId xmlns:a16="http://schemas.microsoft.com/office/drawing/2014/main" id="{5D1DC1C0-EF2B-C5BF-B45A-E4B0E0BF56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B921B8-B762-391B-534E-60DF518105E3}"/>
              </a:ext>
            </a:extLst>
          </p:cNvPr>
          <p:cNvSpPr>
            <a:spLocks noGrp="1"/>
          </p:cNvSpPr>
          <p:nvPr>
            <p:ph type="sldNum" sz="quarter" idx="12"/>
          </p:nvPr>
        </p:nvSpPr>
        <p:spPr/>
        <p:txBody>
          <a:bodyPr/>
          <a:lstStyle/>
          <a:p>
            <a:fld id="{EEF2FB0E-FA83-4DCF-8618-330F313AF05E}" type="slidenum">
              <a:rPr lang="en-IN" smtClean="0"/>
              <a:t>‹#›</a:t>
            </a:fld>
            <a:endParaRPr lang="en-IN"/>
          </a:p>
        </p:txBody>
      </p:sp>
    </p:spTree>
    <p:extLst>
      <p:ext uri="{BB962C8B-B14F-4D97-AF65-F5344CB8AC3E}">
        <p14:creationId xmlns:p14="http://schemas.microsoft.com/office/powerpoint/2010/main" val="128292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AD165A-7735-E16F-1C15-6866BED0B2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05157A-A84A-E385-9FF6-1655DD063E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79726B-DE91-C1AC-AA78-3BF79146B4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94DD5F-AAC8-43FA-99B8-716EB5CA577C}" type="datetimeFigureOut">
              <a:rPr lang="en-IN" smtClean="0"/>
              <a:t>21-11-2023</a:t>
            </a:fld>
            <a:endParaRPr lang="en-IN"/>
          </a:p>
        </p:txBody>
      </p:sp>
      <p:sp>
        <p:nvSpPr>
          <p:cNvPr id="5" name="Footer Placeholder 4">
            <a:extLst>
              <a:ext uri="{FF2B5EF4-FFF2-40B4-BE49-F238E27FC236}">
                <a16:creationId xmlns:a16="http://schemas.microsoft.com/office/drawing/2014/main" id="{0FA79179-4806-6137-B0DB-2165E4208B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207CC62-3E64-97FE-F18D-A603FE8F47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F2FB0E-FA83-4DCF-8618-330F313AF05E}" type="slidenum">
              <a:rPr lang="en-IN" smtClean="0"/>
              <a:t>‹#›</a:t>
            </a:fld>
            <a:endParaRPr lang="en-IN"/>
          </a:p>
        </p:txBody>
      </p:sp>
    </p:spTree>
    <p:extLst>
      <p:ext uri="{BB962C8B-B14F-4D97-AF65-F5344CB8AC3E}">
        <p14:creationId xmlns:p14="http://schemas.microsoft.com/office/powerpoint/2010/main" val="2572467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11/21/2023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4430709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b="1" i="0" dirty="0">
                <a:effectLst/>
                <a:latin typeface="Söhne"/>
              </a:rPr>
              <a:t>Bitmap Image Encryption and Decryption</a:t>
            </a:r>
            <a:br>
              <a:rPr lang="en-GB" b="1" i="0" dirty="0">
                <a:effectLst/>
                <a:latin typeface="Söhne"/>
              </a:rPr>
            </a:br>
            <a:r>
              <a:rPr lang="en-GB" dirty="0"/>
              <a:t>Task 3</a:t>
            </a:r>
            <a:endParaRPr dirty="0"/>
          </a:p>
        </p:txBody>
      </p:sp>
      <p:sp>
        <p:nvSpPr>
          <p:cNvPr id="3" name="Subtitle 2"/>
          <p:cNvSpPr>
            <a:spLocks noGrp="1"/>
          </p:cNvSpPr>
          <p:nvPr>
            <p:ph type="subTitle" idx="1"/>
          </p:nvPr>
        </p:nvSpPr>
        <p:spPr/>
        <p:txBody>
          <a:bodyPr/>
          <a:lstStyle/>
          <a:p>
            <a:r>
              <a:rPr dirty="0"/>
              <a:t>Aniket Dere</a:t>
            </a:r>
          </a:p>
          <a:p>
            <a:r>
              <a:rPr dirty="0"/>
              <a:t>Matriculation Number: 60334138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rPr lang="en-GB" dirty="0"/>
              <a:t>This report outlines the process of encrypting and decrypting text messages within bitmap images using a basic form of steganography in Java. The method employed hides a message by manipulating the least significant bits of pixel values in the image. This approach ensures minimal visual alteration of the original image, preserving its appearance while embedding secret information.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Methodology</a:t>
            </a:r>
          </a:p>
        </p:txBody>
      </p:sp>
      <p:sp>
        <p:nvSpPr>
          <p:cNvPr id="3" name="Content Placeholder 2"/>
          <p:cNvSpPr>
            <a:spLocks noGrp="1"/>
          </p:cNvSpPr>
          <p:nvPr>
            <p:ph idx="1"/>
          </p:nvPr>
        </p:nvSpPr>
        <p:spPr/>
        <p:txBody>
          <a:bodyPr>
            <a:normAutofit fontScale="85000" lnSpcReduction="20000"/>
          </a:bodyPr>
          <a:lstStyle/>
          <a:p>
            <a:pPr algn="l"/>
            <a:r>
              <a:rPr lang="en-GB" b="1" i="0" dirty="0">
                <a:effectLst/>
                <a:latin typeface="Söhne"/>
              </a:rPr>
              <a:t>Encryption Process</a:t>
            </a:r>
          </a:p>
          <a:p>
            <a:pPr algn="l">
              <a:buFont typeface="+mj-lt"/>
              <a:buAutoNum type="arabicPeriod"/>
            </a:pPr>
            <a:r>
              <a:rPr lang="en-GB" b="1" i="0" dirty="0">
                <a:effectLst/>
                <a:latin typeface="Söhne"/>
              </a:rPr>
              <a:t>Message Preparation</a:t>
            </a:r>
            <a:r>
              <a:rPr lang="en-GB" b="0" i="0" dirty="0">
                <a:effectLst/>
                <a:latin typeface="Söhne"/>
              </a:rPr>
              <a:t>: The text message is converted into a binary format, representing each character as an 8-bit binary code.</a:t>
            </a:r>
          </a:p>
          <a:p>
            <a:pPr algn="l">
              <a:buFont typeface="+mj-lt"/>
              <a:buAutoNum type="arabicPeriod"/>
            </a:pPr>
            <a:r>
              <a:rPr lang="en-GB" b="1" i="0" dirty="0">
                <a:effectLst/>
                <a:latin typeface="Söhne"/>
              </a:rPr>
              <a:t>Image Selection</a:t>
            </a:r>
            <a:r>
              <a:rPr lang="en-GB" b="0" i="0" dirty="0">
                <a:effectLst/>
                <a:latin typeface="Söhne"/>
              </a:rPr>
              <a:t>: A bitmap image is chosen as the medium for hiding the message. This image serves as the carrier of the hidden information.</a:t>
            </a:r>
          </a:p>
          <a:p>
            <a:pPr algn="l">
              <a:buFont typeface="+mj-lt"/>
              <a:buAutoNum type="arabicPeriod"/>
            </a:pPr>
            <a:r>
              <a:rPr lang="en-GB" b="1" i="0" dirty="0">
                <a:effectLst/>
                <a:latin typeface="Söhne"/>
              </a:rPr>
              <a:t>Pixel Manipulation</a:t>
            </a:r>
            <a:r>
              <a:rPr lang="en-GB" b="0" i="0" dirty="0">
                <a:effectLst/>
                <a:latin typeface="Söhne"/>
              </a:rPr>
              <a:t>: The least significant bit (LSB) of certain pixel values (specifically, the blue </a:t>
            </a:r>
            <a:r>
              <a:rPr lang="en-GB" b="0" i="0" dirty="0" err="1">
                <a:effectLst/>
                <a:latin typeface="Söhne"/>
              </a:rPr>
              <a:t>color</a:t>
            </a:r>
            <a:r>
              <a:rPr lang="en-GB" b="0" i="0" dirty="0">
                <a:effectLst/>
                <a:latin typeface="Söhne"/>
              </a:rPr>
              <a:t> values) in the image is modified. Each bit of the binary message replaces the LSB of the pixel's blue component.</a:t>
            </a:r>
          </a:p>
          <a:p>
            <a:pPr algn="l">
              <a:buFont typeface="+mj-lt"/>
              <a:buAutoNum type="arabicPeriod"/>
            </a:pPr>
            <a:r>
              <a:rPr lang="en-GB" b="1" i="0" dirty="0">
                <a:effectLst/>
                <a:latin typeface="Söhne"/>
              </a:rPr>
              <a:t>End-of-Message Marker</a:t>
            </a:r>
            <a:r>
              <a:rPr lang="en-GB" b="0" i="0" dirty="0">
                <a:effectLst/>
                <a:latin typeface="Söhne"/>
              </a:rPr>
              <a:t>: An end marker (a specific binary pattern) is appended at the end of the message to indicate where the message concludes. This prevents the decryption process from reading past the actual message.</a:t>
            </a:r>
          </a:p>
          <a:p>
            <a:pPr algn="l">
              <a:buFont typeface="+mj-lt"/>
              <a:buAutoNum type="arabicPeriod"/>
            </a:pPr>
            <a:r>
              <a:rPr lang="en-GB" b="1" i="0" dirty="0">
                <a:effectLst/>
                <a:latin typeface="Söhne"/>
              </a:rPr>
              <a:t>Image Output</a:t>
            </a:r>
            <a:r>
              <a:rPr lang="en-GB" b="0" i="0" dirty="0">
                <a:effectLst/>
                <a:latin typeface="Söhne"/>
              </a:rPr>
              <a:t>: The modified image, now containing the hidden message, is saved as a new bitmap file.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EC2289-D27A-13B6-6F7B-64617608A7F6}"/>
              </a:ext>
            </a:extLst>
          </p:cNvPr>
          <p:cNvSpPr>
            <a:spLocks noGrp="1"/>
          </p:cNvSpPr>
          <p:nvPr>
            <p:ph idx="1"/>
          </p:nvPr>
        </p:nvSpPr>
        <p:spPr/>
        <p:txBody>
          <a:bodyPr>
            <a:normAutofit fontScale="92500"/>
          </a:bodyPr>
          <a:lstStyle/>
          <a:p>
            <a:pPr algn="l"/>
            <a:r>
              <a:rPr lang="en-GB" b="1" i="0" dirty="0">
                <a:effectLst/>
                <a:latin typeface="Söhne"/>
              </a:rPr>
              <a:t>Decryption Process</a:t>
            </a:r>
          </a:p>
          <a:p>
            <a:pPr algn="l">
              <a:buFont typeface="+mj-lt"/>
              <a:buAutoNum type="arabicPeriod"/>
            </a:pPr>
            <a:r>
              <a:rPr lang="en-GB" b="1" i="0" dirty="0">
                <a:effectLst/>
                <a:latin typeface="Söhne"/>
              </a:rPr>
              <a:t>Image Input</a:t>
            </a:r>
            <a:r>
              <a:rPr lang="en-GB" b="0" i="0" dirty="0">
                <a:effectLst/>
                <a:latin typeface="Söhne"/>
              </a:rPr>
              <a:t>: The modified bitmap image is loaded into the Java program.</a:t>
            </a:r>
          </a:p>
          <a:p>
            <a:pPr algn="l">
              <a:buFont typeface="+mj-lt"/>
              <a:buAutoNum type="arabicPeriod"/>
            </a:pPr>
            <a:r>
              <a:rPr lang="en-GB" b="1" i="0" dirty="0">
                <a:effectLst/>
                <a:latin typeface="Söhne"/>
              </a:rPr>
              <a:t>Message Extraction</a:t>
            </a:r>
            <a:r>
              <a:rPr lang="en-GB" b="0" i="0" dirty="0">
                <a:effectLst/>
                <a:latin typeface="Söhne"/>
              </a:rPr>
              <a:t>: The program reads the LSB of the blue component of each pixel, reconstructing the binary string.</a:t>
            </a:r>
          </a:p>
          <a:p>
            <a:pPr algn="l">
              <a:buFont typeface="+mj-lt"/>
              <a:buAutoNum type="arabicPeriod"/>
            </a:pPr>
            <a:r>
              <a:rPr lang="en-GB" b="1" i="0" dirty="0">
                <a:effectLst/>
                <a:latin typeface="Söhne"/>
              </a:rPr>
              <a:t>End Marker Detection</a:t>
            </a:r>
            <a:r>
              <a:rPr lang="en-GB" b="0" i="0" dirty="0">
                <a:effectLst/>
                <a:latin typeface="Söhne"/>
              </a:rPr>
              <a:t>: The extraction process stops upon detecting the predefined end marker, ensuring only the actual message is read.</a:t>
            </a:r>
          </a:p>
          <a:p>
            <a:pPr algn="l">
              <a:buFont typeface="+mj-lt"/>
              <a:buAutoNum type="arabicPeriod"/>
            </a:pPr>
            <a:r>
              <a:rPr lang="en-GB" b="1" i="0" dirty="0">
                <a:effectLst/>
                <a:latin typeface="Söhne"/>
              </a:rPr>
              <a:t>Binary to Text Conversion</a:t>
            </a:r>
            <a:r>
              <a:rPr lang="en-GB" b="0" i="0" dirty="0">
                <a:effectLst/>
                <a:latin typeface="Söhne"/>
              </a:rPr>
              <a:t>: The binary string is converted back into human-readable text.</a:t>
            </a:r>
          </a:p>
          <a:p>
            <a:pPr algn="l">
              <a:buFont typeface="+mj-lt"/>
              <a:buAutoNum type="arabicPeriod"/>
            </a:pPr>
            <a:r>
              <a:rPr lang="en-GB" b="1" i="0" dirty="0">
                <a:effectLst/>
                <a:latin typeface="Söhne"/>
              </a:rPr>
              <a:t>Output</a:t>
            </a:r>
            <a:r>
              <a:rPr lang="en-GB" b="0" i="0" dirty="0">
                <a:effectLst/>
                <a:latin typeface="Söhne"/>
              </a:rPr>
              <a:t>: The decoded message is displayed and can be saved to a text file.</a:t>
            </a:r>
          </a:p>
          <a:p>
            <a:endParaRPr lang="en-IN" dirty="0"/>
          </a:p>
        </p:txBody>
      </p:sp>
    </p:spTree>
    <p:extLst>
      <p:ext uri="{BB962C8B-B14F-4D97-AF65-F5344CB8AC3E}">
        <p14:creationId xmlns:p14="http://schemas.microsoft.com/office/powerpoint/2010/main" val="4004465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rPr lang="en-GB" dirty="0"/>
              <a:t>This basic steganography technique in Java demonstrates a straightforward method of hiding and retrieving messages within bitmap images. While effective for non-sensitive use, it's important to note that this method is not secure against determined attempts to uncover the hidden message. For more secure or robust applications, advanced techniques and encryption should be considered.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8" y="-5705"/>
            <a:ext cx="9143993"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Calibri"/>
            </a:endParaRPr>
          </a:p>
        </p:txBody>
      </p:sp>
      <p:sp>
        <p:nvSpPr>
          <p:cNvPr id="2" name="Title 1"/>
          <p:cNvSpPr>
            <a:spLocks noGrp="1"/>
          </p:cNvSpPr>
          <p:nvPr>
            <p:ph type="title"/>
          </p:nvPr>
        </p:nvSpPr>
        <p:spPr>
          <a:xfrm>
            <a:off x="2391638" y="637763"/>
            <a:ext cx="7416372" cy="900131"/>
          </a:xfrm>
        </p:spPr>
        <p:txBody>
          <a:bodyPr anchor="t">
            <a:normAutofit/>
          </a:bodyPr>
          <a:lstStyle/>
          <a:p>
            <a:pPr algn="l"/>
            <a:r>
              <a:rPr lang="en-IN" sz="3500" dirty="0">
                <a:solidFill>
                  <a:schemeClr val="bg1"/>
                </a:solidFill>
              </a:rPr>
              <a:t>Implementation</a:t>
            </a:r>
          </a:p>
        </p:txBody>
      </p:sp>
      <p:sp>
        <p:nvSpPr>
          <p:cNvPr id="15" name="Rectangle 14">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1688642"/>
            <a:ext cx="9143992"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Calibri"/>
            </a:endParaRPr>
          </a:p>
        </p:txBody>
      </p:sp>
      <p:sp>
        <p:nvSpPr>
          <p:cNvPr id="17" name="Rectangle 16">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91638" y="2010759"/>
            <a:ext cx="342892"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Calibri"/>
            </a:endParaRPr>
          </a:p>
        </p:txBody>
      </p:sp>
      <p:sp>
        <p:nvSpPr>
          <p:cNvPr id="8" name="Content Placeholder 7">
            <a:extLst>
              <a:ext uri="{FF2B5EF4-FFF2-40B4-BE49-F238E27FC236}">
                <a16:creationId xmlns:a16="http://schemas.microsoft.com/office/drawing/2014/main" id="{728D35D0-E322-A93D-63B8-E4538A361E9D}"/>
              </a:ext>
            </a:extLst>
          </p:cNvPr>
          <p:cNvSpPr>
            <a:spLocks noGrp="1"/>
          </p:cNvSpPr>
          <p:nvPr>
            <p:ph idx="1"/>
          </p:nvPr>
        </p:nvSpPr>
        <p:spPr>
          <a:xfrm>
            <a:off x="2390662" y="2217344"/>
            <a:ext cx="7410669" cy="3959619"/>
          </a:xfrm>
        </p:spPr>
        <p:txBody>
          <a:bodyPr>
            <a:normAutofit/>
          </a:bodyPr>
          <a:lstStyle/>
          <a:p>
            <a:endParaRPr lang="en-IN" sz="2100" dirty="0">
              <a:latin typeface="Calibri" panose="020F0502020204030204" pitchFamily="34" charset="0"/>
              <a:ea typeface="Times New Roman" panose="02020603050405020304" pitchFamily="18" charset="0"/>
              <a:cs typeface="Times New Roman" panose="02020603050405020304" pitchFamily="18" charset="0"/>
            </a:endParaRPr>
          </a:p>
          <a:p>
            <a:r>
              <a:rPr lang="en-GB" sz="2100" dirty="0"/>
              <a:t>The implementation uses Java, leveraging its standard libraries for image manipulation (</a:t>
            </a:r>
            <a:r>
              <a:rPr lang="en-GB" sz="2100" dirty="0" err="1"/>
              <a:t>javax.imageio.ImageIO</a:t>
            </a:r>
            <a:r>
              <a:rPr lang="en-GB" sz="2100" dirty="0"/>
              <a:t>) and file handling. The primary methods involved are:</a:t>
            </a:r>
          </a:p>
          <a:p>
            <a:endParaRPr lang="en-GB" sz="2100" dirty="0"/>
          </a:p>
          <a:p>
            <a:r>
              <a:rPr lang="en-GB" sz="2100" dirty="0" err="1"/>
              <a:t>extractHiddenMessage</a:t>
            </a:r>
            <a:r>
              <a:rPr lang="en-GB" sz="2100" dirty="0"/>
              <a:t>: Reads pixel data from the image, extracts the LSBs, and assembles the binary string until the end marker is encountered.</a:t>
            </a:r>
          </a:p>
          <a:p>
            <a:r>
              <a:rPr lang="en-GB" sz="2100" dirty="0" err="1"/>
              <a:t>binaryToString</a:t>
            </a:r>
            <a:r>
              <a:rPr lang="en-GB" sz="2100" dirty="0"/>
              <a:t>: Converts binary data to a string.</a:t>
            </a:r>
          </a:p>
          <a:p>
            <a:r>
              <a:rPr lang="en-GB" sz="2100" dirty="0" err="1"/>
              <a:t>writeToFile</a:t>
            </a:r>
            <a:r>
              <a:rPr lang="en-GB" sz="2100" dirty="0"/>
              <a:t>: Writes the extracted message to a text file.</a:t>
            </a:r>
            <a:endParaRPr lang="en-US" sz="2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8976F32F-7DE9-7989-6609-0D2105BC6DAE}"/>
              </a:ext>
            </a:extLst>
          </p:cNvPr>
          <p:cNvSpPr>
            <a:spLocks noGrp="1"/>
          </p:cNvSpPr>
          <p:nvPr>
            <p:ph idx="1"/>
          </p:nvPr>
        </p:nvSpPr>
        <p:spPr>
          <a:xfrm>
            <a:off x="411480" y="1031162"/>
            <a:ext cx="2345788" cy="5145801"/>
          </a:xfrm>
        </p:spPr>
        <p:txBody>
          <a:bodyPr>
            <a:normAutofit/>
          </a:bodyPr>
          <a:lstStyle/>
          <a:p>
            <a:r>
              <a:rPr lang="en-US" sz="1800" dirty="0"/>
              <a:t>Corresponding SS shows </a:t>
            </a:r>
            <a:r>
              <a:rPr lang="en-US" sz="1800" dirty="0" err="1"/>
              <a:t>th</a:t>
            </a:r>
            <a:r>
              <a:rPr lang="en-US" sz="1800" dirty="0"/>
              <a:t> code of reading file from the file system and function </a:t>
            </a:r>
            <a:r>
              <a:rPr lang="en-IN" sz="1800" dirty="0" err="1">
                <a:effectLst/>
                <a:latin typeface="Consolas" panose="020B0609020204030204" pitchFamily="49" charset="0"/>
              </a:rPr>
              <a:t>toBinary</a:t>
            </a:r>
            <a:r>
              <a:rPr lang="en-IN" sz="1800" dirty="0">
                <a:effectLst/>
                <a:latin typeface="Consolas" panose="020B0609020204030204" pitchFamily="49" charset="0"/>
              </a:rPr>
              <a:t>() to convert text into binary data</a:t>
            </a:r>
            <a:r>
              <a:rPr lang="en-US" sz="1800" dirty="0">
                <a:effectLst/>
                <a:latin typeface="Consolas" panose="020B0609020204030204" pitchFamily="49" charset="0"/>
              </a:rPr>
              <a:t>.</a:t>
            </a:r>
            <a:endParaRPr lang="en-IN" sz="1800" dirty="0">
              <a:effectLst/>
              <a:latin typeface="Consolas" panose="020B0609020204030204" pitchFamily="49" charset="0"/>
            </a:endParaRPr>
          </a:p>
        </p:txBody>
      </p:sp>
      <p:pic>
        <p:nvPicPr>
          <p:cNvPr id="5" name="Content Placeholder 4">
            <a:extLst>
              <a:ext uri="{FF2B5EF4-FFF2-40B4-BE49-F238E27FC236}">
                <a16:creationId xmlns:a16="http://schemas.microsoft.com/office/drawing/2014/main" id="{0EFCC0D2-C98E-0660-08D0-DDEB90C23863}"/>
              </a:ext>
            </a:extLst>
          </p:cNvPr>
          <p:cNvPicPr>
            <a:picLocks noChangeAspect="1"/>
          </p:cNvPicPr>
          <p:nvPr/>
        </p:nvPicPr>
        <p:blipFill>
          <a:blip r:embed="rId2"/>
          <a:stretch>
            <a:fillRect/>
          </a:stretch>
        </p:blipFill>
        <p:spPr>
          <a:xfrm>
            <a:off x="2757268" y="1015688"/>
            <a:ext cx="8979140" cy="4811150"/>
          </a:xfrm>
          <a:prstGeom prst="rect">
            <a:avLst/>
          </a:prstGeom>
        </p:spPr>
      </p:pic>
    </p:spTree>
    <p:extLst>
      <p:ext uri="{BB962C8B-B14F-4D97-AF65-F5344CB8AC3E}">
        <p14:creationId xmlns:p14="http://schemas.microsoft.com/office/powerpoint/2010/main" val="339552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976F32F-7DE9-7989-6609-0D2105BC6DAE}"/>
              </a:ext>
            </a:extLst>
          </p:cNvPr>
          <p:cNvSpPr>
            <a:spLocks noGrp="1"/>
          </p:cNvSpPr>
          <p:nvPr>
            <p:ph idx="1"/>
          </p:nvPr>
        </p:nvSpPr>
        <p:spPr>
          <a:xfrm>
            <a:off x="411480" y="1031162"/>
            <a:ext cx="2345788" cy="5145801"/>
          </a:xfrm>
        </p:spPr>
        <p:txBody>
          <a:bodyPr>
            <a:normAutofit lnSpcReduction="10000"/>
          </a:bodyPr>
          <a:lstStyle/>
          <a:p>
            <a:r>
              <a:rPr lang="en-GB" sz="1800" dirty="0"/>
              <a:t>The function iterates over the pixels of the image.</a:t>
            </a:r>
          </a:p>
          <a:p>
            <a:r>
              <a:rPr lang="en-GB" sz="1800" dirty="0"/>
              <a:t>For each pixel, it extracts the </a:t>
            </a:r>
            <a:r>
              <a:rPr lang="en-GB" sz="1800" dirty="0" err="1"/>
              <a:t>color</a:t>
            </a:r>
            <a:r>
              <a:rPr lang="en-GB" sz="1800" dirty="0"/>
              <a:t> components (alpha, red, green, blue).</a:t>
            </a:r>
          </a:p>
          <a:p>
            <a:r>
              <a:rPr lang="en-GB" sz="1800" dirty="0"/>
              <a:t>It modifies the LSB of the blue component to match the current bit of the binary message.</a:t>
            </a:r>
          </a:p>
          <a:p>
            <a:r>
              <a:rPr lang="en-GB" sz="1800" dirty="0"/>
              <a:t>The pixel's </a:t>
            </a:r>
            <a:r>
              <a:rPr lang="en-GB" sz="1800" dirty="0" err="1"/>
              <a:t>color</a:t>
            </a:r>
            <a:r>
              <a:rPr lang="en-GB" sz="1800" dirty="0"/>
              <a:t> is then updated in the image with the new blue value.</a:t>
            </a:r>
            <a:endParaRPr lang="en-IN" sz="1800" dirty="0">
              <a:effectLst/>
              <a:latin typeface="Consolas" panose="020B0609020204030204" pitchFamily="49" charset="0"/>
            </a:endParaRPr>
          </a:p>
        </p:txBody>
      </p:sp>
      <p:pic>
        <p:nvPicPr>
          <p:cNvPr id="3" name="Picture 2">
            <a:extLst>
              <a:ext uri="{FF2B5EF4-FFF2-40B4-BE49-F238E27FC236}">
                <a16:creationId xmlns:a16="http://schemas.microsoft.com/office/drawing/2014/main" id="{D5EBA0A3-1156-7D4E-62D9-30C337C6B4C3}"/>
              </a:ext>
            </a:extLst>
          </p:cNvPr>
          <p:cNvPicPr>
            <a:picLocks noChangeAspect="1"/>
          </p:cNvPicPr>
          <p:nvPr/>
        </p:nvPicPr>
        <p:blipFill>
          <a:blip r:embed="rId2"/>
          <a:stretch>
            <a:fillRect/>
          </a:stretch>
        </p:blipFill>
        <p:spPr>
          <a:xfrm>
            <a:off x="3114895" y="573259"/>
            <a:ext cx="7762875" cy="5486400"/>
          </a:xfrm>
          <a:prstGeom prst="rect">
            <a:avLst/>
          </a:prstGeom>
        </p:spPr>
      </p:pic>
    </p:spTree>
    <p:extLst>
      <p:ext uri="{BB962C8B-B14F-4D97-AF65-F5344CB8AC3E}">
        <p14:creationId xmlns:p14="http://schemas.microsoft.com/office/powerpoint/2010/main" val="2390929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976F32F-7DE9-7989-6609-0D2105BC6DAE}"/>
              </a:ext>
            </a:extLst>
          </p:cNvPr>
          <p:cNvSpPr>
            <a:spLocks noGrp="1"/>
          </p:cNvSpPr>
          <p:nvPr>
            <p:ph idx="1"/>
          </p:nvPr>
        </p:nvSpPr>
        <p:spPr>
          <a:xfrm>
            <a:off x="411479" y="1031162"/>
            <a:ext cx="2716033" cy="5661186"/>
          </a:xfrm>
        </p:spPr>
        <p:txBody>
          <a:bodyPr>
            <a:normAutofit lnSpcReduction="10000"/>
          </a:bodyPr>
          <a:lstStyle/>
          <a:p>
            <a:r>
              <a:rPr lang="en-GB" sz="1800" dirty="0"/>
              <a:t>The function iterates over the pixels of the image.</a:t>
            </a:r>
          </a:p>
          <a:p>
            <a:r>
              <a:rPr lang="en-GB" sz="1800" dirty="0">
                <a:effectLst/>
              </a:rPr>
              <a:t>It then iterates over each pixel in the image, from left to right and top to bottom.</a:t>
            </a:r>
          </a:p>
          <a:p>
            <a:r>
              <a:rPr lang="en-GB" sz="1800" dirty="0">
                <a:effectLst/>
              </a:rPr>
              <a:t>For each pixel, it retrieves the blue component of the pixel’s RGB value. In an RGB </a:t>
            </a:r>
            <a:r>
              <a:rPr lang="en-GB" sz="1800" dirty="0" err="1">
                <a:effectLst/>
              </a:rPr>
              <a:t>color</a:t>
            </a:r>
            <a:r>
              <a:rPr lang="en-GB" sz="1800" dirty="0">
                <a:effectLst/>
              </a:rPr>
              <a:t>, the blue component is represented by the least significant 8 bits of the pixel’s integer value. The bitwise AND operation (&amp;) with 0xff is used to isolate these 8 bits.</a:t>
            </a:r>
          </a:p>
          <a:p>
            <a:endParaRPr lang="en-IN" sz="1800" dirty="0">
              <a:effectLst/>
              <a:latin typeface="Consolas" panose="020B0609020204030204" pitchFamily="49" charset="0"/>
            </a:endParaRPr>
          </a:p>
        </p:txBody>
      </p:sp>
      <p:pic>
        <p:nvPicPr>
          <p:cNvPr id="4" name="Picture 3">
            <a:extLst>
              <a:ext uri="{FF2B5EF4-FFF2-40B4-BE49-F238E27FC236}">
                <a16:creationId xmlns:a16="http://schemas.microsoft.com/office/drawing/2014/main" id="{709FB35C-E182-B1ED-45FB-6E17A6E54C83}"/>
              </a:ext>
            </a:extLst>
          </p:cNvPr>
          <p:cNvPicPr>
            <a:picLocks noChangeAspect="1"/>
          </p:cNvPicPr>
          <p:nvPr/>
        </p:nvPicPr>
        <p:blipFill>
          <a:blip r:embed="rId2"/>
          <a:stretch>
            <a:fillRect/>
          </a:stretch>
        </p:blipFill>
        <p:spPr>
          <a:xfrm>
            <a:off x="3127512" y="900332"/>
            <a:ext cx="9108454" cy="4926506"/>
          </a:xfrm>
          <a:prstGeom prst="rect">
            <a:avLst/>
          </a:prstGeom>
        </p:spPr>
      </p:pic>
    </p:spTree>
    <p:extLst>
      <p:ext uri="{BB962C8B-B14F-4D97-AF65-F5344CB8AC3E}">
        <p14:creationId xmlns:p14="http://schemas.microsoft.com/office/powerpoint/2010/main" val="1607633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164</TotalTime>
  <Words>622</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Calibri</vt:lpstr>
      <vt:lpstr>Calibri Light</vt:lpstr>
      <vt:lpstr>Consolas</vt:lpstr>
      <vt:lpstr>Söhne</vt:lpstr>
      <vt:lpstr>Office Theme</vt:lpstr>
      <vt:lpstr>1_Office Theme</vt:lpstr>
      <vt:lpstr>Bitmap Image Encryption and Decryption Task 3</vt:lpstr>
      <vt:lpstr>Introduction</vt:lpstr>
      <vt:lpstr>Methodology</vt:lpstr>
      <vt:lpstr>PowerPoint Presentation</vt:lpstr>
      <vt:lpstr>Conclusion</vt:lpstr>
      <vt:lpstr>Implementation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Aniket Pradip Dere</dc:creator>
  <cp:lastModifiedBy>Aniket Pradip Dere</cp:lastModifiedBy>
  <cp:revision>1</cp:revision>
  <dcterms:created xsi:type="dcterms:W3CDTF">2023-11-20T21:28:07Z</dcterms:created>
  <dcterms:modified xsi:type="dcterms:W3CDTF">2023-11-21T23:21:15Z</dcterms:modified>
</cp:coreProperties>
</file>