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7643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 to Testing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261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Testing is a crucial step in the software development process, ensuring the quality, reliability, and performance of applications. It involves systematically evaluating software to identify bugs, verify functionality, and validate requirements.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89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by Aniket Patil k 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58302"/>
            <a:ext cx="66651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Why Testing is Important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7595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204561" y="4801195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83584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Catch Bugs Early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31626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Testing helps identify and fix issues early in the development cycle, reducing the cost and effort required to address them later.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7595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5796796" y="4801195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83584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 Quality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31626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Thorough testing helps maintain high standards of quality, delivering a reliable and user-friendly product.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7595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9389031" y="4801195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83584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Boost Confidence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31626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Comprehensive testing gives developers and stakeholders confidence in the software's functionality and performance.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Types of Testing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Unit Testing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Verifies the functionality of individual components or units of the software.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 Testing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Evaluates how different components work together as a system.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Functional Testing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the software meets the specified requirements and user needs.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00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Unit Testing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389" y="2688788"/>
            <a:ext cx="27742" cy="3990737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309842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623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7231797" y="290405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9109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Write Tests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39137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 test cases to verify the behavior of individual units or components.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209276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9732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797" y="4014907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Execute Tests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50222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Run the tests and observe the results to identify any issues or failures.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311557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755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231797" y="5117187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124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Fix Bugs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60451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Address any problems found and ensure the units function as expected.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 Testing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Combine Components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Integrate individual software components to form a complete system.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Verify Interactions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the components work together seamlessly and meet requirements.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Defects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Detect and fix any issues that arise from the integration of the components.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Functional Testing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Validate Requirements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the software meets the specified functional requirements.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Simulate User Scenarios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 the software by simulating real-world user scenarios and behaviors.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34706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Usability Issues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 the software's user-friendliness and identify areas for improvement.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 Reliability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Verify the software's stability and performance under various conditions.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Testing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Testing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Evaluates the system's behavior under expected and peak loads.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Stress Testing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Assesses the system's performance under extreme or abnormal conditions.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4418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Scalability Testing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7178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Verifies the system's ability to handle increasing workloads and user demands.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166586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Monitoring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24601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Collects and analyzes performance data to identify bottlenecks and optimize the system.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458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262544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Testing is Essential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625447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Comprehensive testing is crucial for ensuring the quality, reliability, and performance of software applications.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3832503"/>
            <a:ext cx="10554414" cy="1703308"/>
          </a:xfrm>
          <a:prstGeom prst="rect">
            <a:avLst/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39733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Variety of Approaches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73354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Different types of testing, such as unit, integration, functional, and performance testing, address various aspects of software quality.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567666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Continuous Improvement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67666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Ongoing testing and iterative improvements help maintain high standards and deliver exceptional software experiences.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2024-04-19T11:28:16Z</dcterms:created>
  <dcterms:modified xsi:type="dcterms:W3CDTF">2024-04-19T11:28:16Z</dcterms:modified>
</cp:coreProperties>
</file>