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EB Garamond"/>
      <p:regular r:id="rId30"/>
      <p:bold r:id="rId31"/>
      <p:italic r:id="rId32"/>
      <p:boldItalic r:id="rId33"/>
    </p:embeddedFont>
    <p:embeddedFont>
      <p:font typeface="Quattrocento Sans"/>
      <p:regular r:id="rId34"/>
      <p:bold r:id="rId35"/>
      <p:italic r:id="rId36"/>
      <p:boldItalic r:id="rId37"/>
    </p:embeddedFon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bold.fntdata"/><Relationship Id="rId30" Type="http://schemas.openxmlformats.org/officeDocument/2006/relationships/font" Target="fonts/EBGaramond-regular.fntdata"/><Relationship Id="rId11" Type="http://schemas.openxmlformats.org/officeDocument/2006/relationships/slide" Target="slides/slide5.xml"/><Relationship Id="rId33" Type="http://schemas.openxmlformats.org/officeDocument/2006/relationships/font" Target="fonts/EBGaramond-boldItalic.fntdata"/><Relationship Id="rId10" Type="http://schemas.openxmlformats.org/officeDocument/2006/relationships/slide" Target="slides/slide4.xml"/><Relationship Id="rId32" Type="http://schemas.openxmlformats.org/officeDocument/2006/relationships/font" Target="fonts/EBGaramond-italic.fntdata"/><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ArialBlack-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863e6b808d_2_227: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461" name="Google Shape;461;g2863e6b808d_2_227: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863e6b808d_2_283: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25" name="Google Shape;525;g2863e6b808d_2_283: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863e6b808d_2_290: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33" name="Google Shape;533;g2863e6b808d_2_290: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863e6b808d_2_297: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41" name="Google Shape;541;g2863e6b808d_2_297: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863e6b808d_2_302: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47" name="Google Shape;547;g2863e6b808d_2_302: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863e6b808d_2_307: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53" name="Google Shape;553;g2863e6b808d_2_307: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863e6b808d_2_313: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60" name="Google Shape;560;g2863e6b808d_2_313: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863e6b808d_2_320: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68" name="Google Shape;568;g2863e6b808d_2_320: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863e6b808d_2_326: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75" name="Google Shape;575;g2863e6b808d_2_326: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8632cf54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8632cf5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863e6b808d_2_233: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467" name="Google Shape;467;g2863e6b808d_2_233: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8632cf547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8632cf547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4aaa155d0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4aaa155d0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863e6b808d_2_332: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675" name="Google Shape;675;g2863e6b808d_2_332: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863e6b808d_2_339: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683" name="Google Shape;683;g2863e6b808d_2_339: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863e6b808d_2_238: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473" name="Google Shape;473;g2863e6b808d_2_238: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863e6b808d_2_243: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479" name="Google Shape;479;g2863e6b808d_2_243: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863e6b808d_2_249: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486" name="Google Shape;486;g2863e6b808d_2_249: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863e6b808d_2_254: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492" name="Google Shape;492;g2863e6b808d_2_254: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863e6b808d_2_261: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00" name="Google Shape;500;g2863e6b808d_2_261: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863e6b808d_2_269: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09" name="Google Shape;509;g2863e6b808d_2_269: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863e6b808d_2_278:notes"/>
          <p:cNvSpPr txBox="1"/>
          <p:nvPr>
            <p:ph idx="1" type="body"/>
          </p:nvPr>
        </p:nvSpPr>
        <p:spPr>
          <a:xfrm>
            <a:off x="685800" y="4343400"/>
            <a:ext cx="5486400" cy="4114800"/>
          </a:xfrm>
          <a:prstGeom prst="rect">
            <a:avLst/>
          </a:prstGeom>
        </p:spPr>
        <p:txBody>
          <a:bodyPr anchorCtr="0" anchor="t" bIns="41900" lIns="41900" spcFirstLastPara="1" rIns="41900" wrap="square" tIns="41900">
            <a:noAutofit/>
          </a:bodyPr>
          <a:lstStyle/>
          <a:p>
            <a:pPr indent="0" lvl="0" marL="0" rtl="0" algn="l">
              <a:spcBef>
                <a:spcPts val="0"/>
              </a:spcBef>
              <a:spcAft>
                <a:spcPts val="0"/>
              </a:spcAft>
              <a:buNone/>
            </a:pPr>
            <a:r>
              <a:t/>
            </a:r>
            <a:endParaRPr/>
          </a:p>
        </p:txBody>
      </p:sp>
      <p:sp>
        <p:nvSpPr>
          <p:cNvPr id="519" name="Google Shape;519;g2863e6b808d_2_278:notes"/>
          <p:cNvSpPr/>
          <p:nvPr>
            <p:ph idx="2" type="sldImg"/>
          </p:nvPr>
        </p:nvSpPr>
        <p:spPr>
          <a:xfrm>
            <a:off x="857419" y="685800"/>
            <a:ext cx="342916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0" name="Shape 10"/>
        <p:cNvGrpSpPr/>
        <p:nvPr/>
      </p:nvGrpSpPr>
      <p:grpSpPr>
        <a:xfrm>
          <a:off x="0" y="0"/>
          <a:ext cx="0" cy="0"/>
          <a:chOff x="0" y="0"/>
          <a:chExt cx="0" cy="0"/>
        </a:xfrm>
      </p:grpSpPr>
      <p:sp>
        <p:nvSpPr>
          <p:cNvPr descr="preencoded.png" id="11" name="Google Shape;11;p2"/>
          <p:cNvSpPr/>
          <p:nvPr/>
        </p:nvSpPr>
        <p:spPr>
          <a:xfrm>
            <a:off x="0" y="0"/>
            <a:ext cx="3971925" cy="5157788"/>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2" name="Google Shape;12;p2"/>
          <p:cNvSpPr/>
          <p:nvPr/>
        </p:nvSpPr>
        <p:spPr>
          <a:xfrm>
            <a:off x="1200151" y="864921"/>
            <a:ext cx="6893719" cy="4278579"/>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3" name="Google Shape;13;p2"/>
          <p:cNvSpPr/>
          <p:nvPr/>
        </p:nvSpPr>
        <p:spPr>
          <a:xfrm>
            <a:off x="2096691" y="0"/>
            <a:ext cx="5102356" cy="4047356"/>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4" name="Google Shape;14;p2"/>
          <p:cNvSpPr txBox="1"/>
          <p:nvPr>
            <p:ph type="ctrTitle"/>
          </p:nvPr>
        </p:nvSpPr>
        <p:spPr>
          <a:xfrm>
            <a:off x="2552319" y="1488186"/>
            <a:ext cx="4039500" cy="918900"/>
          </a:xfrm>
          <a:prstGeom prst="rect">
            <a:avLst/>
          </a:prstGeom>
          <a:noFill/>
          <a:ln>
            <a:noFill/>
          </a:ln>
        </p:spPr>
        <p:txBody>
          <a:bodyPr anchorCtr="0" anchor="b" bIns="34275" lIns="68575" spcFirstLastPara="1" rIns="68575" wrap="square" tIns="0">
            <a:noAutofit/>
          </a:bodyPr>
          <a:lstStyle>
            <a:lvl1pPr lvl="0" algn="ctr">
              <a:lnSpc>
                <a:spcPct val="110795"/>
              </a:lnSpc>
              <a:spcBef>
                <a:spcPts val="0"/>
              </a:spcBef>
              <a:spcAft>
                <a:spcPts val="0"/>
              </a:spcAft>
              <a:buClr>
                <a:schemeClr val="accent6"/>
              </a:buClr>
              <a:buSzPts val="3300"/>
              <a:buFont typeface="Arial Black"/>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3262122" y="2612898"/>
            <a:ext cx="2619900" cy="659100"/>
          </a:xfrm>
          <a:prstGeom prst="rect">
            <a:avLst/>
          </a:prstGeom>
          <a:noFill/>
          <a:ln>
            <a:noFill/>
          </a:ln>
        </p:spPr>
        <p:txBody>
          <a:bodyPr anchorCtr="0" anchor="t" bIns="0" lIns="0" spcFirstLastPara="1" rIns="0" wrap="square" tIns="0">
            <a:noAutofit/>
          </a:bodyPr>
          <a:lstStyle>
            <a:lvl1pPr lvl="0" algn="ctr">
              <a:lnSpc>
                <a:spcPct val="100000"/>
              </a:lnSpc>
              <a:spcBef>
                <a:spcPts val="300"/>
              </a:spcBef>
              <a:spcAft>
                <a:spcPts val="0"/>
              </a:spcAft>
              <a:buClr>
                <a:schemeClr val="accent6"/>
              </a:buClr>
              <a:buSzPts val="1800"/>
              <a:buNone/>
              <a:defRPr sz="1800"/>
            </a:lvl1pPr>
            <a:lvl2pPr lvl="1" algn="ctr">
              <a:lnSpc>
                <a:spcPct val="100000"/>
              </a:lnSpc>
              <a:spcBef>
                <a:spcPts val="300"/>
              </a:spcBef>
              <a:spcAft>
                <a:spcPts val="0"/>
              </a:spcAft>
              <a:buClr>
                <a:schemeClr val="accent6"/>
              </a:buClr>
              <a:buSzPts val="1500"/>
              <a:buNone/>
              <a:defRPr sz="1500"/>
            </a:lvl2pPr>
            <a:lvl3pPr lvl="2" algn="ctr">
              <a:lnSpc>
                <a:spcPct val="100000"/>
              </a:lnSpc>
              <a:spcBef>
                <a:spcPts val="300"/>
              </a:spcBef>
              <a:spcAft>
                <a:spcPts val="0"/>
              </a:spcAft>
              <a:buClr>
                <a:schemeClr val="accent6"/>
              </a:buClr>
              <a:buSzPts val="1400"/>
              <a:buNone/>
              <a:defRPr sz="1400"/>
            </a:lvl3pPr>
            <a:lvl4pPr lvl="3" algn="ctr">
              <a:lnSpc>
                <a:spcPct val="100000"/>
              </a:lnSpc>
              <a:spcBef>
                <a:spcPts val="300"/>
              </a:spcBef>
              <a:spcAft>
                <a:spcPts val="0"/>
              </a:spcAft>
              <a:buClr>
                <a:schemeClr val="accent6"/>
              </a:buClr>
              <a:buSzPts val="1200"/>
              <a:buNone/>
              <a:defRPr sz="1200"/>
            </a:lvl4pPr>
            <a:lvl5pPr lvl="4" algn="ctr">
              <a:lnSpc>
                <a:spcPct val="100000"/>
              </a:lnSpc>
              <a:spcBef>
                <a:spcPts val="300"/>
              </a:spcBef>
              <a:spcAft>
                <a:spcPts val="0"/>
              </a:spcAft>
              <a:buClr>
                <a:schemeClr val="accent6"/>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90" name="Shape 90"/>
        <p:cNvGrpSpPr/>
        <p:nvPr/>
      </p:nvGrpSpPr>
      <p:grpSpPr>
        <a:xfrm>
          <a:off x="0" y="0"/>
          <a:ext cx="0" cy="0"/>
          <a:chOff x="0" y="0"/>
          <a:chExt cx="0" cy="0"/>
        </a:xfrm>
      </p:grpSpPr>
      <p:sp>
        <p:nvSpPr>
          <p:cNvPr id="91" name="Google Shape;91;p11"/>
          <p:cNvSpPr/>
          <p:nvPr/>
        </p:nvSpPr>
        <p:spPr>
          <a:xfrm>
            <a:off x="7399579" y="0"/>
            <a:ext cx="1744421" cy="1635640"/>
          </a:xfrm>
          <a:custGeom>
            <a:rect b="b" l="l" r="r" t="t"/>
            <a:pathLst>
              <a:path extrusionOk="0" h="2180854" w="232589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92" name="Google Shape;92;p11"/>
          <p:cNvSpPr txBox="1"/>
          <p:nvPr>
            <p:ph type="title"/>
          </p:nvPr>
        </p:nvSpPr>
        <p:spPr>
          <a:xfrm>
            <a:off x="569214" y="912114"/>
            <a:ext cx="8003400" cy="576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1"/>
          <p:cNvSpPr txBox="1"/>
          <p:nvPr>
            <p:ph idx="1" type="body"/>
          </p:nvPr>
        </p:nvSpPr>
        <p:spPr>
          <a:xfrm>
            <a:off x="566928" y="2119122"/>
            <a:ext cx="8010000" cy="21261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accent6"/>
              </a:buClr>
              <a:buSzPts val="1400"/>
              <a:buChar char="•"/>
              <a:defRPr sz="1400"/>
            </a:lvl1pPr>
            <a:lvl2pPr indent="-304800" lvl="1" marL="914400" algn="l">
              <a:lnSpc>
                <a:spcPct val="100000"/>
              </a:lnSpc>
              <a:spcBef>
                <a:spcPts val="300"/>
              </a:spcBef>
              <a:spcAft>
                <a:spcPts val="0"/>
              </a:spcAft>
              <a:buClr>
                <a:schemeClr val="accent6"/>
              </a:buClr>
              <a:buSzPts val="1200"/>
              <a:buChar char="•"/>
              <a:defRPr sz="1200"/>
            </a:lvl2pPr>
            <a:lvl3pPr indent="-298450" lvl="2" marL="1371600" algn="l">
              <a:lnSpc>
                <a:spcPct val="100000"/>
              </a:lnSpc>
              <a:spcBef>
                <a:spcPts val="300"/>
              </a:spcBef>
              <a:spcAft>
                <a:spcPts val="0"/>
              </a:spcAft>
              <a:buClr>
                <a:schemeClr val="accent6"/>
              </a:buClr>
              <a:buSzPts val="1100"/>
              <a:buChar char="•"/>
              <a:defRPr sz="11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1"/>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1"/>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96" name="Shape 96"/>
        <p:cNvGrpSpPr/>
        <p:nvPr/>
      </p:nvGrpSpPr>
      <p:grpSpPr>
        <a:xfrm>
          <a:off x="0" y="0"/>
          <a:ext cx="0" cy="0"/>
          <a:chOff x="0" y="0"/>
          <a:chExt cx="0" cy="0"/>
        </a:xfrm>
      </p:grpSpPr>
      <p:sp>
        <p:nvSpPr>
          <p:cNvPr id="97" name="Google Shape;97;p12"/>
          <p:cNvSpPr txBox="1"/>
          <p:nvPr>
            <p:ph type="title"/>
          </p:nvPr>
        </p:nvSpPr>
        <p:spPr>
          <a:xfrm>
            <a:off x="3291840" y="1796796"/>
            <a:ext cx="5260200" cy="12207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6"/>
              </a:buClr>
              <a:buSzPts val="2500"/>
              <a:buFont typeface="Arial"/>
              <a:buNone/>
              <a:defRPr b="1" sz="2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12"/>
          <p:cNvSpPr txBox="1"/>
          <p:nvPr>
            <p:ph idx="1" type="body"/>
          </p:nvPr>
        </p:nvSpPr>
        <p:spPr>
          <a:xfrm>
            <a:off x="2708910" y="1488186"/>
            <a:ext cx="576000" cy="1220700"/>
          </a:xfrm>
          <a:prstGeom prst="rect">
            <a:avLst/>
          </a:prstGeom>
          <a:noFill/>
          <a:ln>
            <a:noFill/>
          </a:ln>
        </p:spPr>
        <p:txBody>
          <a:bodyPr anchorCtr="0" anchor="t" bIns="41150" lIns="68575" spcFirstLastPara="1" rIns="68575" wrap="square" tIns="34275">
            <a:noAutofit/>
          </a:bodyPr>
          <a:lstStyle>
            <a:lvl1pPr indent="-228600" lvl="0" marL="457200" algn="l">
              <a:lnSpc>
                <a:spcPct val="100000"/>
              </a:lnSpc>
              <a:spcBef>
                <a:spcPts val="300"/>
              </a:spcBef>
              <a:spcAft>
                <a:spcPts val="0"/>
              </a:spcAft>
              <a:buClr>
                <a:schemeClr val="accent6"/>
              </a:buClr>
              <a:buSzPts val="7500"/>
              <a:buNone/>
              <a:defRPr b="1" sz="75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12"/>
          <p:cNvSpPr txBox="1"/>
          <p:nvPr>
            <p:ph idx="2" type="body"/>
          </p:nvPr>
        </p:nvSpPr>
        <p:spPr>
          <a:xfrm>
            <a:off x="3291840" y="3231356"/>
            <a:ext cx="2949300" cy="441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chemeClr val="accent6"/>
              </a:buClr>
              <a:buSzPts val="1800"/>
              <a:buNone/>
              <a:defRPr sz="18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2"/>
          <p:cNvSpPr txBox="1"/>
          <p:nvPr>
            <p:ph idx="3" type="body"/>
          </p:nvPr>
        </p:nvSpPr>
        <p:spPr>
          <a:xfrm>
            <a:off x="7125462" y="2407158"/>
            <a:ext cx="576000" cy="1220700"/>
          </a:xfrm>
          <a:prstGeom prst="rect">
            <a:avLst/>
          </a:prstGeom>
          <a:noFill/>
          <a:ln>
            <a:noFill/>
          </a:ln>
        </p:spPr>
        <p:txBody>
          <a:bodyPr anchorCtr="0" anchor="t" bIns="41150" lIns="68575" spcFirstLastPara="1" rIns="68575" wrap="square" tIns="34275">
            <a:noAutofit/>
          </a:bodyPr>
          <a:lstStyle>
            <a:lvl1pPr indent="-228600" lvl="0" marL="457200" algn="l">
              <a:lnSpc>
                <a:spcPct val="100000"/>
              </a:lnSpc>
              <a:spcBef>
                <a:spcPts val="300"/>
              </a:spcBef>
              <a:spcAft>
                <a:spcPts val="0"/>
              </a:spcAft>
              <a:buClr>
                <a:schemeClr val="accent6"/>
              </a:buClr>
              <a:buSzPts val="7500"/>
              <a:buNone/>
              <a:defRPr b="1" sz="75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descr="preencoded.png" id="101" name="Google Shape;101;p12"/>
          <p:cNvSpPr/>
          <p:nvPr/>
        </p:nvSpPr>
        <p:spPr>
          <a:xfrm>
            <a:off x="-5338" y="0"/>
            <a:ext cx="1913239" cy="51435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02" name="Google Shape;102;p12"/>
          <p:cNvSpPr/>
          <p:nvPr/>
        </p:nvSpPr>
        <p:spPr>
          <a:xfrm>
            <a:off x="-7061" y="0"/>
            <a:ext cx="1911443" cy="1916721"/>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103" name="Google Shape;103;p12"/>
          <p:cNvSpPr/>
          <p:nvPr/>
        </p:nvSpPr>
        <p:spPr>
          <a:xfrm>
            <a:off x="1907901" y="0"/>
            <a:ext cx="1920255" cy="1920255"/>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04" name="Google Shape;104;p12"/>
          <p:cNvSpPr/>
          <p:nvPr/>
        </p:nvSpPr>
        <p:spPr>
          <a:xfrm flipH="1">
            <a:off x="1901439" y="3231349"/>
            <a:ext cx="1913237" cy="1920330"/>
          </a:xfrm>
          <a:custGeom>
            <a:rect b="b" l="l" r="r" t="t"/>
            <a:pathLst>
              <a:path extrusionOk="0" h="1083" w="1079">
                <a:moveTo>
                  <a:pt x="0" y="1083"/>
                </a:moveTo>
                <a:lnTo>
                  <a:pt x="1079" y="1083"/>
                </a:lnTo>
                <a:lnTo>
                  <a:pt x="1079" y="0"/>
                </a:lnTo>
                <a:lnTo>
                  <a:pt x="0" y="1083"/>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05" name="Google Shape;105;p12"/>
          <p:cNvSpPr/>
          <p:nvPr/>
        </p:nvSpPr>
        <p:spPr>
          <a:xfrm flipH="1">
            <a:off x="-7962" y="3231349"/>
            <a:ext cx="1913237" cy="1920330"/>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06" name="Google Shape;106;p12"/>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107" name="Shape 107"/>
        <p:cNvGrpSpPr/>
        <p:nvPr/>
      </p:nvGrpSpPr>
      <p:grpSpPr>
        <a:xfrm>
          <a:off x="0" y="0"/>
          <a:ext cx="0" cy="0"/>
          <a:chOff x="0" y="0"/>
          <a:chExt cx="0" cy="0"/>
        </a:xfrm>
      </p:grpSpPr>
      <p:sp>
        <p:nvSpPr>
          <p:cNvPr id="108" name="Google Shape;108;p13"/>
          <p:cNvSpPr/>
          <p:nvPr/>
        </p:nvSpPr>
        <p:spPr>
          <a:xfrm>
            <a:off x="-18048" y="2543175"/>
            <a:ext cx="9162000" cy="26004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
              <a:solidFill>
                <a:schemeClr val="lt1"/>
              </a:solidFill>
              <a:latin typeface="EB Garamond"/>
              <a:ea typeface="EB Garamond"/>
              <a:cs typeface="EB Garamond"/>
              <a:sym typeface="EB Garamond"/>
            </a:endParaRPr>
          </a:p>
        </p:txBody>
      </p:sp>
      <p:sp>
        <p:nvSpPr>
          <p:cNvPr id="109" name="Google Shape;109;p13"/>
          <p:cNvSpPr txBox="1"/>
          <p:nvPr>
            <p:ph type="title"/>
          </p:nvPr>
        </p:nvSpPr>
        <p:spPr>
          <a:xfrm>
            <a:off x="569214" y="912114"/>
            <a:ext cx="8003400" cy="576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13"/>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3"/>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112" name="Google Shape;112;p13"/>
          <p:cNvSpPr/>
          <p:nvPr>
            <p:ph idx="2" type="pic"/>
          </p:nvPr>
        </p:nvSpPr>
        <p:spPr>
          <a:xfrm>
            <a:off x="569179" y="1794017"/>
            <a:ext cx="1947600" cy="1947600"/>
          </a:xfrm>
          <a:prstGeom prst="rect">
            <a:avLst/>
          </a:prstGeom>
          <a:solidFill>
            <a:srgbClr val="E3E5BC"/>
          </a:solidFill>
          <a:ln>
            <a:noFill/>
          </a:ln>
        </p:spPr>
      </p:sp>
      <p:sp>
        <p:nvSpPr>
          <p:cNvPr id="113" name="Google Shape;113;p13"/>
          <p:cNvSpPr txBox="1"/>
          <p:nvPr>
            <p:ph idx="1" type="body"/>
          </p:nvPr>
        </p:nvSpPr>
        <p:spPr>
          <a:xfrm>
            <a:off x="569179" y="3742136"/>
            <a:ext cx="1949100" cy="832200"/>
          </a:xfrm>
          <a:prstGeom prst="rect">
            <a:avLst/>
          </a:prstGeom>
          <a:solidFill>
            <a:schemeClr val="lt1"/>
          </a:solidFill>
          <a:ln>
            <a:noFill/>
          </a:ln>
        </p:spPr>
        <p:txBody>
          <a:bodyPr anchorCtr="0" anchor="t" bIns="34275" lIns="0" spcFirstLastPara="1" rIns="0" wrap="square" tIns="2057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3"/>
          <p:cNvSpPr txBox="1"/>
          <p:nvPr>
            <p:ph idx="3" type="body"/>
          </p:nvPr>
        </p:nvSpPr>
        <p:spPr>
          <a:xfrm>
            <a:off x="687664" y="4199816"/>
            <a:ext cx="1712700" cy="273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13"/>
          <p:cNvSpPr/>
          <p:nvPr>
            <p:ph idx="4" type="pic"/>
          </p:nvPr>
        </p:nvSpPr>
        <p:spPr>
          <a:xfrm>
            <a:off x="2638021" y="1794464"/>
            <a:ext cx="1947600" cy="1947600"/>
          </a:xfrm>
          <a:prstGeom prst="rect">
            <a:avLst/>
          </a:prstGeom>
          <a:solidFill>
            <a:srgbClr val="E3E5BC"/>
          </a:solidFill>
          <a:ln>
            <a:noFill/>
          </a:ln>
        </p:spPr>
      </p:sp>
      <p:sp>
        <p:nvSpPr>
          <p:cNvPr id="116" name="Google Shape;116;p13"/>
          <p:cNvSpPr txBox="1"/>
          <p:nvPr>
            <p:ph idx="5" type="body"/>
          </p:nvPr>
        </p:nvSpPr>
        <p:spPr>
          <a:xfrm>
            <a:off x="2637560" y="3742583"/>
            <a:ext cx="1949100" cy="832200"/>
          </a:xfrm>
          <a:prstGeom prst="rect">
            <a:avLst/>
          </a:prstGeom>
          <a:solidFill>
            <a:schemeClr val="lt1"/>
          </a:solidFill>
          <a:ln>
            <a:noFill/>
          </a:ln>
        </p:spPr>
        <p:txBody>
          <a:bodyPr anchorCtr="0" anchor="t" bIns="34275" lIns="0" spcFirstLastPara="1" rIns="0" wrap="square" tIns="2057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3"/>
          <p:cNvSpPr txBox="1"/>
          <p:nvPr>
            <p:ph idx="6" type="body"/>
          </p:nvPr>
        </p:nvSpPr>
        <p:spPr>
          <a:xfrm>
            <a:off x="2755555" y="4200263"/>
            <a:ext cx="1712700" cy="273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3"/>
          <p:cNvSpPr/>
          <p:nvPr>
            <p:ph idx="7" type="pic"/>
          </p:nvPr>
        </p:nvSpPr>
        <p:spPr>
          <a:xfrm>
            <a:off x="4706863" y="1794911"/>
            <a:ext cx="1947600" cy="1947600"/>
          </a:xfrm>
          <a:prstGeom prst="rect">
            <a:avLst/>
          </a:prstGeom>
          <a:solidFill>
            <a:srgbClr val="E3E5BC"/>
          </a:solidFill>
          <a:ln>
            <a:noFill/>
          </a:ln>
        </p:spPr>
      </p:sp>
      <p:sp>
        <p:nvSpPr>
          <p:cNvPr id="119" name="Google Shape;119;p13"/>
          <p:cNvSpPr txBox="1"/>
          <p:nvPr>
            <p:ph idx="8" type="body"/>
          </p:nvPr>
        </p:nvSpPr>
        <p:spPr>
          <a:xfrm>
            <a:off x="4705942" y="3743030"/>
            <a:ext cx="1949100" cy="832200"/>
          </a:xfrm>
          <a:prstGeom prst="rect">
            <a:avLst/>
          </a:prstGeom>
          <a:solidFill>
            <a:schemeClr val="lt1"/>
          </a:solidFill>
          <a:ln>
            <a:noFill/>
          </a:ln>
        </p:spPr>
        <p:txBody>
          <a:bodyPr anchorCtr="0" anchor="t" bIns="34275" lIns="0" spcFirstLastPara="1" rIns="0" wrap="square" tIns="2057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13"/>
          <p:cNvSpPr txBox="1"/>
          <p:nvPr>
            <p:ph idx="9" type="body"/>
          </p:nvPr>
        </p:nvSpPr>
        <p:spPr>
          <a:xfrm>
            <a:off x="4824397" y="4200710"/>
            <a:ext cx="1712700" cy="273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13"/>
          <p:cNvSpPr/>
          <p:nvPr>
            <p:ph idx="13" type="pic"/>
          </p:nvPr>
        </p:nvSpPr>
        <p:spPr>
          <a:xfrm>
            <a:off x="6775704" y="1794911"/>
            <a:ext cx="1947600" cy="1947600"/>
          </a:xfrm>
          <a:prstGeom prst="rect">
            <a:avLst/>
          </a:prstGeom>
          <a:solidFill>
            <a:srgbClr val="E3E5BC"/>
          </a:solidFill>
          <a:ln>
            <a:noFill/>
          </a:ln>
        </p:spPr>
      </p:sp>
      <p:sp>
        <p:nvSpPr>
          <p:cNvPr id="122" name="Google Shape;122;p13"/>
          <p:cNvSpPr txBox="1"/>
          <p:nvPr>
            <p:ph idx="14" type="body"/>
          </p:nvPr>
        </p:nvSpPr>
        <p:spPr>
          <a:xfrm>
            <a:off x="6774323" y="3743030"/>
            <a:ext cx="1949100" cy="832200"/>
          </a:xfrm>
          <a:prstGeom prst="rect">
            <a:avLst/>
          </a:prstGeom>
          <a:solidFill>
            <a:schemeClr val="lt1"/>
          </a:solidFill>
          <a:ln>
            <a:noFill/>
          </a:ln>
        </p:spPr>
        <p:txBody>
          <a:bodyPr anchorCtr="0" anchor="t" bIns="34275" lIns="0" spcFirstLastPara="1" rIns="0" wrap="square" tIns="2057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13"/>
          <p:cNvSpPr txBox="1"/>
          <p:nvPr>
            <p:ph idx="15" type="body"/>
          </p:nvPr>
        </p:nvSpPr>
        <p:spPr>
          <a:xfrm>
            <a:off x="6893238" y="4200710"/>
            <a:ext cx="1712700" cy="273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24" name="Shape 124"/>
        <p:cNvGrpSpPr/>
        <p:nvPr/>
      </p:nvGrpSpPr>
      <p:grpSpPr>
        <a:xfrm>
          <a:off x="0" y="0"/>
          <a:ext cx="0" cy="0"/>
          <a:chOff x="0" y="0"/>
          <a:chExt cx="0" cy="0"/>
        </a:xfrm>
      </p:grpSpPr>
      <p:sp>
        <p:nvSpPr>
          <p:cNvPr id="125" name="Google Shape;125;p14"/>
          <p:cNvSpPr txBox="1"/>
          <p:nvPr>
            <p:ph type="title"/>
          </p:nvPr>
        </p:nvSpPr>
        <p:spPr>
          <a:xfrm>
            <a:off x="569214" y="404622"/>
            <a:ext cx="8003400" cy="576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14"/>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14"/>
          <p:cNvSpPr txBox="1"/>
          <p:nvPr>
            <p:ph idx="12" type="sldNum"/>
          </p:nvPr>
        </p:nvSpPr>
        <p:spPr>
          <a:xfrm>
            <a:off x="8229600"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128" name="Google Shape;128;p14"/>
          <p:cNvSpPr/>
          <p:nvPr>
            <p:ph idx="2" type="pic"/>
          </p:nvPr>
        </p:nvSpPr>
        <p:spPr>
          <a:xfrm>
            <a:off x="953262" y="1159002"/>
            <a:ext cx="1522500" cy="1371600"/>
          </a:xfrm>
          <a:prstGeom prst="rect">
            <a:avLst/>
          </a:prstGeom>
          <a:solidFill>
            <a:srgbClr val="E3E5BC"/>
          </a:solidFill>
          <a:ln>
            <a:noFill/>
          </a:ln>
        </p:spPr>
      </p:sp>
      <p:sp>
        <p:nvSpPr>
          <p:cNvPr id="129" name="Google Shape;129;p14"/>
          <p:cNvSpPr txBox="1"/>
          <p:nvPr>
            <p:ph idx="1" type="body"/>
          </p:nvPr>
        </p:nvSpPr>
        <p:spPr>
          <a:xfrm>
            <a:off x="953262" y="2393442"/>
            <a:ext cx="1522500" cy="521100"/>
          </a:xfrm>
          <a:prstGeom prst="rect">
            <a:avLst/>
          </a:prstGeom>
          <a:solidFill>
            <a:schemeClr val="accent4"/>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14"/>
          <p:cNvSpPr txBox="1"/>
          <p:nvPr>
            <p:ph idx="3" type="body"/>
          </p:nvPr>
        </p:nvSpPr>
        <p:spPr>
          <a:xfrm>
            <a:off x="953262" y="2712720"/>
            <a:ext cx="15225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1" name="Google Shape;131;p14"/>
          <p:cNvSpPr/>
          <p:nvPr>
            <p:ph idx="4" type="pic"/>
          </p:nvPr>
        </p:nvSpPr>
        <p:spPr>
          <a:xfrm>
            <a:off x="953262" y="3108198"/>
            <a:ext cx="1522500" cy="1371600"/>
          </a:xfrm>
          <a:prstGeom prst="rect">
            <a:avLst/>
          </a:prstGeom>
          <a:solidFill>
            <a:srgbClr val="E3E5BC"/>
          </a:solidFill>
          <a:ln>
            <a:noFill/>
          </a:ln>
        </p:spPr>
      </p:sp>
      <p:sp>
        <p:nvSpPr>
          <p:cNvPr id="132" name="Google Shape;132;p14"/>
          <p:cNvSpPr txBox="1"/>
          <p:nvPr>
            <p:ph idx="5" type="body"/>
          </p:nvPr>
        </p:nvSpPr>
        <p:spPr>
          <a:xfrm>
            <a:off x="953262" y="4342638"/>
            <a:ext cx="1522500" cy="521100"/>
          </a:xfrm>
          <a:prstGeom prst="rect">
            <a:avLst/>
          </a:prstGeom>
          <a:solidFill>
            <a:schemeClr val="accent1"/>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4"/>
          <p:cNvSpPr txBox="1"/>
          <p:nvPr>
            <p:ph idx="6" type="body"/>
          </p:nvPr>
        </p:nvSpPr>
        <p:spPr>
          <a:xfrm>
            <a:off x="953262" y="4661916"/>
            <a:ext cx="15225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14"/>
          <p:cNvSpPr/>
          <p:nvPr>
            <p:ph idx="7" type="pic"/>
          </p:nvPr>
        </p:nvSpPr>
        <p:spPr>
          <a:xfrm>
            <a:off x="2871216" y="1159002"/>
            <a:ext cx="1522500" cy="1371600"/>
          </a:xfrm>
          <a:prstGeom prst="rect">
            <a:avLst/>
          </a:prstGeom>
          <a:solidFill>
            <a:srgbClr val="E3E5BC"/>
          </a:solidFill>
          <a:ln>
            <a:noFill/>
          </a:ln>
        </p:spPr>
      </p:sp>
      <p:sp>
        <p:nvSpPr>
          <p:cNvPr id="135" name="Google Shape;135;p14"/>
          <p:cNvSpPr txBox="1"/>
          <p:nvPr>
            <p:ph idx="8" type="body"/>
          </p:nvPr>
        </p:nvSpPr>
        <p:spPr>
          <a:xfrm>
            <a:off x="2871216" y="2393442"/>
            <a:ext cx="1522500" cy="521100"/>
          </a:xfrm>
          <a:prstGeom prst="rect">
            <a:avLst/>
          </a:prstGeom>
          <a:solidFill>
            <a:schemeClr val="accent1"/>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4"/>
          <p:cNvSpPr txBox="1"/>
          <p:nvPr>
            <p:ph idx="9" type="body"/>
          </p:nvPr>
        </p:nvSpPr>
        <p:spPr>
          <a:xfrm>
            <a:off x="2871216" y="2712720"/>
            <a:ext cx="15225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7" name="Google Shape;137;p14"/>
          <p:cNvSpPr/>
          <p:nvPr>
            <p:ph idx="13" type="pic"/>
          </p:nvPr>
        </p:nvSpPr>
        <p:spPr>
          <a:xfrm>
            <a:off x="2871216" y="3108198"/>
            <a:ext cx="1522500" cy="1371600"/>
          </a:xfrm>
          <a:prstGeom prst="rect">
            <a:avLst/>
          </a:prstGeom>
          <a:solidFill>
            <a:srgbClr val="E3E5BC"/>
          </a:solidFill>
          <a:ln>
            <a:noFill/>
          </a:ln>
        </p:spPr>
      </p:sp>
      <p:sp>
        <p:nvSpPr>
          <p:cNvPr id="138" name="Google Shape;138;p14"/>
          <p:cNvSpPr txBox="1"/>
          <p:nvPr>
            <p:ph idx="14" type="body"/>
          </p:nvPr>
        </p:nvSpPr>
        <p:spPr>
          <a:xfrm>
            <a:off x="2871216" y="4342638"/>
            <a:ext cx="1522500" cy="521100"/>
          </a:xfrm>
          <a:prstGeom prst="rect">
            <a:avLst/>
          </a:prstGeom>
          <a:solidFill>
            <a:schemeClr val="accent4"/>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4"/>
          <p:cNvSpPr txBox="1"/>
          <p:nvPr>
            <p:ph idx="15" type="body"/>
          </p:nvPr>
        </p:nvSpPr>
        <p:spPr>
          <a:xfrm>
            <a:off x="2871216" y="4661916"/>
            <a:ext cx="15225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14"/>
          <p:cNvSpPr/>
          <p:nvPr>
            <p:ph idx="16" type="pic"/>
          </p:nvPr>
        </p:nvSpPr>
        <p:spPr>
          <a:xfrm>
            <a:off x="4789170" y="1159002"/>
            <a:ext cx="1522500" cy="1371600"/>
          </a:xfrm>
          <a:prstGeom prst="rect">
            <a:avLst/>
          </a:prstGeom>
          <a:solidFill>
            <a:srgbClr val="E3E5BC"/>
          </a:solidFill>
          <a:ln>
            <a:noFill/>
          </a:ln>
        </p:spPr>
      </p:sp>
      <p:sp>
        <p:nvSpPr>
          <p:cNvPr id="141" name="Google Shape;141;p14"/>
          <p:cNvSpPr txBox="1"/>
          <p:nvPr>
            <p:ph idx="17" type="body"/>
          </p:nvPr>
        </p:nvSpPr>
        <p:spPr>
          <a:xfrm>
            <a:off x="4789170" y="2393442"/>
            <a:ext cx="1522500" cy="521100"/>
          </a:xfrm>
          <a:prstGeom prst="rect">
            <a:avLst/>
          </a:prstGeom>
          <a:solidFill>
            <a:schemeClr val="accent4"/>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4"/>
          <p:cNvSpPr txBox="1"/>
          <p:nvPr>
            <p:ph idx="18" type="body"/>
          </p:nvPr>
        </p:nvSpPr>
        <p:spPr>
          <a:xfrm>
            <a:off x="4789170" y="2712720"/>
            <a:ext cx="15225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14"/>
          <p:cNvSpPr/>
          <p:nvPr>
            <p:ph idx="19" type="pic"/>
          </p:nvPr>
        </p:nvSpPr>
        <p:spPr>
          <a:xfrm>
            <a:off x="4789170" y="3108198"/>
            <a:ext cx="1522500" cy="1371600"/>
          </a:xfrm>
          <a:prstGeom prst="rect">
            <a:avLst/>
          </a:prstGeom>
          <a:solidFill>
            <a:srgbClr val="E3E5BC"/>
          </a:solidFill>
          <a:ln>
            <a:noFill/>
          </a:ln>
        </p:spPr>
      </p:sp>
      <p:sp>
        <p:nvSpPr>
          <p:cNvPr id="144" name="Google Shape;144;p14"/>
          <p:cNvSpPr txBox="1"/>
          <p:nvPr>
            <p:ph idx="20" type="body"/>
          </p:nvPr>
        </p:nvSpPr>
        <p:spPr>
          <a:xfrm>
            <a:off x="4789170" y="4342638"/>
            <a:ext cx="1522500" cy="521100"/>
          </a:xfrm>
          <a:prstGeom prst="rect">
            <a:avLst/>
          </a:prstGeom>
          <a:solidFill>
            <a:schemeClr val="accent1"/>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4"/>
          <p:cNvSpPr txBox="1"/>
          <p:nvPr>
            <p:ph idx="21" type="body"/>
          </p:nvPr>
        </p:nvSpPr>
        <p:spPr>
          <a:xfrm>
            <a:off x="4789170" y="4661916"/>
            <a:ext cx="15225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6" name="Google Shape;146;p14"/>
          <p:cNvSpPr/>
          <p:nvPr>
            <p:ph idx="22" type="pic"/>
          </p:nvPr>
        </p:nvSpPr>
        <p:spPr>
          <a:xfrm>
            <a:off x="6707124" y="1159002"/>
            <a:ext cx="1522500" cy="1371600"/>
          </a:xfrm>
          <a:prstGeom prst="rect">
            <a:avLst/>
          </a:prstGeom>
          <a:solidFill>
            <a:srgbClr val="E3E5BC"/>
          </a:solidFill>
          <a:ln>
            <a:noFill/>
          </a:ln>
        </p:spPr>
      </p:sp>
      <p:sp>
        <p:nvSpPr>
          <p:cNvPr id="147" name="Google Shape;147;p14"/>
          <p:cNvSpPr txBox="1"/>
          <p:nvPr>
            <p:ph idx="23" type="body"/>
          </p:nvPr>
        </p:nvSpPr>
        <p:spPr>
          <a:xfrm>
            <a:off x="6707124" y="2393442"/>
            <a:ext cx="1522500" cy="521100"/>
          </a:xfrm>
          <a:prstGeom prst="rect">
            <a:avLst/>
          </a:prstGeom>
          <a:solidFill>
            <a:schemeClr val="accent1"/>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4"/>
          <p:cNvSpPr txBox="1"/>
          <p:nvPr>
            <p:ph idx="24" type="body"/>
          </p:nvPr>
        </p:nvSpPr>
        <p:spPr>
          <a:xfrm>
            <a:off x="6707124" y="2712720"/>
            <a:ext cx="15225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9" name="Google Shape;149;p14"/>
          <p:cNvSpPr/>
          <p:nvPr>
            <p:ph idx="25" type="pic"/>
          </p:nvPr>
        </p:nvSpPr>
        <p:spPr>
          <a:xfrm>
            <a:off x="6707124" y="3108198"/>
            <a:ext cx="1522500" cy="1371600"/>
          </a:xfrm>
          <a:prstGeom prst="rect">
            <a:avLst/>
          </a:prstGeom>
          <a:solidFill>
            <a:srgbClr val="E3E5BC"/>
          </a:solidFill>
          <a:ln>
            <a:noFill/>
          </a:ln>
        </p:spPr>
      </p:sp>
      <p:sp>
        <p:nvSpPr>
          <p:cNvPr id="150" name="Google Shape;150;p14"/>
          <p:cNvSpPr txBox="1"/>
          <p:nvPr>
            <p:ph idx="26" type="body"/>
          </p:nvPr>
        </p:nvSpPr>
        <p:spPr>
          <a:xfrm>
            <a:off x="6707124" y="4342638"/>
            <a:ext cx="1522500" cy="521100"/>
          </a:xfrm>
          <a:prstGeom prst="rect">
            <a:avLst/>
          </a:prstGeom>
          <a:solidFill>
            <a:schemeClr val="accent4"/>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4"/>
          <p:cNvSpPr txBox="1"/>
          <p:nvPr>
            <p:ph idx="27" type="body"/>
          </p:nvPr>
        </p:nvSpPr>
        <p:spPr>
          <a:xfrm>
            <a:off x="6707124" y="4661916"/>
            <a:ext cx="15225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52" name="Shape 152"/>
        <p:cNvGrpSpPr/>
        <p:nvPr/>
      </p:nvGrpSpPr>
      <p:grpSpPr>
        <a:xfrm>
          <a:off x="0" y="0"/>
          <a:ext cx="0" cy="0"/>
          <a:chOff x="0" y="0"/>
          <a:chExt cx="0" cy="0"/>
        </a:xfrm>
      </p:grpSpPr>
      <p:sp>
        <p:nvSpPr>
          <p:cNvPr id="153" name="Google Shape;153;p15"/>
          <p:cNvSpPr/>
          <p:nvPr/>
        </p:nvSpPr>
        <p:spPr>
          <a:xfrm>
            <a:off x="514004" y="2847360"/>
            <a:ext cx="1508700" cy="1138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154" name="Google Shape;154;p15"/>
          <p:cNvSpPr/>
          <p:nvPr/>
        </p:nvSpPr>
        <p:spPr>
          <a:xfrm>
            <a:off x="2175683" y="2847360"/>
            <a:ext cx="1508700" cy="1138500"/>
          </a:xfrm>
          <a:prstGeom prst="rect">
            <a:avLst/>
          </a:prstGeom>
          <a:solidFill>
            <a:srgbClr val="DCE6F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155" name="Google Shape;155;p15"/>
          <p:cNvSpPr/>
          <p:nvPr/>
        </p:nvSpPr>
        <p:spPr>
          <a:xfrm>
            <a:off x="3837363" y="2847360"/>
            <a:ext cx="1508700" cy="1138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156" name="Google Shape;156;p15"/>
          <p:cNvSpPr/>
          <p:nvPr/>
        </p:nvSpPr>
        <p:spPr>
          <a:xfrm>
            <a:off x="7160722" y="2847360"/>
            <a:ext cx="1508700" cy="1138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157" name="Google Shape;157;p15"/>
          <p:cNvSpPr/>
          <p:nvPr/>
        </p:nvSpPr>
        <p:spPr>
          <a:xfrm>
            <a:off x="5499043" y="2847360"/>
            <a:ext cx="1508700" cy="1138500"/>
          </a:xfrm>
          <a:prstGeom prst="rect">
            <a:avLst/>
          </a:prstGeom>
          <a:solidFill>
            <a:srgbClr val="DCE6F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158" name="Google Shape;158;p15"/>
          <p:cNvSpPr txBox="1"/>
          <p:nvPr>
            <p:ph type="title"/>
          </p:nvPr>
        </p:nvSpPr>
        <p:spPr>
          <a:xfrm>
            <a:off x="569214" y="630936"/>
            <a:ext cx="8003400" cy="576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9" name="Google Shape;159;p15"/>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15"/>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161" name="Google Shape;161;p15"/>
          <p:cNvSpPr txBox="1"/>
          <p:nvPr>
            <p:ph idx="1" type="body"/>
          </p:nvPr>
        </p:nvSpPr>
        <p:spPr>
          <a:xfrm>
            <a:off x="514004" y="1868763"/>
            <a:ext cx="1508700" cy="2118900"/>
          </a:xfrm>
          <a:prstGeom prst="rect">
            <a:avLst/>
          </a:prstGeom>
          <a:noFill/>
          <a:ln cap="flat" cmpd="sng" w="12700">
            <a:solidFill>
              <a:schemeClr val="accent1"/>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2" name="Google Shape;162;p15"/>
          <p:cNvSpPr/>
          <p:nvPr>
            <p:ph idx="2" type="pic"/>
          </p:nvPr>
        </p:nvSpPr>
        <p:spPr>
          <a:xfrm>
            <a:off x="1004351" y="1583293"/>
            <a:ext cx="528000" cy="528000"/>
          </a:xfrm>
          <a:prstGeom prst="ellipse">
            <a:avLst/>
          </a:prstGeom>
          <a:solidFill>
            <a:schemeClr val="accent1"/>
          </a:solidFill>
          <a:ln>
            <a:noFill/>
          </a:ln>
        </p:spPr>
      </p:sp>
      <p:sp>
        <p:nvSpPr>
          <p:cNvPr id="163" name="Google Shape;163;p15"/>
          <p:cNvSpPr txBox="1"/>
          <p:nvPr>
            <p:ph idx="3" type="body"/>
          </p:nvPr>
        </p:nvSpPr>
        <p:spPr>
          <a:xfrm>
            <a:off x="548294" y="2916303"/>
            <a:ext cx="144030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15"/>
          <p:cNvSpPr txBox="1"/>
          <p:nvPr>
            <p:ph idx="4" type="body"/>
          </p:nvPr>
        </p:nvSpPr>
        <p:spPr>
          <a:xfrm>
            <a:off x="2175683" y="1868763"/>
            <a:ext cx="1508700" cy="2118900"/>
          </a:xfrm>
          <a:prstGeom prst="rect">
            <a:avLst/>
          </a:prstGeom>
          <a:noFill/>
          <a:ln cap="flat" cmpd="sng" w="12700">
            <a:solidFill>
              <a:schemeClr val="accent3"/>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5" name="Google Shape;165;p15"/>
          <p:cNvSpPr/>
          <p:nvPr>
            <p:ph idx="5" type="pic"/>
          </p:nvPr>
        </p:nvSpPr>
        <p:spPr>
          <a:xfrm>
            <a:off x="2666030" y="1583293"/>
            <a:ext cx="528000" cy="528000"/>
          </a:xfrm>
          <a:prstGeom prst="ellipse">
            <a:avLst/>
          </a:prstGeom>
          <a:solidFill>
            <a:schemeClr val="accent3"/>
          </a:solidFill>
          <a:ln>
            <a:noFill/>
          </a:ln>
        </p:spPr>
      </p:sp>
      <p:sp>
        <p:nvSpPr>
          <p:cNvPr id="166" name="Google Shape;166;p15"/>
          <p:cNvSpPr txBox="1"/>
          <p:nvPr>
            <p:ph idx="6" type="body"/>
          </p:nvPr>
        </p:nvSpPr>
        <p:spPr>
          <a:xfrm>
            <a:off x="2209973" y="2916303"/>
            <a:ext cx="144030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7" name="Google Shape;167;p15"/>
          <p:cNvSpPr txBox="1"/>
          <p:nvPr>
            <p:ph idx="7" type="body"/>
          </p:nvPr>
        </p:nvSpPr>
        <p:spPr>
          <a:xfrm>
            <a:off x="3837363" y="1868763"/>
            <a:ext cx="1508700" cy="2118900"/>
          </a:xfrm>
          <a:prstGeom prst="rect">
            <a:avLst/>
          </a:prstGeom>
          <a:noFill/>
          <a:ln cap="flat" cmpd="sng" w="12700">
            <a:solidFill>
              <a:schemeClr val="accent1"/>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8" name="Google Shape;168;p15"/>
          <p:cNvSpPr/>
          <p:nvPr>
            <p:ph idx="8" type="pic"/>
          </p:nvPr>
        </p:nvSpPr>
        <p:spPr>
          <a:xfrm>
            <a:off x="4327710" y="1583293"/>
            <a:ext cx="528000" cy="528000"/>
          </a:xfrm>
          <a:prstGeom prst="ellipse">
            <a:avLst/>
          </a:prstGeom>
          <a:solidFill>
            <a:schemeClr val="accent1"/>
          </a:solidFill>
          <a:ln>
            <a:noFill/>
          </a:ln>
        </p:spPr>
      </p:sp>
      <p:sp>
        <p:nvSpPr>
          <p:cNvPr id="169" name="Google Shape;169;p15"/>
          <p:cNvSpPr txBox="1"/>
          <p:nvPr>
            <p:ph idx="9" type="body"/>
          </p:nvPr>
        </p:nvSpPr>
        <p:spPr>
          <a:xfrm>
            <a:off x="3871653" y="2916303"/>
            <a:ext cx="144030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0" name="Google Shape;170;p15"/>
          <p:cNvSpPr txBox="1"/>
          <p:nvPr>
            <p:ph idx="13" type="body"/>
          </p:nvPr>
        </p:nvSpPr>
        <p:spPr>
          <a:xfrm>
            <a:off x="5499043" y="1868763"/>
            <a:ext cx="1508700" cy="2118900"/>
          </a:xfrm>
          <a:prstGeom prst="rect">
            <a:avLst/>
          </a:prstGeom>
          <a:noFill/>
          <a:ln cap="flat" cmpd="sng" w="12700">
            <a:solidFill>
              <a:schemeClr val="accent3"/>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71" name="Google Shape;171;p15"/>
          <p:cNvSpPr/>
          <p:nvPr>
            <p:ph idx="14" type="pic"/>
          </p:nvPr>
        </p:nvSpPr>
        <p:spPr>
          <a:xfrm>
            <a:off x="5989390" y="1583293"/>
            <a:ext cx="528000" cy="528000"/>
          </a:xfrm>
          <a:prstGeom prst="ellipse">
            <a:avLst/>
          </a:prstGeom>
          <a:solidFill>
            <a:schemeClr val="accent3"/>
          </a:solidFill>
          <a:ln>
            <a:noFill/>
          </a:ln>
        </p:spPr>
      </p:sp>
      <p:sp>
        <p:nvSpPr>
          <p:cNvPr id="172" name="Google Shape;172;p15"/>
          <p:cNvSpPr txBox="1"/>
          <p:nvPr>
            <p:ph idx="15" type="body"/>
          </p:nvPr>
        </p:nvSpPr>
        <p:spPr>
          <a:xfrm>
            <a:off x="5533333" y="2916303"/>
            <a:ext cx="144030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3" name="Google Shape;173;p15"/>
          <p:cNvSpPr txBox="1"/>
          <p:nvPr>
            <p:ph idx="16" type="body"/>
          </p:nvPr>
        </p:nvSpPr>
        <p:spPr>
          <a:xfrm>
            <a:off x="7160722" y="1868763"/>
            <a:ext cx="1508700" cy="2118900"/>
          </a:xfrm>
          <a:prstGeom prst="rect">
            <a:avLst/>
          </a:prstGeom>
          <a:noFill/>
          <a:ln cap="flat" cmpd="sng" w="12700">
            <a:solidFill>
              <a:schemeClr val="accent1"/>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74" name="Google Shape;174;p15"/>
          <p:cNvSpPr/>
          <p:nvPr>
            <p:ph idx="17" type="pic"/>
          </p:nvPr>
        </p:nvSpPr>
        <p:spPr>
          <a:xfrm>
            <a:off x="7651069" y="1583293"/>
            <a:ext cx="528000" cy="528000"/>
          </a:xfrm>
          <a:prstGeom prst="ellipse">
            <a:avLst/>
          </a:prstGeom>
          <a:solidFill>
            <a:schemeClr val="accent1"/>
          </a:solidFill>
          <a:ln>
            <a:noFill/>
          </a:ln>
        </p:spPr>
      </p:sp>
      <p:sp>
        <p:nvSpPr>
          <p:cNvPr id="175" name="Google Shape;175;p15"/>
          <p:cNvSpPr txBox="1"/>
          <p:nvPr>
            <p:ph idx="18" type="body"/>
          </p:nvPr>
        </p:nvSpPr>
        <p:spPr>
          <a:xfrm>
            <a:off x="7195012" y="2916303"/>
            <a:ext cx="144030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76" name="Shape 176"/>
        <p:cNvGrpSpPr/>
        <p:nvPr/>
      </p:nvGrpSpPr>
      <p:grpSpPr>
        <a:xfrm>
          <a:off x="0" y="0"/>
          <a:ext cx="0" cy="0"/>
          <a:chOff x="0" y="0"/>
          <a:chExt cx="0" cy="0"/>
        </a:xfrm>
      </p:grpSpPr>
      <p:sp>
        <p:nvSpPr>
          <p:cNvPr id="177" name="Google Shape;177;p16"/>
          <p:cNvSpPr/>
          <p:nvPr/>
        </p:nvSpPr>
        <p:spPr>
          <a:xfrm>
            <a:off x="0" y="0"/>
            <a:ext cx="2128838" cy="214346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78" name="Google Shape;178;p16"/>
          <p:cNvSpPr/>
          <p:nvPr/>
        </p:nvSpPr>
        <p:spPr>
          <a:xfrm>
            <a:off x="1" y="-1"/>
            <a:ext cx="1477970" cy="1492700"/>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79" name="Google Shape;179;p16"/>
          <p:cNvSpPr/>
          <p:nvPr/>
        </p:nvSpPr>
        <p:spPr>
          <a:xfrm>
            <a:off x="1" y="1"/>
            <a:ext cx="752587" cy="759761"/>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80" name="Google Shape;180;p16"/>
          <p:cNvSpPr txBox="1"/>
          <p:nvPr>
            <p:ph type="title"/>
          </p:nvPr>
        </p:nvSpPr>
        <p:spPr>
          <a:xfrm>
            <a:off x="569214" y="912114"/>
            <a:ext cx="8003400" cy="576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solidFill>
                  <a:schemeClr val="accent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1" name="Google Shape;181;p16"/>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descr="preencoded.png" id="182" name="Google Shape;182;p16"/>
          <p:cNvSpPr/>
          <p:nvPr/>
        </p:nvSpPr>
        <p:spPr>
          <a:xfrm>
            <a:off x="1093749" y="442600"/>
            <a:ext cx="581266" cy="581266"/>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83" name="Google Shape;183;p16"/>
          <p:cNvSpPr txBox="1"/>
          <p:nvPr>
            <p:ph idx="1" type="body"/>
          </p:nvPr>
        </p:nvSpPr>
        <p:spPr>
          <a:xfrm>
            <a:off x="514004" y="2263140"/>
            <a:ext cx="1494900" cy="418200"/>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4" name="Google Shape;184;p16"/>
          <p:cNvSpPr txBox="1"/>
          <p:nvPr>
            <p:ph idx="2" type="body"/>
          </p:nvPr>
        </p:nvSpPr>
        <p:spPr>
          <a:xfrm>
            <a:off x="2175683" y="2263140"/>
            <a:ext cx="1494900" cy="41820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5" name="Google Shape;185;p16"/>
          <p:cNvSpPr txBox="1"/>
          <p:nvPr>
            <p:ph idx="3" type="body"/>
          </p:nvPr>
        </p:nvSpPr>
        <p:spPr>
          <a:xfrm>
            <a:off x="3837363" y="2263140"/>
            <a:ext cx="1494900" cy="418200"/>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6" name="Google Shape;186;p16"/>
          <p:cNvSpPr txBox="1"/>
          <p:nvPr>
            <p:ph idx="4" type="body"/>
          </p:nvPr>
        </p:nvSpPr>
        <p:spPr>
          <a:xfrm>
            <a:off x="5499043" y="2263140"/>
            <a:ext cx="1494900" cy="418200"/>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7" name="Google Shape;187;p16"/>
          <p:cNvSpPr txBox="1"/>
          <p:nvPr>
            <p:ph idx="5" type="body"/>
          </p:nvPr>
        </p:nvSpPr>
        <p:spPr>
          <a:xfrm>
            <a:off x="7160722" y="2263140"/>
            <a:ext cx="1494900" cy="418200"/>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8" name="Google Shape;188;p16"/>
          <p:cNvSpPr txBox="1"/>
          <p:nvPr>
            <p:ph idx="6" type="body"/>
          </p:nvPr>
        </p:nvSpPr>
        <p:spPr>
          <a:xfrm>
            <a:off x="514004" y="3559302"/>
            <a:ext cx="1494900" cy="596700"/>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9" name="Google Shape;189;p16"/>
          <p:cNvSpPr txBox="1"/>
          <p:nvPr>
            <p:ph idx="7" type="body"/>
          </p:nvPr>
        </p:nvSpPr>
        <p:spPr>
          <a:xfrm>
            <a:off x="2175683" y="3559302"/>
            <a:ext cx="1494900" cy="596700"/>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0" name="Google Shape;190;p16"/>
          <p:cNvSpPr txBox="1"/>
          <p:nvPr>
            <p:ph idx="8" type="body"/>
          </p:nvPr>
        </p:nvSpPr>
        <p:spPr>
          <a:xfrm>
            <a:off x="3837363" y="3559302"/>
            <a:ext cx="1494900" cy="596700"/>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1" name="Google Shape;191;p16"/>
          <p:cNvSpPr txBox="1"/>
          <p:nvPr>
            <p:ph idx="9" type="body"/>
          </p:nvPr>
        </p:nvSpPr>
        <p:spPr>
          <a:xfrm>
            <a:off x="5499043" y="3559302"/>
            <a:ext cx="1494900" cy="596700"/>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2" name="Google Shape;192;p16"/>
          <p:cNvSpPr txBox="1"/>
          <p:nvPr>
            <p:ph idx="13" type="body"/>
          </p:nvPr>
        </p:nvSpPr>
        <p:spPr>
          <a:xfrm>
            <a:off x="7160722" y="3559302"/>
            <a:ext cx="1494900" cy="596700"/>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193" name="Google Shape;193;p16"/>
          <p:cNvCxnSpPr/>
          <p:nvPr/>
        </p:nvCxnSpPr>
        <p:spPr>
          <a:xfrm>
            <a:off x="554549" y="3140761"/>
            <a:ext cx="8109300" cy="0"/>
          </a:xfrm>
          <a:prstGeom prst="straightConnector1">
            <a:avLst/>
          </a:prstGeom>
          <a:noFill/>
          <a:ln cap="flat" cmpd="sng" w="12700">
            <a:solidFill>
              <a:srgbClr val="F1D0D0"/>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4" name="Shape 194"/>
        <p:cNvGrpSpPr/>
        <p:nvPr/>
      </p:nvGrpSpPr>
      <p:grpSpPr>
        <a:xfrm>
          <a:off x="0" y="0"/>
          <a:ext cx="0" cy="0"/>
          <a:chOff x="0" y="0"/>
          <a:chExt cx="0" cy="0"/>
        </a:xfrm>
      </p:grpSpPr>
      <p:sp>
        <p:nvSpPr>
          <p:cNvPr id="195" name="Google Shape;195;p17"/>
          <p:cNvSpPr txBox="1"/>
          <p:nvPr>
            <p:ph type="title"/>
          </p:nvPr>
        </p:nvSpPr>
        <p:spPr>
          <a:xfrm>
            <a:off x="569214" y="925830"/>
            <a:ext cx="8003400" cy="576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6" name="Google Shape;196;p17"/>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17"/>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198" name="Google Shape;198;p17"/>
          <p:cNvSpPr txBox="1"/>
          <p:nvPr>
            <p:ph idx="1" type="body"/>
          </p:nvPr>
        </p:nvSpPr>
        <p:spPr>
          <a:xfrm>
            <a:off x="534924" y="2057400"/>
            <a:ext cx="2496300" cy="2667900"/>
          </a:xfrm>
          <a:prstGeom prst="rect">
            <a:avLst/>
          </a:prstGeom>
          <a:noFill/>
          <a:ln cap="flat" cmpd="sng" w="12700">
            <a:solidFill>
              <a:schemeClr val="accent3"/>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99" name="Google Shape;199;p17"/>
          <p:cNvSpPr/>
          <p:nvPr>
            <p:ph idx="2" type="pic"/>
          </p:nvPr>
        </p:nvSpPr>
        <p:spPr>
          <a:xfrm>
            <a:off x="1433322" y="1693926"/>
            <a:ext cx="699600" cy="699600"/>
          </a:xfrm>
          <a:prstGeom prst="ellipse">
            <a:avLst/>
          </a:prstGeom>
          <a:solidFill>
            <a:schemeClr val="accent3"/>
          </a:solidFill>
          <a:ln>
            <a:noFill/>
          </a:ln>
        </p:spPr>
      </p:sp>
      <p:sp>
        <p:nvSpPr>
          <p:cNvPr id="200" name="Google Shape;200;p17"/>
          <p:cNvSpPr txBox="1"/>
          <p:nvPr>
            <p:ph idx="3" type="body"/>
          </p:nvPr>
        </p:nvSpPr>
        <p:spPr>
          <a:xfrm>
            <a:off x="744093" y="2962656"/>
            <a:ext cx="2078100" cy="16551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Clr>
                <a:schemeClr val="accent6"/>
              </a:buClr>
              <a:buSzPts val="1100"/>
              <a:buFont typeface="Arial"/>
              <a:buChar char="•"/>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1" name="Google Shape;201;p17"/>
          <p:cNvSpPr txBox="1"/>
          <p:nvPr>
            <p:ph idx="4" type="body"/>
          </p:nvPr>
        </p:nvSpPr>
        <p:spPr>
          <a:xfrm>
            <a:off x="3332988" y="2057400"/>
            <a:ext cx="2496300" cy="2667900"/>
          </a:xfrm>
          <a:prstGeom prst="rect">
            <a:avLst/>
          </a:prstGeom>
          <a:noFill/>
          <a:ln cap="flat" cmpd="sng" w="12700">
            <a:solidFill>
              <a:schemeClr val="accent1"/>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02" name="Google Shape;202;p17"/>
          <p:cNvSpPr/>
          <p:nvPr>
            <p:ph idx="5" type="pic"/>
          </p:nvPr>
        </p:nvSpPr>
        <p:spPr>
          <a:xfrm>
            <a:off x="4231386" y="1693926"/>
            <a:ext cx="699600" cy="699600"/>
          </a:xfrm>
          <a:prstGeom prst="ellipse">
            <a:avLst/>
          </a:prstGeom>
          <a:solidFill>
            <a:schemeClr val="accent1"/>
          </a:solidFill>
          <a:ln>
            <a:noFill/>
          </a:ln>
        </p:spPr>
      </p:sp>
      <p:sp>
        <p:nvSpPr>
          <p:cNvPr id="203" name="Google Shape;203;p17"/>
          <p:cNvSpPr txBox="1"/>
          <p:nvPr>
            <p:ph idx="6" type="body"/>
          </p:nvPr>
        </p:nvSpPr>
        <p:spPr>
          <a:xfrm>
            <a:off x="3542157" y="2962656"/>
            <a:ext cx="2078100" cy="16551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Clr>
                <a:schemeClr val="accent6"/>
              </a:buClr>
              <a:buSzPts val="1100"/>
              <a:buFont typeface="Arial"/>
              <a:buChar char="•"/>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4" name="Google Shape;204;p17"/>
          <p:cNvSpPr txBox="1"/>
          <p:nvPr>
            <p:ph idx="7" type="body"/>
          </p:nvPr>
        </p:nvSpPr>
        <p:spPr>
          <a:xfrm>
            <a:off x="6069330" y="2057400"/>
            <a:ext cx="2496300" cy="2667900"/>
          </a:xfrm>
          <a:prstGeom prst="rect">
            <a:avLst/>
          </a:prstGeom>
          <a:noFill/>
          <a:ln cap="flat" cmpd="sng" w="12700">
            <a:solidFill>
              <a:schemeClr val="accent4"/>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05" name="Google Shape;205;p17"/>
          <p:cNvSpPr/>
          <p:nvPr>
            <p:ph idx="8" type="pic"/>
          </p:nvPr>
        </p:nvSpPr>
        <p:spPr>
          <a:xfrm>
            <a:off x="6967728" y="1693926"/>
            <a:ext cx="699600" cy="699600"/>
          </a:xfrm>
          <a:prstGeom prst="ellipse">
            <a:avLst/>
          </a:prstGeom>
          <a:solidFill>
            <a:schemeClr val="accent4"/>
          </a:solidFill>
          <a:ln>
            <a:noFill/>
          </a:ln>
        </p:spPr>
      </p:sp>
      <p:sp>
        <p:nvSpPr>
          <p:cNvPr id="206" name="Google Shape;206;p17"/>
          <p:cNvSpPr txBox="1"/>
          <p:nvPr>
            <p:ph idx="9" type="body"/>
          </p:nvPr>
        </p:nvSpPr>
        <p:spPr>
          <a:xfrm>
            <a:off x="6278499" y="2962656"/>
            <a:ext cx="2078100" cy="16551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Clr>
                <a:schemeClr val="accent6"/>
              </a:buClr>
              <a:buSzPts val="1100"/>
              <a:buFont typeface="Arial"/>
              <a:buChar char="•"/>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7" name="Shape 207"/>
        <p:cNvGrpSpPr/>
        <p:nvPr/>
      </p:nvGrpSpPr>
      <p:grpSpPr>
        <a:xfrm>
          <a:off x="0" y="0"/>
          <a:ext cx="0" cy="0"/>
          <a:chOff x="0" y="0"/>
          <a:chExt cx="0" cy="0"/>
        </a:xfrm>
      </p:grpSpPr>
      <p:sp>
        <p:nvSpPr>
          <p:cNvPr id="208" name="Google Shape;208;p18"/>
          <p:cNvSpPr/>
          <p:nvPr/>
        </p:nvSpPr>
        <p:spPr>
          <a:xfrm>
            <a:off x="1" y="0"/>
            <a:ext cx="1682120" cy="1577225"/>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09" name="Google Shape;209;p18"/>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10" name="Google Shape;210;p18"/>
          <p:cNvSpPr txBox="1"/>
          <p:nvPr>
            <p:ph type="title"/>
          </p:nvPr>
        </p:nvSpPr>
        <p:spPr>
          <a:xfrm>
            <a:off x="569214" y="912114"/>
            <a:ext cx="8003400" cy="576000"/>
          </a:xfrm>
          <a:prstGeom prst="rect">
            <a:avLst/>
          </a:prstGeom>
          <a:noFill/>
          <a:ln>
            <a:noFill/>
          </a:ln>
        </p:spPr>
        <p:txBody>
          <a:bodyPr anchorCtr="0" anchor="b" bIns="34275" lIns="68575" spcFirstLastPara="1" rIns="68575" wrap="square" tIns="34275">
            <a:noAutofit/>
          </a:bodyPr>
          <a:lstStyle>
            <a:lvl1pPr lvl="0" algn="ctr">
              <a:lnSpc>
                <a:spcPct val="270833"/>
              </a:lnSpc>
              <a:spcBef>
                <a:spcPts val="0"/>
              </a:spcBef>
              <a:spcAft>
                <a:spcPts val="0"/>
              </a:spcAft>
              <a:buClr>
                <a:schemeClr val="accent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1" name="Google Shape;211;p18"/>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2" name="Google Shape;212;p18"/>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p19"/>
          <p:cNvSpPr/>
          <p:nvPr/>
        </p:nvSpPr>
        <p:spPr>
          <a:xfrm>
            <a:off x="1" y="0"/>
            <a:ext cx="1682120" cy="1577225"/>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15" name="Google Shape;215;p19"/>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16" name="Google Shape;216;p19"/>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7" name="Google Shape;217;p19"/>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8" name="Shape 218"/>
        <p:cNvGrpSpPr/>
        <p:nvPr/>
      </p:nvGrpSpPr>
      <p:grpSpPr>
        <a:xfrm>
          <a:off x="0" y="0"/>
          <a:ext cx="0" cy="0"/>
          <a:chOff x="0" y="0"/>
          <a:chExt cx="0" cy="0"/>
        </a:xfrm>
      </p:grpSpPr>
      <p:sp>
        <p:nvSpPr>
          <p:cNvPr id="219" name="Google Shape;219;p20"/>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20" name="Google Shape;220;p2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ctr">
              <a:lnSpc>
                <a:spcPct val="152343"/>
              </a:lnSpc>
              <a:spcBef>
                <a:spcPts val="0"/>
              </a:spcBef>
              <a:spcAft>
                <a:spcPts val="0"/>
              </a:spcAft>
              <a:buClr>
                <a:schemeClr val="accent6"/>
              </a:buClr>
              <a:buSzPts val="2400"/>
              <a:buFont typeface="Arial Black"/>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1" name="Google Shape;221;p2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100000"/>
              </a:lnSpc>
              <a:spcBef>
                <a:spcPts val="300"/>
              </a:spcBef>
              <a:spcAft>
                <a:spcPts val="0"/>
              </a:spcAft>
              <a:buClr>
                <a:schemeClr val="accent6"/>
              </a:buClr>
              <a:buSzPts val="2400"/>
              <a:buChar char="•"/>
              <a:defRPr sz="2400"/>
            </a:lvl1pPr>
            <a:lvl2pPr indent="-361950" lvl="1" marL="914400" algn="l">
              <a:lnSpc>
                <a:spcPct val="100000"/>
              </a:lnSpc>
              <a:spcBef>
                <a:spcPts val="300"/>
              </a:spcBef>
              <a:spcAft>
                <a:spcPts val="0"/>
              </a:spcAft>
              <a:buClr>
                <a:schemeClr val="accent6"/>
              </a:buClr>
              <a:buSzPts val="2100"/>
              <a:buChar char="•"/>
              <a:defRPr sz="2100"/>
            </a:lvl2pPr>
            <a:lvl3pPr indent="-342900" lvl="2" marL="1371600" algn="l">
              <a:lnSpc>
                <a:spcPct val="100000"/>
              </a:lnSpc>
              <a:spcBef>
                <a:spcPts val="300"/>
              </a:spcBef>
              <a:spcAft>
                <a:spcPts val="0"/>
              </a:spcAft>
              <a:buClr>
                <a:schemeClr val="accent6"/>
              </a:buClr>
              <a:buSzPts val="1800"/>
              <a:buChar char="•"/>
              <a:defRPr sz="1800"/>
            </a:lvl3pPr>
            <a:lvl4pPr indent="-323850" lvl="3" marL="1828800" algn="l">
              <a:lnSpc>
                <a:spcPct val="100000"/>
              </a:lnSpc>
              <a:spcBef>
                <a:spcPts val="300"/>
              </a:spcBef>
              <a:spcAft>
                <a:spcPts val="0"/>
              </a:spcAft>
              <a:buClr>
                <a:schemeClr val="accent6"/>
              </a:buClr>
              <a:buSzPts val="1500"/>
              <a:buChar char="•"/>
              <a:defRPr sz="1500"/>
            </a:lvl4pPr>
            <a:lvl5pPr indent="-323850" lvl="4" marL="2286000" algn="l">
              <a:lnSpc>
                <a:spcPct val="100000"/>
              </a:lnSpc>
              <a:spcBef>
                <a:spcPts val="300"/>
              </a:spcBef>
              <a:spcAft>
                <a:spcPts val="0"/>
              </a:spcAft>
              <a:buClr>
                <a:schemeClr val="accent6"/>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22" name="Google Shape;222;p20"/>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200"/>
              <a:buNone/>
              <a:defRPr sz="1200"/>
            </a:lvl1pPr>
            <a:lvl2pPr indent="-228600" lvl="1" marL="914400" algn="l">
              <a:lnSpc>
                <a:spcPct val="100000"/>
              </a:lnSpc>
              <a:spcBef>
                <a:spcPts val="300"/>
              </a:spcBef>
              <a:spcAft>
                <a:spcPts val="0"/>
              </a:spcAft>
              <a:buClr>
                <a:schemeClr val="accent6"/>
              </a:buClr>
              <a:buSzPts val="1100"/>
              <a:buNone/>
              <a:defRPr sz="1100"/>
            </a:lvl2pPr>
            <a:lvl3pPr indent="-228600" lvl="2" marL="1371600" algn="l">
              <a:lnSpc>
                <a:spcPct val="100000"/>
              </a:lnSpc>
              <a:spcBef>
                <a:spcPts val="300"/>
              </a:spcBef>
              <a:spcAft>
                <a:spcPts val="0"/>
              </a:spcAft>
              <a:buClr>
                <a:schemeClr val="accent6"/>
              </a:buClr>
              <a:buSzPts val="900"/>
              <a:buNone/>
              <a:defRPr sz="900"/>
            </a:lvl3pPr>
            <a:lvl4pPr indent="-228600" lvl="3" marL="1828800" algn="l">
              <a:lnSpc>
                <a:spcPct val="100000"/>
              </a:lnSpc>
              <a:spcBef>
                <a:spcPts val="300"/>
              </a:spcBef>
              <a:spcAft>
                <a:spcPts val="0"/>
              </a:spcAft>
              <a:buClr>
                <a:schemeClr val="accent6"/>
              </a:buClr>
              <a:buSzPts val="800"/>
              <a:buNone/>
              <a:defRPr sz="800"/>
            </a:lvl4pPr>
            <a:lvl5pPr indent="-228600" lvl="4" marL="2286000" algn="l">
              <a:lnSpc>
                <a:spcPct val="100000"/>
              </a:lnSpc>
              <a:spcBef>
                <a:spcPts val="300"/>
              </a:spcBef>
              <a:spcAft>
                <a:spcPts val="0"/>
              </a:spcAft>
              <a:buClr>
                <a:schemeClr val="accent6"/>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23" name="Google Shape;223;p20"/>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4" name="Google Shape;224;p20"/>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1547127" y="514856"/>
            <a:ext cx="5830972" cy="4644763"/>
          </a:xfrm>
          <a:custGeom>
            <a:rect b="b" l="l" r="r" t="t"/>
            <a:pathLst>
              <a:path extrusionOk="0" h="6193018" w="7774629">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8" name="Google Shape;18;p3"/>
          <p:cNvSpPr/>
          <p:nvPr/>
        </p:nvSpPr>
        <p:spPr>
          <a:xfrm>
            <a:off x="5707689" y="1"/>
            <a:ext cx="1705251" cy="2360999"/>
          </a:xfrm>
          <a:custGeom>
            <a:rect b="b" l="l" r="r" t="t"/>
            <a:pathLst>
              <a:path extrusionOk="0" h="3147998" w="227366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19" name="Google Shape;19;p3"/>
          <p:cNvSpPr/>
          <p:nvPr/>
        </p:nvSpPr>
        <p:spPr>
          <a:xfrm>
            <a:off x="7412939" y="1"/>
            <a:ext cx="1691196" cy="2356168"/>
          </a:xfrm>
          <a:custGeom>
            <a:rect b="b" l="l" r="r" t="t"/>
            <a:pathLst>
              <a:path extrusionOk="0" h="3141557" w="2254928">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0" name="Google Shape;20;p3"/>
          <p:cNvSpPr/>
          <p:nvPr/>
        </p:nvSpPr>
        <p:spPr>
          <a:xfrm>
            <a:off x="6296798" y="1"/>
            <a:ext cx="2219402" cy="1764595"/>
          </a:xfrm>
          <a:custGeom>
            <a:rect b="b" l="l" r="r" t="t"/>
            <a:pathLst>
              <a:path extrusionOk="0" h="2352793" w="295920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1" name="Google Shape;21;p3"/>
          <p:cNvSpPr/>
          <p:nvPr/>
        </p:nvSpPr>
        <p:spPr>
          <a:xfrm>
            <a:off x="1043140" y="2347997"/>
            <a:ext cx="2329686" cy="2811623"/>
          </a:xfrm>
          <a:custGeom>
            <a:rect b="b" l="l" r="r" t="t"/>
            <a:pathLst>
              <a:path extrusionOk="0" h="3748831" w="3106248">
                <a:moveTo>
                  <a:pt x="0" y="0"/>
                </a:moveTo>
                <a:lnTo>
                  <a:pt x="3106248" y="3748831"/>
                </a:lnTo>
                <a:lnTo>
                  <a:pt x="0" y="3748831"/>
                </a:lnTo>
                <a:close/>
              </a:path>
            </a:pathLst>
          </a:custGeom>
          <a:solidFill>
            <a:schemeClr val="accent2">
              <a:alpha val="9882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2" name="Google Shape;22;p3"/>
          <p:cNvSpPr/>
          <p:nvPr/>
        </p:nvSpPr>
        <p:spPr>
          <a:xfrm>
            <a:off x="0" y="2347996"/>
            <a:ext cx="1050480" cy="2811624"/>
          </a:xfrm>
          <a:custGeom>
            <a:rect b="b" l="l" r="r" t="t"/>
            <a:pathLst>
              <a:path extrusionOk="0" h="3748832" w="1400640">
                <a:moveTo>
                  <a:pt x="1400640" y="0"/>
                </a:moveTo>
                <a:lnTo>
                  <a:pt x="1400640" y="3748832"/>
                </a:lnTo>
                <a:lnTo>
                  <a:pt x="0" y="3748832"/>
                </a:lnTo>
                <a:lnTo>
                  <a:pt x="0" y="168474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23" name="Google Shape;23;p3"/>
          <p:cNvSpPr txBox="1"/>
          <p:nvPr>
            <p:ph type="title"/>
          </p:nvPr>
        </p:nvSpPr>
        <p:spPr>
          <a:xfrm>
            <a:off x="2171700" y="2832354"/>
            <a:ext cx="4800600" cy="576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3"/>
          <p:cNvSpPr txBox="1"/>
          <p:nvPr>
            <p:ph idx="1" type="body"/>
          </p:nvPr>
        </p:nvSpPr>
        <p:spPr>
          <a:xfrm>
            <a:off x="2171700" y="3538728"/>
            <a:ext cx="4800600" cy="3840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sz="1800">
                <a:solidFill>
                  <a:schemeClr val="accent6"/>
                </a:solidFill>
              </a:defRPr>
            </a:lvl1pPr>
            <a:lvl2pPr indent="-228600" lvl="1" marL="914400" algn="l">
              <a:lnSpc>
                <a:spcPct val="100000"/>
              </a:lnSpc>
              <a:spcBef>
                <a:spcPts val="300"/>
              </a:spcBef>
              <a:spcAft>
                <a:spcPts val="0"/>
              </a:spcAft>
              <a:buClr>
                <a:srgbClr val="888888"/>
              </a:buClr>
              <a:buSzPts val="1500"/>
              <a:buNone/>
              <a:defRPr sz="1500">
                <a:solidFill>
                  <a:srgbClr val="888888"/>
                </a:solidFill>
              </a:defRPr>
            </a:lvl2pPr>
            <a:lvl3pPr indent="-228600" lvl="2" marL="1371600" algn="l">
              <a:lnSpc>
                <a:spcPct val="100000"/>
              </a:lnSpc>
              <a:spcBef>
                <a:spcPts val="300"/>
              </a:spcBef>
              <a:spcAft>
                <a:spcPts val="0"/>
              </a:spcAft>
              <a:buClr>
                <a:srgbClr val="888888"/>
              </a:buClr>
              <a:buSzPts val="1400"/>
              <a:buNone/>
              <a:defRPr sz="1400">
                <a:solidFill>
                  <a:srgbClr val="888888"/>
                </a:solidFill>
              </a:defRPr>
            </a:lvl3pPr>
            <a:lvl4pPr indent="-228600" lvl="3" marL="1828800" algn="l">
              <a:lnSpc>
                <a:spcPct val="100000"/>
              </a:lnSpc>
              <a:spcBef>
                <a:spcPts val="300"/>
              </a:spcBef>
              <a:spcAft>
                <a:spcPts val="0"/>
              </a:spcAft>
              <a:buClr>
                <a:srgbClr val="888888"/>
              </a:buClr>
              <a:buSzPts val="1200"/>
              <a:buNone/>
              <a:defRPr sz="1200">
                <a:solidFill>
                  <a:srgbClr val="888888"/>
                </a:solidFill>
              </a:defRPr>
            </a:lvl4pPr>
            <a:lvl5pPr indent="-228600" lvl="4" marL="2286000" algn="l">
              <a:lnSpc>
                <a:spcPct val="100000"/>
              </a:lnSpc>
              <a:spcBef>
                <a:spcPts val="3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5" name="Shape 225"/>
        <p:cNvGrpSpPr/>
        <p:nvPr/>
      </p:nvGrpSpPr>
      <p:grpSpPr>
        <a:xfrm>
          <a:off x="0" y="0"/>
          <a:ext cx="0" cy="0"/>
          <a:chOff x="0" y="0"/>
          <a:chExt cx="0" cy="0"/>
        </a:xfrm>
      </p:grpSpPr>
      <p:sp>
        <p:nvSpPr>
          <p:cNvPr id="226" name="Google Shape;226;p21"/>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27" name="Google Shape;227;p21"/>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ctr">
              <a:lnSpc>
                <a:spcPct val="152343"/>
              </a:lnSpc>
              <a:spcBef>
                <a:spcPts val="0"/>
              </a:spcBef>
              <a:spcAft>
                <a:spcPts val="0"/>
              </a:spcAft>
              <a:buClr>
                <a:schemeClr val="accent6"/>
              </a:buClr>
              <a:buSzPts val="2400"/>
              <a:buFont typeface="Arial Black"/>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8" name="Google Shape;228;p21"/>
          <p:cNvSpPr/>
          <p:nvPr>
            <p:ph idx="2" type="pic"/>
          </p:nvPr>
        </p:nvSpPr>
        <p:spPr>
          <a:xfrm>
            <a:off x="3887391" y="740569"/>
            <a:ext cx="4629300" cy="3655200"/>
          </a:xfrm>
          <a:prstGeom prst="rect">
            <a:avLst/>
          </a:prstGeom>
          <a:noFill/>
          <a:ln>
            <a:noFill/>
          </a:ln>
        </p:spPr>
      </p:sp>
      <p:sp>
        <p:nvSpPr>
          <p:cNvPr id="229" name="Google Shape;229;p21"/>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200"/>
              <a:buNone/>
              <a:defRPr sz="1200"/>
            </a:lvl1pPr>
            <a:lvl2pPr indent="-228600" lvl="1" marL="914400" algn="l">
              <a:lnSpc>
                <a:spcPct val="100000"/>
              </a:lnSpc>
              <a:spcBef>
                <a:spcPts val="300"/>
              </a:spcBef>
              <a:spcAft>
                <a:spcPts val="0"/>
              </a:spcAft>
              <a:buClr>
                <a:schemeClr val="accent6"/>
              </a:buClr>
              <a:buSzPts val="1100"/>
              <a:buNone/>
              <a:defRPr sz="1100"/>
            </a:lvl2pPr>
            <a:lvl3pPr indent="-228600" lvl="2" marL="1371600" algn="l">
              <a:lnSpc>
                <a:spcPct val="100000"/>
              </a:lnSpc>
              <a:spcBef>
                <a:spcPts val="300"/>
              </a:spcBef>
              <a:spcAft>
                <a:spcPts val="0"/>
              </a:spcAft>
              <a:buClr>
                <a:schemeClr val="accent6"/>
              </a:buClr>
              <a:buSzPts val="900"/>
              <a:buNone/>
              <a:defRPr sz="900"/>
            </a:lvl3pPr>
            <a:lvl4pPr indent="-228600" lvl="3" marL="1828800" algn="l">
              <a:lnSpc>
                <a:spcPct val="100000"/>
              </a:lnSpc>
              <a:spcBef>
                <a:spcPts val="300"/>
              </a:spcBef>
              <a:spcAft>
                <a:spcPts val="0"/>
              </a:spcAft>
              <a:buClr>
                <a:schemeClr val="accent6"/>
              </a:buClr>
              <a:buSzPts val="800"/>
              <a:buNone/>
              <a:defRPr sz="800"/>
            </a:lvl4pPr>
            <a:lvl5pPr indent="-228600" lvl="4" marL="2286000" algn="l">
              <a:lnSpc>
                <a:spcPct val="100000"/>
              </a:lnSpc>
              <a:spcBef>
                <a:spcPts val="300"/>
              </a:spcBef>
              <a:spcAft>
                <a:spcPts val="0"/>
              </a:spcAft>
              <a:buClr>
                <a:schemeClr val="accent6"/>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30" name="Google Shape;230;p21"/>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1" name="Google Shape;231;p21"/>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237" name="Shape 237"/>
        <p:cNvGrpSpPr/>
        <p:nvPr/>
      </p:nvGrpSpPr>
      <p:grpSpPr>
        <a:xfrm>
          <a:off x="0" y="0"/>
          <a:ext cx="0" cy="0"/>
          <a:chOff x="0" y="0"/>
          <a:chExt cx="0" cy="0"/>
        </a:xfrm>
      </p:grpSpPr>
      <p:sp>
        <p:nvSpPr>
          <p:cNvPr descr="preencoded.png" id="238" name="Google Shape;238;p23"/>
          <p:cNvSpPr/>
          <p:nvPr/>
        </p:nvSpPr>
        <p:spPr>
          <a:xfrm>
            <a:off x="0" y="0"/>
            <a:ext cx="3971925" cy="5157788"/>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39" name="Google Shape;239;p23"/>
          <p:cNvSpPr/>
          <p:nvPr/>
        </p:nvSpPr>
        <p:spPr>
          <a:xfrm>
            <a:off x="1200151" y="864921"/>
            <a:ext cx="6893719" cy="4278579"/>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40" name="Google Shape;240;p23"/>
          <p:cNvSpPr/>
          <p:nvPr/>
        </p:nvSpPr>
        <p:spPr>
          <a:xfrm>
            <a:off x="2096691" y="0"/>
            <a:ext cx="5102356" cy="4047356"/>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41" name="Google Shape;241;p23"/>
          <p:cNvSpPr txBox="1"/>
          <p:nvPr>
            <p:ph type="ctrTitle"/>
          </p:nvPr>
        </p:nvSpPr>
        <p:spPr>
          <a:xfrm>
            <a:off x="2552319" y="1488186"/>
            <a:ext cx="4039362" cy="918972"/>
          </a:xfrm>
          <a:prstGeom prst="rect">
            <a:avLst/>
          </a:prstGeom>
          <a:noFill/>
          <a:ln>
            <a:noFill/>
          </a:ln>
        </p:spPr>
        <p:txBody>
          <a:bodyPr anchorCtr="0" anchor="b" bIns="34275" lIns="68575" spcFirstLastPara="1" rIns="68575" wrap="square" tIns="0">
            <a:noAutofit/>
          </a:bodyPr>
          <a:lstStyle>
            <a:lvl1pPr lvl="0" algn="ctr">
              <a:lnSpc>
                <a:spcPct val="110795"/>
              </a:lnSpc>
              <a:spcBef>
                <a:spcPts val="0"/>
              </a:spcBef>
              <a:spcAft>
                <a:spcPts val="0"/>
              </a:spcAft>
              <a:buClr>
                <a:schemeClr val="accent6"/>
              </a:buClr>
              <a:buSzPts val="3300"/>
              <a:buFont typeface="Arial Black"/>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2" name="Google Shape;242;p23"/>
          <p:cNvSpPr txBox="1"/>
          <p:nvPr>
            <p:ph idx="1" type="subTitle"/>
          </p:nvPr>
        </p:nvSpPr>
        <p:spPr>
          <a:xfrm>
            <a:off x="3262122" y="2612898"/>
            <a:ext cx="2619756" cy="659181"/>
          </a:xfrm>
          <a:prstGeom prst="rect">
            <a:avLst/>
          </a:prstGeom>
          <a:noFill/>
          <a:ln>
            <a:noFill/>
          </a:ln>
        </p:spPr>
        <p:txBody>
          <a:bodyPr anchorCtr="0" anchor="t" bIns="0" lIns="0" spcFirstLastPara="1" rIns="0" wrap="square" tIns="0">
            <a:noAutofit/>
          </a:bodyPr>
          <a:lstStyle>
            <a:lvl1pPr lvl="0" algn="ctr">
              <a:lnSpc>
                <a:spcPct val="100000"/>
              </a:lnSpc>
              <a:spcBef>
                <a:spcPts val="300"/>
              </a:spcBef>
              <a:spcAft>
                <a:spcPts val="0"/>
              </a:spcAft>
              <a:buClr>
                <a:schemeClr val="accent6"/>
              </a:buClr>
              <a:buSzPts val="1800"/>
              <a:buNone/>
              <a:defRPr sz="1800"/>
            </a:lvl1pPr>
            <a:lvl2pPr lvl="1" algn="ctr">
              <a:lnSpc>
                <a:spcPct val="100000"/>
              </a:lnSpc>
              <a:spcBef>
                <a:spcPts val="300"/>
              </a:spcBef>
              <a:spcAft>
                <a:spcPts val="0"/>
              </a:spcAft>
              <a:buClr>
                <a:schemeClr val="accent6"/>
              </a:buClr>
              <a:buSzPts val="1500"/>
              <a:buNone/>
              <a:defRPr sz="1500"/>
            </a:lvl2pPr>
            <a:lvl3pPr lvl="2" algn="ctr">
              <a:lnSpc>
                <a:spcPct val="100000"/>
              </a:lnSpc>
              <a:spcBef>
                <a:spcPts val="300"/>
              </a:spcBef>
              <a:spcAft>
                <a:spcPts val="0"/>
              </a:spcAft>
              <a:buClr>
                <a:schemeClr val="accent6"/>
              </a:buClr>
              <a:buSzPts val="1400"/>
              <a:buNone/>
              <a:defRPr sz="1400"/>
            </a:lvl3pPr>
            <a:lvl4pPr lvl="3" algn="ctr">
              <a:lnSpc>
                <a:spcPct val="100000"/>
              </a:lnSpc>
              <a:spcBef>
                <a:spcPts val="300"/>
              </a:spcBef>
              <a:spcAft>
                <a:spcPts val="0"/>
              </a:spcAft>
              <a:buClr>
                <a:schemeClr val="accent6"/>
              </a:buClr>
              <a:buSzPts val="1200"/>
              <a:buNone/>
              <a:defRPr sz="1200"/>
            </a:lvl4pPr>
            <a:lvl5pPr lvl="4" algn="ctr">
              <a:lnSpc>
                <a:spcPct val="100000"/>
              </a:lnSpc>
              <a:spcBef>
                <a:spcPts val="300"/>
              </a:spcBef>
              <a:spcAft>
                <a:spcPts val="0"/>
              </a:spcAft>
              <a:buClr>
                <a:schemeClr val="accent6"/>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3" name="Shape 243"/>
        <p:cNvGrpSpPr/>
        <p:nvPr/>
      </p:nvGrpSpPr>
      <p:grpSpPr>
        <a:xfrm>
          <a:off x="0" y="0"/>
          <a:ext cx="0" cy="0"/>
          <a:chOff x="0" y="0"/>
          <a:chExt cx="0" cy="0"/>
        </a:xfrm>
      </p:grpSpPr>
      <p:sp>
        <p:nvSpPr>
          <p:cNvPr id="244" name="Google Shape;244;p24"/>
          <p:cNvSpPr/>
          <p:nvPr/>
        </p:nvSpPr>
        <p:spPr>
          <a:xfrm>
            <a:off x="1547127" y="514856"/>
            <a:ext cx="5830972" cy="4644763"/>
          </a:xfrm>
          <a:custGeom>
            <a:rect b="b" l="l" r="r" t="t"/>
            <a:pathLst>
              <a:path extrusionOk="0" h="6193018" w="7774629">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45" name="Google Shape;245;p24"/>
          <p:cNvSpPr/>
          <p:nvPr/>
        </p:nvSpPr>
        <p:spPr>
          <a:xfrm>
            <a:off x="5707689" y="1"/>
            <a:ext cx="1705251" cy="2360999"/>
          </a:xfrm>
          <a:custGeom>
            <a:rect b="b" l="l" r="r" t="t"/>
            <a:pathLst>
              <a:path extrusionOk="0" h="3147998" w="227366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46" name="Google Shape;246;p24"/>
          <p:cNvSpPr/>
          <p:nvPr/>
        </p:nvSpPr>
        <p:spPr>
          <a:xfrm>
            <a:off x="7412939" y="1"/>
            <a:ext cx="1691196" cy="2356168"/>
          </a:xfrm>
          <a:custGeom>
            <a:rect b="b" l="l" r="r" t="t"/>
            <a:pathLst>
              <a:path extrusionOk="0" h="3141557" w="2254928">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47" name="Google Shape;247;p24"/>
          <p:cNvSpPr/>
          <p:nvPr/>
        </p:nvSpPr>
        <p:spPr>
          <a:xfrm>
            <a:off x="6296798" y="1"/>
            <a:ext cx="2219402" cy="1764595"/>
          </a:xfrm>
          <a:custGeom>
            <a:rect b="b" l="l" r="r" t="t"/>
            <a:pathLst>
              <a:path extrusionOk="0" h="2352793" w="295920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48" name="Google Shape;248;p24"/>
          <p:cNvSpPr/>
          <p:nvPr/>
        </p:nvSpPr>
        <p:spPr>
          <a:xfrm>
            <a:off x="1043140" y="2347997"/>
            <a:ext cx="2329686" cy="2811623"/>
          </a:xfrm>
          <a:custGeom>
            <a:rect b="b" l="l" r="r" t="t"/>
            <a:pathLst>
              <a:path extrusionOk="0" h="3748831" w="3106248">
                <a:moveTo>
                  <a:pt x="0" y="0"/>
                </a:moveTo>
                <a:lnTo>
                  <a:pt x="3106248" y="3748831"/>
                </a:lnTo>
                <a:lnTo>
                  <a:pt x="0" y="3748831"/>
                </a:lnTo>
                <a:close/>
              </a:path>
            </a:pathLst>
          </a:custGeom>
          <a:solidFill>
            <a:schemeClr val="accent2">
              <a:alpha val="9882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49" name="Google Shape;249;p24"/>
          <p:cNvSpPr/>
          <p:nvPr/>
        </p:nvSpPr>
        <p:spPr>
          <a:xfrm>
            <a:off x="0" y="2347996"/>
            <a:ext cx="1050480" cy="2811624"/>
          </a:xfrm>
          <a:custGeom>
            <a:rect b="b" l="l" r="r" t="t"/>
            <a:pathLst>
              <a:path extrusionOk="0" h="3748832" w="1400640">
                <a:moveTo>
                  <a:pt x="1400640" y="0"/>
                </a:moveTo>
                <a:lnTo>
                  <a:pt x="1400640" y="3748832"/>
                </a:lnTo>
                <a:lnTo>
                  <a:pt x="0" y="3748832"/>
                </a:lnTo>
                <a:lnTo>
                  <a:pt x="0" y="168474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250" name="Google Shape;250;p24"/>
          <p:cNvSpPr txBox="1"/>
          <p:nvPr>
            <p:ph type="title"/>
          </p:nvPr>
        </p:nvSpPr>
        <p:spPr>
          <a:xfrm>
            <a:off x="2171700" y="2832354"/>
            <a:ext cx="4800600" cy="576072"/>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1" name="Google Shape;251;p24"/>
          <p:cNvSpPr txBox="1"/>
          <p:nvPr>
            <p:ph idx="1" type="body"/>
          </p:nvPr>
        </p:nvSpPr>
        <p:spPr>
          <a:xfrm>
            <a:off x="2171700" y="3538728"/>
            <a:ext cx="4800600" cy="38404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sz="1800">
                <a:solidFill>
                  <a:schemeClr val="accent6"/>
                </a:solidFill>
              </a:defRPr>
            </a:lvl1pPr>
            <a:lvl2pPr indent="-228600" lvl="1" marL="914400" algn="l">
              <a:lnSpc>
                <a:spcPct val="100000"/>
              </a:lnSpc>
              <a:spcBef>
                <a:spcPts val="300"/>
              </a:spcBef>
              <a:spcAft>
                <a:spcPts val="0"/>
              </a:spcAft>
              <a:buClr>
                <a:srgbClr val="888888"/>
              </a:buClr>
              <a:buSzPts val="1500"/>
              <a:buNone/>
              <a:defRPr sz="1500">
                <a:solidFill>
                  <a:srgbClr val="888888"/>
                </a:solidFill>
              </a:defRPr>
            </a:lvl2pPr>
            <a:lvl3pPr indent="-228600" lvl="2" marL="1371600" algn="l">
              <a:lnSpc>
                <a:spcPct val="100000"/>
              </a:lnSpc>
              <a:spcBef>
                <a:spcPts val="300"/>
              </a:spcBef>
              <a:spcAft>
                <a:spcPts val="0"/>
              </a:spcAft>
              <a:buClr>
                <a:srgbClr val="888888"/>
              </a:buClr>
              <a:buSzPts val="1400"/>
              <a:buNone/>
              <a:defRPr sz="1400">
                <a:solidFill>
                  <a:srgbClr val="888888"/>
                </a:solidFill>
              </a:defRPr>
            </a:lvl3pPr>
            <a:lvl4pPr indent="-228600" lvl="3" marL="1828800" algn="l">
              <a:lnSpc>
                <a:spcPct val="100000"/>
              </a:lnSpc>
              <a:spcBef>
                <a:spcPts val="300"/>
              </a:spcBef>
              <a:spcAft>
                <a:spcPts val="0"/>
              </a:spcAft>
              <a:buClr>
                <a:srgbClr val="888888"/>
              </a:buClr>
              <a:buSzPts val="1200"/>
              <a:buNone/>
              <a:defRPr sz="1200">
                <a:solidFill>
                  <a:srgbClr val="888888"/>
                </a:solidFill>
              </a:defRPr>
            </a:lvl4pPr>
            <a:lvl5pPr indent="-228600" lvl="4" marL="2286000" algn="l">
              <a:lnSpc>
                <a:spcPct val="100000"/>
              </a:lnSpc>
              <a:spcBef>
                <a:spcPts val="3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52" name="Shape 252"/>
        <p:cNvGrpSpPr/>
        <p:nvPr/>
      </p:nvGrpSpPr>
      <p:grpSpPr>
        <a:xfrm>
          <a:off x="0" y="0"/>
          <a:ext cx="0" cy="0"/>
          <a:chOff x="0" y="0"/>
          <a:chExt cx="0" cy="0"/>
        </a:xfrm>
      </p:grpSpPr>
      <p:grpSp>
        <p:nvGrpSpPr>
          <p:cNvPr id="253" name="Google Shape;253;p25"/>
          <p:cNvGrpSpPr/>
          <p:nvPr/>
        </p:nvGrpSpPr>
        <p:grpSpPr>
          <a:xfrm>
            <a:off x="4839227" y="2553764"/>
            <a:ext cx="4304773" cy="2600978"/>
            <a:chOff x="5009037" y="2525712"/>
            <a:chExt cx="7170193" cy="4332288"/>
          </a:xfrm>
        </p:grpSpPr>
        <p:sp>
          <p:nvSpPr>
            <p:cNvPr id="254" name="Google Shape;254;p25"/>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55" name="Google Shape;255;p25"/>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grpSp>
      <p:grpSp>
        <p:nvGrpSpPr>
          <p:cNvPr id="256" name="Google Shape;256;p25"/>
          <p:cNvGrpSpPr/>
          <p:nvPr/>
        </p:nvGrpSpPr>
        <p:grpSpPr>
          <a:xfrm rot="10800000">
            <a:off x="4849208" y="0"/>
            <a:ext cx="4304773" cy="2600978"/>
            <a:chOff x="5183405" y="2678112"/>
            <a:chExt cx="7170193" cy="4332288"/>
          </a:xfrm>
        </p:grpSpPr>
        <p:sp>
          <p:nvSpPr>
            <p:cNvPr id="257" name="Google Shape;257;p25"/>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58" name="Google Shape;258;p25"/>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grpSp>
      <p:sp>
        <p:nvSpPr>
          <p:cNvPr descr="preencoded.png" id="259" name="Google Shape;259;p25"/>
          <p:cNvSpPr/>
          <p:nvPr/>
        </p:nvSpPr>
        <p:spPr>
          <a:xfrm>
            <a:off x="5731888" y="3433243"/>
            <a:ext cx="581266" cy="581266"/>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60" name="Google Shape;260;p25"/>
          <p:cNvSpPr txBox="1"/>
          <p:nvPr>
            <p:ph type="title"/>
          </p:nvPr>
        </p:nvSpPr>
        <p:spPr>
          <a:xfrm>
            <a:off x="1124712" y="1426464"/>
            <a:ext cx="4270248" cy="576072"/>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1" name="Google Shape;261;p25"/>
          <p:cNvSpPr txBox="1"/>
          <p:nvPr>
            <p:ph idx="1" type="body"/>
          </p:nvPr>
        </p:nvSpPr>
        <p:spPr>
          <a:xfrm>
            <a:off x="1124712" y="2077974"/>
            <a:ext cx="4270248" cy="2341626"/>
          </a:xfrm>
          <a:prstGeom prst="rect">
            <a:avLst/>
          </a:prstGeom>
          <a:noFill/>
          <a:ln>
            <a:noFill/>
          </a:ln>
        </p:spPr>
        <p:txBody>
          <a:bodyPr anchorCtr="0" anchor="t" bIns="34275" lIns="68575" spcFirstLastPara="1" rIns="68575" wrap="square" tIns="34275">
            <a:normAutofit/>
          </a:bodyPr>
          <a:lstStyle>
            <a:lvl1pPr indent="-228600" lvl="0" marL="457200" algn="l">
              <a:lnSpc>
                <a:spcPct val="150000"/>
              </a:lnSpc>
              <a:spcBef>
                <a:spcPts val="0"/>
              </a:spcBef>
              <a:spcAft>
                <a:spcPts val="0"/>
              </a:spcAft>
              <a:buClr>
                <a:schemeClr val="accent6"/>
              </a:buClr>
              <a:buSzPts val="1800"/>
              <a:buNone/>
              <a:defRPr sz="1800"/>
            </a:lvl1pPr>
            <a:lvl2pPr indent="-323850" lvl="1" marL="914400" algn="l">
              <a:lnSpc>
                <a:spcPct val="150000"/>
              </a:lnSpc>
              <a:spcBef>
                <a:spcPts val="0"/>
              </a:spcBef>
              <a:spcAft>
                <a:spcPts val="0"/>
              </a:spcAft>
              <a:buClr>
                <a:schemeClr val="accent6"/>
              </a:buClr>
              <a:buSzPts val="1500"/>
              <a:buChar char="•"/>
              <a:defRPr sz="1500"/>
            </a:lvl2pPr>
            <a:lvl3pPr indent="-317500" lvl="2" marL="1371600" algn="l">
              <a:lnSpc>
                <a:spcPct val="150000"/>
              </a:lnSpc>
              <a:spcBef>
                <a:spcPts val="0"/>
              </a:spcBef>
              <a:spcAft>
                <a:spcPts val="0"/>
              </a:spcAft>
              <a:buClr>
                <a:schemeClr val="accent6"/>
              </a:buClr>
              <a:buSzPts val="1400"/>
              <a:buChar char="•"/>
              <a:defRPr sz="1400"/>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obj">
  <p:cSld name="OBJECT">
    <p:spTree>
      <p:nvGrpSpPr>
        <p:cNvPr id="262" name="Shape 262"/>
        <p:cNvGrpSpPr/>
        <p:nvPr/>
      </p:nvGrpSpPr>
      <p:grpSpPr>
        <a:xfrm>
          <a:off x="0" y="0"/>
          <a:ext cx="0" cy="0"/>
          <a:chOff x="0" y="0"/>
          <a:chExt cx="0" cy="0"/>
        </a:xfrm>
      </p:grpSpPr>
      <p:sp>
        <p:nvSpPr>
          <p:cNvPr id="263" name="Google Shape;263;p26"/>
          <p:cNvSpPr/>
          <p:nvPr/>
        </p:nvSpPr>
        <p:spPr>
          <a:xfrm>
            <a:off x="0" y="2570502"/>
            <a:ext cx="2572650" cy="2572999"/>
          </a:xfrm>
          <a:custGeom>
            <a:rect b="b" l="l" r="r" t="t"/>
            <a:pathLst>
              <a:path extrusionOk="0" h="3430665" w="3430200">
                <a:moveTo>
                  <a:pt x="0" y="0"/>
                </a:moveTo>
                <a:lnTo>
                  <a:pt x="3430200" y="0"/>
                </a:lnTo>
                <a:lnTo>
                  <a:pt x="3430200" y="3430665"/>
                </a:lnTo>
                <a:lnTo>
                  <a:pt x="0" y="343066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64" name="Google Shape;264;p26"/>
          <p:cNvSpPr/>
          <p:nvPr/>
        </p:nvSpPr>
        <p:spPr>
          <a:xfrm>
            <a:off x="0" y="2570502"/>
            <a:ext cx="2572650" cy="2572999"/>
          </a:xfrm>
          <a:custGeom>
            <a:rect b="b" l="l" r="r" t="t"/>
            <a:pathLst>
              <a:path extrusionOk="0" h="3430665" w="3430200">
                <a:moveTo>
                  <a:pt x="3430200" y="0"/>
                </a:moveTo>
                <a:lnTo>
                  <a:pt x="3430200" y="3430665"/>
                </a:lnTo>
                <a:lnTo>
                  <a:pt x="0" y="3430665"/>
                </a:lnTo>
                <a:lnTo>
                  <a:pt x="0" y="3417531"/>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65" name="Google Shape;265;p26"/>
          <p:cNvSpPr/>
          <p:nvPr/>
        </p:nvSpPr>
        <p:spPr>
          <a:xfrm>
            <a:off x="1" y="1"/>
            <a:ext cx="2567839" cy="2578009"/>
          </a:xfrm>
          <a:custGeom>
            <a:rect b="b" l="l" r="r" t="t"/>
            <a:pathLst>
              <a:path extrusionOk="0" h="3437345" w="3423785">
                <a:moveTo>
                  <a:pt x="0" y="0"/>
                </a:moveTo>
                <a:lnTo>
                  <a:pt x="3423785" y="0"/>
                </a:lnTo>
                <a:lnTo>
                  <a:pt x="3423785" y="3437345"/>
                </a:lnTo>
                <a:lnTo>
                  <a:pt x="0" y="3437345"/>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66" name="Google Shape;266;p26"/>
          <p:cNvSpPr txBox="1"/>
          <p:nvPr>
            <p:ph type="title"/>
          </p:nvPr>
        </p:nvSpPr>
        <p:spPr>
          <a:xfrm>
            <a:off x="3168396" y="1707642"/>
            <a:ext cx="5074920" cy="576072"/>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7" name="Google Shape;267;p26"/>
          <p:cNvSpPr txBox="1"/>
          <p:nvPr>
            <p:ph idx="1" type="body"/>
          </p:nvPr>
        </p:nvSpPr>
        <p:spPr>
          <a:xfrm>
            <a:off x="3168396" y="2417064"/>
            <a:ext cx="5074920" cy="2025396"/>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100"/>
              <a:buNone/>
              <a:defRPr sz="1100"/>
            </a:lvl1pPr>
            <a:lvl2pPr indent="-298450" lvl="1" marL="914400" algn="l">
              <a:lnSpc>
                <a:spcPct val="100000"/>
              </a:lnSpc>
              <a:spcBef>
                <a:spcPts val="300"/>
              </a:spcBef>
              <a:spcAft>
                <a:spcPts val="0"/>
              </a:spcAft>
              <a:buClr>
                <a:schemeClr val="accent6"/>
              </a:buClr>
              <a:buSzPts val="1100"/>
              <a:buChar char="•"/>
              <a:defRPr sz="1100"/>
            </a:lvl2pPr>
            <a:lvl3pPr indent="-298450" lvl="2" marL="1371600" algn="l">
              <a:lnSpc>
                <a:spcPct val="100000"/>
              </a:lnSpc>
              <a:spcBef>
                <a:spcPts val="300"/>
              </a:spcBef>
              <a:spcAft>
                <a:spcPts val="0"/>
              </a:spcAft>
              <a:buClr>
                <a:schemeClr val="accent6"/>
              </a:buClr>
              <a:buSzPts val="1100"/>
              <a:buChar char="•"/>
              <a:defRPr sz="1100"/>
            </a:lvl3pPr>
            <a:lvl4pPr indent="-298450" lvl="3" marL="1828800" algn="l">
              <a:lnSpc>
                <a:spcPct val="100000"/>
              </a:lnSpc>
              <a:spcBef>
                <a:spcPts val="300"/>
              </a:spcBef>
              <a:spcAft>
                <a:spcPts val="0"/>
              </a:spcAft>
              <a:buClr>
                <a:schemeClr val="accent6"/>
              </a:buClr>
              <a:buSzPts val="1100"/>
              <a:buChar char="•"/>
              <a:defRPr sz="1100"/>
            </a:lvl4pPr>
            <a:lvl5pPr indent="-298450" lvl="4" marL="2286000" algn="l">
              <a:lnSpc>
                <a:spcPct val="100000"/>
              </a:lnSpc>
              <a:spcBef>
                <a:spcPts val="300"/>
              </a:spcBef>
              <a:spcAft>
                <a:spcPts val="0"/>
              </a:spcAft>
              <a:buClr>
                <a:schemeClr val="accent6"/>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8" name="Google Shape;268;p26"/>
          <p:cNvSpPr txBox="1"/>
          <p:nvPr>
            <p:ph idx="11" type="ftr"/>
          </p:nvPr>
        </p:nvSpPr>
        <p:spPr>
          <a:xfrm>
            <a:off x="3168396"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9" name="Google Shape;269;p26"/>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270" name="Google Shape;270;p26"/>
          <p:cNvSpPr/>
          <p:nvPr/>
        </p:nvSpPr>
        <p:spPr>
          <a:xfrm>
            <a:off x="1" y="652"/>
            <a:ext cx="2567839" cy="2577358"/>
          </a:xfrm>
          <a:custGeom>
            <a:rect b="b" l="l" r="r" t="t"/>
            <a:pathLst>
              <a:path extrusionOk="0" h="3436477" w="3423785">
                <a:moveTo>
                  <a:pt x="0" y="0"/>
                </a:moveTo>
                <a:lnTo>
                  <a:pt x="3423785" y="3436477"/>
                </a:lnTo>
                <a:lnTo>
                  <a:pt x="0" y="343647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71" name="Shape 271"/>
        <p:cNvGrpSpPr/>
        <p:nvPr/>
      </p:nvGrpSpPr>
      <p:grpSpPr>
        <a:xfrm>
          <a:off x="0" y="0"/>
          <a:ext cx="0" cy="0"/>
          <a:chOff x="0" y="0"/>
          <a:chExt cx="0" cy="0"/>
        </a:xfrm>
      </p:grpSpPr>
      <p:sp>
        <p:nvSpPr>
          <p:cNvPr id="272" name="Google Shape;272;p27"/>
          <p:cNvSpPr txBox="1"/>
          <p:nvPr>
            <p:ph type="title"/>
          </p:nvPr>
        </p:nvSpPr>
        <p:spPr>
          <a:xfrm>
            <a:off x="2990088" y="932688"/>
            <a:ext cx="6124194" cy="576072"/>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descr="preencoded.png" id="273" name="Google Shape;273;p27"/>
          <p:cNvSpPr/>
          <p:nvPr/>
        </p:nvSpPr>
        <p:spPr>
          <a:xfrm>
            <a:off x="-4176" y="-2088"/>
            <a:ext cx="2582466" cy="5168503"/>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274" name="Google Shape;274;p27"/>
          <p:cNvPicPr preferRelativeResize="0"/>
          <p:nvPr/>
        </p:nvPicPr>
        <p:blipFill rotWithShape="1">
          <a:blip r:embed="rId2">
            <a:alphaModFix/>
          </a:blip>
          <a:srcRect b="0" l="0" r="0" t="0"/>
          <a:stretch/>
        </p:blipFill>
        <p:spPr>
          <a:xfrm>
            <a:off x="1277483" y="-2088"/>
            <a:ext cx="1300808" cy="3875485"/>
          </a:xfrm>
          <a:prstGeom prst="rect">
            <a:avLst/>
          </a:prstGeom>
          <a:noFill/>
          <a:ln>
            <a:noFill/>
          </a:ln>
        </p:spPr>
      </p:pic>
      <p:sp>
        <p:nvSpPr>
          <p:cNvPr id="275" name="Google Shape;275;p27"/>
          <p:cNvSpPr/>
          <p:nvPr/>
        </p:nvSpPr>
        <p:spPr>
          <a:xfrm>
            <a:off x="1291216" y="-2088"/>
            <a:ext cx="1287086" cy="1290640"/>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276" name="Google Shape;276;p27"/>
          <p:cNvSpPr/>
          <p:nvPr/>
        </p:nvSpPr>
        <p:spPr>
          <a:xfrm>
            <a:off x="-4176" y="2580378"/>
            <a:ext cx="2582466" cy="2586038"/>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277" name="Google Shape;277;p27"/>
          <p:cNvPicPr preferRelativeResize="0"/>
          <p:nvPr/>
        </p:nvPicPr>
        <p:blipFill rotWithShape="1">
          <a:blip r:embed="rId3">
            <a:alphaModFix/>
          </a:blip>
          <a:srcRect b="0" l="0" r="0" t="0"/>
          <a:stretch/>
        </p:blipFill>
        <p:spPr>
          <a:xfrm>
            <a:off x="1288843" y="2580378"/>
            <a:ext cx="1289447" cy="1293019"/>
          </a:xfrm>
          <a:prstGeom prst="rect">
            <a:avLst/>
          </a:prstGeom>
          <a:noFill/>
          <a:ln>
            <a:noFill/>
          </a:ln>
        </p:spPr>
      </p:pic>
      <p:sp>
        <p:nvSpPr>
          <p:cNvPr id="278" name="Google Shape;278;p27"/>
          <p:cNvSpPr txBox="1"/>
          <p:nvPr>
            <p:ph idx="1" type="body"/>
          </p:nvPr>
        </p:nvSpPr>
        <p:spPr>
          <a:xfrm>
            <a:off x="2983230" y="1748028"/>
            <a:ext cx="2866644" cy="30861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0"/>
              </a:spcBef>
              <a:spcAft>
                <a:spcPts val="0"/>
              </a:spcAft>
              <a:buClr>
                <a:schemeClr val="accent6"/>
              </a:buClr>
              <a:buSzPts val="1400"/>
              <a:buNone/>
              <a:defRPr b="1" sz="1400" cap="none">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79" name="Google Shape;279;p27"/>
          <p:cNvSpPr txBox="1"/>
          <p:nvPr>
            <p:ph idx="2" type="body"/>
          </p:nvPr>
        </p:nvSpPr>
        <p:spPr>
          <a:xfrm>
            <a:off x="2763774" y="2157984"/>
            <a:ext cx="2806446" cy="2763441"/>
          </a:xfrm>
          <a:prstGeom prst="rect">
            <a:avLst/>
          </a:prstGeom>
          <a:noFill/>
          <a:ln>
            <a:noFill/>
          </a:ln>
        </p:spPr>
        <p:txBody>
          <a:bodyPr anchorCtr="0" anchor="t" bIns="34275" lIns="34275" spcFirstLastPara="1" rIns="34275" wrap="square" tIns="34275">
            <a:normAutofit/>
          </a:bodyPr>
          <a:lstStyle>
            <a:lvl1pPr indent="-298450" lvl="0" marL="457200" algn="l">
              <a:lnSpc>
                <a:spcPct val="100000"/>
              </a:lnSpc>
              <a:spcBef>
                <a:spcPts val="300"/>
              </a:spcBef>
              <a:spcAft>
                <a:spcPts val="0"/>
              </a:spcAft>
              <a:buClr>
                <a:schemeClr val="accent6"/>
              </a:buClr>
              <a:buSzPts val="1100"/>
              <a:buChar char="•"/>
              <a:defRPr sz="1100"/>
            </a:lvl1pPr>
            <a:lvl2pPr indent="-292100" lvl="1" marL="914400" algn="l">
              <a:lnSpc>
                <a:spcPct val="100000"/>
              </a:lnSpc>
              <a:spcBef>
                <a:spcPts val="300"/>
              </a:spcBef>
              <a:spcAft>
                <a:spcPts val="0"/>
              </a:spcAft>
              <a:buClr>
                <a:schemeClr val="accent6"/>
              </a:buClr>
              <a:buSzPts val="1000"/>
              <a:buChar char="•"/>
              <a:defRPr sz="1000"/>
            </a:lvl2pPr>
            <a:lvl3pPr indent="-285750" lvl="2" marL="1371600" algn="l">
              <a:lnSpc>
                <a:spcPct val="100000"/>
              </a:lnSpc>
              <a:spcBef>
                <a:spcPts val="300"/>
              </a:spcBef>
              <a:spcAft>
                <a:spcPts val="0"/>
              </a:spcAft>
              <a:buClr>
                <a:schemeClr val="accent6"/>
              </a:buClr>
              <a:buSzPts val="900"/>
              <a:buChar char="•"/>
              <a:defRPr sz="9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0" name="Google Shape;280;p27"/>
          <p:cNvSpPr txBox="1"/>
          <p:nvPr>
            <p:ph idx="3" type="body"/>
          </p:nvPr>
        </p:nvSpPr>
        <p:spPr>
          <a:xfrm>
            <a:off x="6035040" y="1748028"/>
            <a:ext cx="2866644" cy="30861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0"/>
              </a:spcBef>
              <a:spcAft>
                <a:spcPts val="0"/>
              </a:spcAft>
              <a:buClr>
                <a:schemeClr val="accent6"/>
              </a:buClr>
              <a:buSzPts val="1400"/>
              <a:buNone/>
              <a:defRPr b="1" sz="1400" cap="none">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81" name="Google Shape;281;p27"/>
          <p:cNvSpPr txBox="1"/>
          <p:nvPr>
            <p:ph idx="4" type="body"/>
          </p:nvPr>
        </p:nvSpPr>
        <p:spPr>
          <a:xfrm>
            <a:off x="5815584" y="2157984"/>
            <a:ext cx="2806446" cy="2763441"/>
          </a:xfrm>
          <a:prstGeom prst="rect">
            <a:avLst/>
          </a:prstGeom>
          <a:noFill/>
          <a:ln>
            <a:noFill/>
          </a:ln>
        </p:spPr>
        <p:txBody>
          <a:bodyPr anchorCtr="0" anchor="t" bIns="34275" lIns="34275" spcFirstLastPara="1" rIns="34275" wrap="square" tIns="34275">
            <a:normAutofit/>
          </a:bodyPr>
          <a:lstStyle>
            <a:lvl1pPr indent="-298450" lvl="0" marL="457200" algn="l">
              <a:lnSpc>
                <a:spcPct val="100000"/>
              </a:lnSpc>
              <a:spcBef>
                <a:spcPts val="300"/>
              </a:spcBef>
              <a:spcAft>
                <a:spcPts val="0"/>
              </a:spcAft>
              <a:buClr>
                <a:schemeClr val="accent6"/>
              </a:buClr>
              <a:buSzPts val="1100"/>
              <a:buChar char="•"/>
              <a:defRPr sz="1100"/>
            </a:lvl1pPr>
            <a:lvl2pPr indent="-292100" lvl="1" marL="914400" algn="l">
              <a:lnSpc>
                <a:spcPct val="100000"/>
              </a:lnSpc>
              <a:spcBef>
                <a:spcPts val="300"/>
              </a:spcBef>
              <a:spcAft>
                <a:spcPts val="0"/>
              </a:spcAft>
              <a:buClr>
                <a:schemeClr val="accent6"/>
              </a:buClr>
              <a:buSzPts val="1000"/>
              <a:buChar char="•"/>
              <a:defRPr sz="1000"/>
            </a:lvl2pPr>
            <a:lvl3pPr indent="-285750" lvl="2" marL="1371600" algn="l">
              <a:lnSpc>
                <a:spcPct val="100000"/>
              </a:lnSpc>
              <a:spcBef>
                <a:spcPts val="300"/>
              </a:spcBef>
              <a:spcAft>
                <a:spcPts val="0"/>
              </a:spcAft>
              <a:buClr>
                <a:schemeClr val="accent6"/>
              </a:buClr>
              <a:buSzPts val="900"/>
              <a:buChar char="•"/>
              <a:defRPr sz="9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2" name="Google Shape;282;p27"/>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3" name="Shape 283"/>
        <p:cNvGrpSpPr/>
        <p:nvPr/>
      </p:nvGrpSpPr>
      <p:grpSpPr>
        <a:xfrm>
          <a:off x="0" y="0"/>
          <a:ext cx="0" cy="0"/>
          <a:chOff x="0" y="0"/>
          <a:chExt cx="0" cy="0"/>
        </a:xfrm>
      </p:grpSpPr>
      <p:sp>
        <p:nvSpPr>
          <p:cNvPr descr="preencoded.png" id="284" name="Google Shape;284;p28"/>
          <p:cNvSpPr/>
          <p:nvPr/>
        </p:nvSpPr>
        <p:spPr>
          <a:xfrm>
            <a:off x="-4176" y="-2088"/>
            <a:ext cx="2582466" cy="5168503"/>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285" name="Google Shape;285;p28"/>
          <p:cNvPicPr preferRelativeResize="0"/>
          <p:nvPr/>
        </p:nvPicPr>
        <p:blipFill rotWithShape="1">
          <a:blip r:embed="rId2">
            <a:alphaModFix/>
          </a:blip>
          <a:srcRect b="0" l="0" r="0" t="0"/>
          <a:stretch/>
        </p:blipFill>
        <p:spPr>
          <a:xfrm>
            <a:off x="1277483" y="-2088"/>
            <a:ext cx="1300808" cy="3875485"/>
          </a:xfrm>
          <a:prstGeom prst="rect">
            <a:avLst/>
          </a:prstGeom>
          <a:noFill/>
          <a:ln>
            <a:noFill/>
          </a:ln>
        </p:spPr>
      </p:pic>
      <p:sp>
        <p:nvSpPr>
          <p:cNvPr id="286" name="Google Shape;286;p28"/>
          <p:cNvSpPr/>
          <p:nvPr/>
        </p:nvSpPr>
        <p:spPr>
          <a:xfrm>
            <a:off x="1291216" y="-2088"/>
            <a:ext cx="1287086" cy="1290640"/>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287" name="Google Shape;287;p28"/>
          <p:cNvSpPr/>
          <p:nvPr/>
        </p:nvSpPr>
        <p:spPr>
          <a:xfrm>
            <a:off x="-4176" y="2580378"/>
            <a:ext cx="2582466" cy="2586038"/>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288" name="Google Shape;288;p28"/>
          <p:cNvPicPr preferRelativeResize="0"/>
          <p:nvPr/>
        </p:nvPicPr>
        <p:blipFill rotWithShape="1">
          <a:blip r:embed="rId3">
            <a:alphaModFix/>
          </a:blip>
          <a:srcRect b="0" l="0" r="0" t="0"/>
          <a:stretch/>
        </p:blipFill>
        <p:spPr>
          <a:xfrm>
            <a:off x="1288843" y="2580378"/>
            <a:ext cx="1289447" cy="1293019"/>
          </a:xfrm>
          <a:prstGeom prst="rect">
            <a:avLst/>
          </a:prstGeom>
          <a:noFill/>
          <a:ln>
            <a:noFill/>
          </a:ln>
        </p:spPr>
      </p:pic>
      <p:sp>
        <p:nvSpPr>
          <p:cNvPr id="289" name="Google Shape;289;p28"/>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0" name="Google Shape;290;p28"/>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291" name="Google Shape;291;p28"/>
          <p:cNvSpPr txBox="1"/>
          <p:nvPr>
            <p:ph type="title"/>
          </p:nvPr>
        </p:nvSpPr>
        <p:spPr>
          <a:xfrm>
            <a:off x="2990088" y="932688"/>
            <a:ext cx="6124194" cy="576072"/>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2" name="Google Shape;292;p28"/>
          <p:cNvSpPr txBox="1"/>
          <p:nvPr>
            <p:ph idx="1" type="body"/>
          </p:nvPr>
        </p:nvSpPr>
        <p:spPr>
          <a:xfrm>
            <a:off x="2763774" y="1691640"/>
            <a:ext cx="2806446" cy="3229785"/>
          </a:xfrm>
          <a:prstGeom prst="rect">
            <a:avLst/>
          </a:prstGeom>
          <a:noFill/>
          <a:ln>
            <a:noFill/>
          </a:ln>
        </p:spPr>
        <p:txBody>
          <a:bodyPr anchorCtr="0" anchor="t" bIns="34275" lIns="34275" spcFirstLastPara="1" rIns="34275" wrap="square" tIns="34275">
            <a:normAutofit/>
          </a:bodyPr>
          <a:lstStyle>
            <a:lvl1pPr indent="-298450" lvl="0" marL="457200" algn="l">
              <a:lnSpc>
                <a:spcPct val="100000"/>
              </a:lnSpc>
              <a:spcBef>
                <a:spcPts val="300"/>
              </a:spcBef>
              <a:spcAft>
                <a:spcPts val="0"/>
              </a:spcAft>
              <a:buClr>
                <a:schemeClr val="accent6"/>
              </a:buClr>
              <a:buSzPts val="1100"/>
              <a:buChar char="•"/>
              <a:defRPr sz="1100"/>
            </a:lvl1pPr>
            <a:lvl2pPr indent="-292100" lvl="1" marL="914400" algn="l">
              <a:lnSpc>
                <a:spcPct val="100000"/>
              </a:lnSpc>
              <a:spcBef>
                <a:spcPts val="300"/>
              </a:spcBef>
              <a:spcAft>
                <a:spcPts val="0"/>
              </a:spcAft>
              <a:buClr>
                <a:schemeClr val="accent6"/>
              </a:buClr>
              <a:buSzPts val="1000"/>
              <a:buChar char="•"/>
              <a:defRPr sz="1000"/>
            </a:lvl2pPr>
            <a:lvl3pPr indent="-285750" lvl="2" marL="1371600" algn="l">
              <a:lnSpc>
                <a:spcPct val="100000"/>
              </a:lnSpc>
              <a:spcBef>
                <a:spcPts val="300"/>
              </a:spcBef>
              <a:spcAft>
                <a:spcPts val="0"/>
              </a:spcAft>
              <a:buClr>
                <a:schemeClr val="accent6"/>
              </a:buClr>
              <a:buSzPts val="900"/>
              <a:buChar char="•"/>
              <a:defRPr sz="9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3" name="Google Shape;293;p28"/>
          <p:cNvSpPr txBox="1"/>
          <p:nvPr>
            <p:ph idx="2" type="body"/>
          </p:nvPr>
        </p:nvSpPr>
        <p:spPr>
          <a:xfrm>
            <a:off x="5815584" y="1691640"/>
            <a:ext cx="2806446" cy="3229785"/>
          </a:xfrm>
          <a:prstGeom prst="rect">
            <a:avLst/>
          </a:prstGeom>
          <a:noFill/>
          <a:ln>
            <a:noFill/>
          </a:ln>
        </p:spPr>
        <p:txBody>
          <a:bodyPr anchorCtr="0" anchor="t" bIns="34275" lIns="34275" spcFirstLastPara="1" rIns="34275" wrap="square" tIns="34275">
            <a:normAutofit/>
          </a:bodyPr>
          <a:lstStyle>
            <a:lvl1pPr indent="-298450" lvl="0" marL="457200" algn="l">
              <a:lnSpc>
                <a:spcPct val="100000"/>
              </a:lnSpc>
              <a:spcBef>
                <a:spcPts val="300"/>
              </a:spcBef>
              <a:spcAft>
                <a:spcPts val="0"/>
              </a:spcAft>
              <a:buClr>
                <a:schemeClr val="accent6"/>
              </a:buClr>
              <a:buSzPts val="1100"/>
              <a:buChar char="•"/>
              <a:defRPr sz="1100"/>
            </a:lvl1pPr>
            <a:lvl2pPr indent="-292100" lvl="1" marL="914400" algn="l">
              <a:lnSpc>
                <a:spcPct val="100000"/>
              </a:lnSpc>
              <a:spcBef>
                <a:spcPts val="300"/>
              </a:spcBef>
              <a:spcAft>
                <a:spcPts val="0"/>
              </a:spcAft>
              <a:buClr>
                <a:schemeClr val="accent6"/>
              </a:buClr>
              <a:buSzPts val="1000"/>
              <a:buChar char="•"/>
              <a:defRPr sz="1000"/>
            </a:lvl2pPr>
            <a:lvl3pPr indent="-285750" lvl="2" marL="1371600" algn="l">
              <a:lnSpc>
                <a:spcPct val="100000"/>
              </a:lnSpc>
              <a:spcBef>
                <a:spcPts val="300"/>
              </a:spcBef>
              <a:spcAft>
                <a:spcPts val="0"/>
              </a:spcAft>
              <a:buClr>
                <a:schemeClr val="accent6"/>
              </a:buClr>
              <a:buSzPts val="900"/>
              <a:buChar char="•"/>
              <a:defRPr sz="9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Title and Chart">
    <p:spTree>
      <p:nvGrpSpPr>
        <p:cNvPr id="294" name="Shape 294"/>
        <p:cNvGrpSpPr/>
        <p:nvPr/>
      </p:nvGrpSpPr>
      <p:grpSpPr>
        <a:xfrm>
          <a:off x="0" y="0"/>
          <a:ext cx="0" cy="0"/>
          <a:chOff x="0" y="0"/>
          <a:chExt cx="0" cy="0"/>
        </a:xfrm>
      </p:grpSpPr>
      <p:sp>
        <p:nvSpPr>
          <p:cNvPr id="295" name="Google Shape;295;p29"/>
          <p:cNvSpPr/>
          <p:nvPr/>
        </p:nvSpPr>
        <p:spPr>
          <a:xfrm>
            <a:off x="1" y="0"/>
            <a:ext cx="1682120" cy="1577225"/>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96" name="Google Shape;296;p29"/>
          <p:cNvSpPr txBox="1"/>
          <p:nvPr>
            <p:ph type="title"/>
          </p:nvPr>
        </p:nvSpPr>
        <p:spPr>
          <a:xfrm>
            <a:off x="569214" y="912114"/>
            <a:ext cx="8003286" cy="576072"/>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7" name="Google Shape;297;p29"/>
          <p:cNvSpPr txBox="1"/>
          <p:nvPr>
            <p:ph idx="1" type="body"/>
          </p:nvPr>
        </p:nvSpPr>
        <p:spPr>
          <a:xfrm>
            <a:off x="404622" y="1577340"/>
            <a:ext cx="8339328" cy="332613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accent6"/>
              </a:buClr>
              <a:buSzPts val="1400"/>
              <a:buChar char="•"/>
              <a:defRPr sz="1400"/>
            </a:lvl1pPr>
            <a:lvl2pPr indent="-304800" lvl="1" marL="914400" algn="l">
              <a:lnSpc>
                <a:spcPct val="100000"/>
              </a:lnSpc>
              <a:spcBef>
                <a:spcPts val="300"/>
              </a:spcBef>
              <a:spcAft>
                <a:spcPts val="0"/>
              </a:spcAft>
              <a:buClr>
                <a:schemeClr val="accent6"/>
              </a:buClr>
              <a:buSzPts val="1200"/>
              <a:buChar char="•"/>
              <a:defRPr sz="1200"/>
            </a:lvl2pPr>
            <a:lvl3pPr indent="-298450" lvl="2" marL="1371600" algn="l">
              <a:lnSpc>
                <a:spcPct val="100000"/>
              </a:lnSpc>
              <a:spcBef>
                <a:spcPts val="300"/>
              </a:spcBef>
              <a:spcAft>
                <a:spcPts val="0"/>
              </a:spcAft>
              <a:buClr>
                <a:schemeClr val="accent6"/>
              </a:buClr>
              <a:buSzPts val="1100"/>
              <a:buChar char="•"/>
              <a:defRPr sz="11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8" name="Google Shape;298;p29"/>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9" name="Google Shape;299;p29"/>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300" name="Shape 300"/>
        <p:cNvGrpSpPr/>
        <p:nvPr/>
      </p:nvGrpSpPr>
      <p:grpSpPr>
        <a:xfrm>
          <a:off x="0" y="0"/>
          <a:ext cx="0" cy="0"/>
          <a:chOff x="0" y="0"/>
          <a:chExt cx="0" cy="0"/>
        </a:xfrm>
      </p:grpSpPr>
      <p:sp>
        <p:nvSpPr>
          <p:cNvPr descr="preencoded.png" id="301" name="Google Shape;301;p30"/>
          <p:cNvSpPr/>
          <p:nvPr/>
        </p:nvSpPr>
        <p:spPr>
          <a:xfrm>
            <a:off x="6568679" y="-10715"/>
            <a:ext cx="2575322" cy="2589609"/>
          </a:xfrm>
          <a:custGeom>
            <a:rect b="b" l="l" r="r" t="t"/>
            <a:pathLst>
              <a:path extrusionOk="0" h="3452812" w="3433763">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302" name="Google Shape;302;p30"/>
          <p:cNvSpPr/>
          <p:nvPr/>
        </p:nvSpPr>
        <p:spPr>
          <a:xfrm>
            <a:off x="6568679" y="2578894"/>
            <a:ext cx="2575322" cy="2575321"/>
          </a:xfrm>
          <a:custGeom>
            <a:rect b="b" l="l" r="r" t="t"/>
            <a:pathLst>
              <a:path extrusionOk="0" h="3433762" w="3433763">
                <a:moveTo>
                  <a:pt x="0" y="0"/>
                </a:moveTo>
                <a:lnTo>
                  <a:pt x="3433763" y="0"/>
                </a:lnTo>
                <a:lnTo>
                  <a:pt x="3433763" y="3433763"/>
                </a:lnTo>
                <a:cubicBezTo>
                  <a:pt x="1537383" y="3433763"/>
                  <a:pt x="0" y="1896380"/>
                  <a:pt x="0"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303" name="Google Shape;303;p30"/>
          <p:cNvSpPr/>
          <p:nvPr/>
        </p:nvSpPr>
        <p:spPr>
          <a:xfrm flipH="1" rot="10800000">
            <a:off x="7493794" y="935831"/>
            <a:ext cx="1650206" cy="1635919"/>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304" name="Google Shape;304;p30"/>
          <p:cNvSpPr/>
          <p:nvPr/>
        </p:nvSpPr>
        <p:spPr>
          <a:xfrm flipH="1" rot="10800000">
            <a:off x="-15065" y="3435038"/>
            <a:ext cx="1708461" cy="1708461"/>
          </a:xfrm>
          <a:custGeom>
            <a:rect b="b" l="l" r="r" t="t"/>
            <a:pathLst>
              <a:path extrusionOk="0" h="2277948" w="2277948">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305" name="Google Shape;305;p30"/>
          <p:cNvPicPr preferRelativeResize="0"/>
          <p:nvPr/>
        </p:nvPicPr>
        <p:blipFill rotWithShape="1">
          <a:blip r:embed="rId2">
            <a:alphaModFix/>
          </a:blip>
          <a:srcRect b="0" l="0" r="0" t="0"/>
          <a:stretch/>
        </p:blipFill>
        <p:spPr>
          <a:xfrm>
            <a:off x="7493915" y="2580952"/>
            <a:ext cx="1650085" cy="1650085"/>
          </a:xfrm>
          <a:prstGeom prst="rect">
            <a:avLst/>
          </a:prstGeom>
          <a:noFill/>
          <a:ln>
            <a:noFill/>
          </a:ln>
        </p:spPr>
      </p:pic>
      <p:sp>
        <p:nvSpPr>
          <p:cNvPr descr="preencoded.png" id="306" name="Google Shape;306;p30"/>
          <p:cNvSpPr/>
          <p:nvPr/>
        </p:nvSpPr>
        <p:spPr>
          <a:xfrm>
            <a:off x="1280969" y="4250712"/>
            <a:ext cx="581266" cy="581266"/>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07" name="Google Shape;307;p30"/>
          <p:cNvSpPr txBox="1"/>
          <p:nvPr>
            <p:ph type="title"/>
          </p:nvPr>
        </p:nvSpPr>
        <p:spPr>
          <a:xfrm>
            <a:off x="1131570" y="1412748"/>
            <a:ext cx="5074920" cy="576072"/>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8" name="Google Shape;308;p30"/>
          <p:cNvSpPr txBox="1"/>
          <p:nvPr>
            <p:ph idx="1" type="body"/>
          </p:nvPr>
        </p:nvSpPr>
        <p:spPr>
          <a:xfrm>
            <a:off x="1131570" y="2128266"/>
            <a:ext cx="4409694" cy="2025396"/>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100"/>
              <a:buNone/>
              <a:defRPr sz="1100"/>
            </a:lvl1pPr>
            <a:lvl2pPr indent="-298450" lvl="1" marL="914400" algn="l">
              <a:lnSpc>
                <a:spcPct val="100000"/>
              </a:lnSpc>
              <a:spcBef>
                <a:spcPts val="300"/>
              </a:spcBef>
              <a:spcAft>
                <a:spcPts val="0"/>
              </a:spcAft>
              <a:buClr>
                <a:schemeClr val="accent6"/>
              </a:buClr>
              <a:buSzPts val="1100"/>
              <a:buChar char="•"/>
              <a:defRPr sz="1100"/>
            </a:lvl2pPr>
            <a:lvl3pPr indent="-298450" lvl="2" marL="1371600" algn="l">
              <a:lnSpc>
                <a:spcPct val="100000"/>
              </a:lnSpc>
              <a:spcBef>
                <a:spcPts val="300"/>
              </a:spcBef>
              <a:spcAft>
                <a:spcPts val="0"/>
              </a:spcAft>
              <a:buClr>
                <a:schemeClr val="accent6"/>
              </a:buClr>
              <a:buSzPts val="1100"/>
              <a:buChar char="•"/>
              <a:defRPr sz="1100"/>
            </a:lvl3pPr>
            <a:lvl4pPr indent="-298450" lvl="3" marL="1828800" algn="l">
              <a:lnSpc>
                <a:spcPct val="100000"/>
              </a:lnSpc>
              <a:spcBef>
                <a:spcPts val="300"/>
              </a:spcBef>
              <a:spcAft>
                <a:spcPts val="0"/>
              </a:spcAft>
              <a:buClr>
                <a:schemeClr val="accent6"/>
              </a:buClr>
              <a:buSzPts val="1100"/>
              <a:buChar char="•"/>
              <a:defRPr sz="1100"/>
            </a:lvl4pPr>
            <a:lvl5pPr indent="-298450" lvl="4" marL="2286000" algn="l">
              <a:lnSpc>
                <a:spcPct val="100000"/>
              </a:lnSpc>
              <a:spcBef>
                <a:spcPts val="300"/>
              </a:spcBef>
              <a:spcAft>
                <a:spcPts val="0"/>
              </a:spcAft>
              <a:buClr>
                <a:schemeClr val="accent6"/>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9" name="Google Shape;309;p30"/>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310" name="Google Shape;310;p30"/>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311" name="Shape 311"/>
        <p:cNvGrpSpPr/>
        <p:nvPr/>
      </p:nvGrpSpPr>
      <p:grpSpPr>
        <a:xfrm>
          <a:off x="0" y="0"/>
          <a:ext cx="0" cy="0"/>
          <a:chOff x="0" y="0"/>
          <a:chExt cx="0" cy="0"/>
        </a:xfrm>
      </p:grpSpPr>
      <p:sp>
        <p:nvSpPr>
          <p:cNvPr id="312" name="Google Shape;312;p31"/>
          <p:cNvSpPr/>
          <p:nvPr/>
        </p:nvSpPr>
        <p:spPr>
          <a:xfrm>
            <a:off x="0" y="0"/>
            <a:ext cx="6711554" cy="51435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313" name="Google Shape;313;p31"/>
          <p:cNvSpPr/>
          <p:nvPr/>
        </p:nvSpPr>
        <p:spPr>
          <a:xfrm>
            <a:off x="5653969" y="9856"/>
            <a:ext cx="3490031" cy="5123788"/>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314" name="Google Shape;314;p31"/>
          <p:cNvPicPr preferRelativeResize="0"/>
          <p:nvPr/>
        </p:nvPicPr>
        <p:blipFill rotWithShape="1">
          <a:blip r:embed="rId2">
            <a:alphaModFix/>
          </a:blip>
          <a:srcRect b="0" l="0" r="0" t="0"/>
          <a:stretch/>
        </p:blipFill>
        <p:spPr>
          <a:xfrm>
            <a:off x="6552926" y="-18781"/>
            <a:ext cx="2574143" cy="2574143"/>
          </a:xfrm>
          <a:prstGeom prst="rect">
            <a:avLst/>
          </a:prstGeom>
          <a:noFill/>
          <a:ln>
            <a:noFill/>
          </a:ln>
        </p:spPr>
      </p:pic>
      <p:sp>
        <p:nvSpPr>
          <p:cNvPr id="315" name="Google Shape;315;p31"/>
          <p:cNvSpPr txBox="1"/>
          <p:nvPr>
            <p:ph type="ctrTitle"/>
          </p:nvPr>
        </p:nvSpPr>
        <p:spPr>
          <a:xfrm>
            <a:off x="1145286" y="1481328"/>
            <a:ext cx="3127248" cy="500634"/>
          </a:xfrm>
          <a:prstGeom prst="rect">
            <a:avLst/>
          </a:prstGeom>
          <a:noFill/>
          <a:ln>
            <a:noFill/>
          </a:ln>
        </p:spPr>
        <p:txBody>
          <a:bodyPr anchorCtr="0" anchor="b" bIns="34275" lIns="68575" spcFirstLastPara="1" rIns="68575" wrap="square" tIns="0">
            <a:noAutofit/>
          </a:bodyPr>
          <a:lstStyle>
            <a:lvl1pPr lvl="0" algn="l">
              <a:lnSpc>
                <a:spcPct val="110795"/>
              </a:lnSpc>
              <a:spcBef>
                <a:spcPts val="0"/>
              </a:spcBef>
              <a:spcAft>
                <a:spcPts val="0"/>
              </a:spcAft>
              <a:buClr>
                <a:schemeClr val="accent6"/>
              </a:buClr>
              <a:buSzPts val="3300"/>
              <a:buFont typeface="Arial Black"/>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6" name="Google Shape;316;p31"/>
          <p:cNvSpPr txBox="1"/>
          <p:nvPr>
            <p:ph idx="1" type="subTitle"/>
          </p:nvPr>
        </p:nvSpPr>
        <p:spPr>
          <a:xfrm>
            <a:off x="1159002" y="2135124"/>
            <a:ext cx="3127248" cy="1632204"/>
          </a:xfrm>
          <a:prstGeom prst="rect">
            <a:avLst/>
          </a:prstGeom>
          <a:noFill/>
          <a:ln>
            <a:noFill/>
          </a:ln>
        </p:spPr>
        <p:txBody>
          <a:bodyPr anchorCtr="0" anchor="t" bIns="0" lIns="68575" spcFirstLastPara="1" rIns="68575" wrap="square" tIns="0">
            <a:normAutofit/>
          </a:bodyPr>
          <a:lstStyle>
            <a:lvl1pPr lvl="0" algn="l">
              <a:lnSpc>
                <a:spcPct val="100000"/>
              </a:lnSpc>
              <a:spcBef>
                <a:spcPts val="400"/>
              </a:spcBef>
              <a:spcAft>
                <a:spcPts val="0"/>
              </a:spcAft>
              <a:buClr>
                <a:schemeClr val="accent6"/>
              </a:buClr>
              <a:buSzPts val="1800"/>
              <a:buNone/>
              <a:defRPr sz="1800"/>
            </a:lvl1pPr>
            <a:lvl2pPr lvl="1" algn="ctr">
              <a:lnSpc>
                <a:spcPct val="100000"/>
              </a:lnSpc>
              <a:spcBef>
                <a:spcPts val="300"/>
              </a:spcBef>
              <a:spcAft>
                <a:spcPts val="0"/>
              </a:spcAft>
              <a:buClr>
                <a:schemeClr val="accent6"/>
              </a:buClr>
              <a:buSzPts val="1500"/>
              <a:buNone/>
              <a:defRPr sz="1500"/>
            </a:lvl2pPr>
            <a:lvl3pPr lvl="2" algn="ctr">
              <a:lnSpc>
                <a:spcPct val="100000"/>
              </a:lnSpc>
              <a:spcBef>
                <a:spcPts val="300"/>
              </a:spcBef>
              <a:spcAft>
                <a:spcPts val="0"/>
              </a:spcAft>
              <a:buClr>
                <a:schemeClr val="accent6"/>
              </a:buClr>
              <a:buSzPts val="1400"/>
              <a:buNone/>
              <a:defRPr sz="1400"/>
            </a:lvl3pPr>
            <a:lvl4pPr lvl="3" algn="ctr">
              <a:lnSpc>
                <a:spcPct val="100000"/>
              </a:lnSpc>
              <a:spcBef>
                <a:spcPts val="300"/>
              </a:spcBef>
              <a:spcAft>
                <a:spcPts val="0"/>
              </a:spcAft>
              <a:buClr>
                <a:schemeClr val="accent6"/>
              </a:buClr>
              <a:buSzPts val="1200"/>
              <a:buNone/>
              <a:defRPr sz="1200"/>
            </a:lvl4pPr>
            <a:lvl5pPr lvl="4" algn="ctr">
              <a:lnSpc>
                <a:spcPct val="100000"/>
              </a:lnSpc>
              <a:spcBef>
                <a:spcPts val="300"/>
              </a:spcBef>
              <a:spcAft>
                <a:spcPts val="0"/>
              </a:spcAft>
              <a:buClr>
                <a:schemeClr val="accent6"/>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5" name="Shape 25"/>
        <p:cNvGrpSpPr/>
        <p:nvPr/>
      </p:nvGrpSpPr>
      <p:grpSpPr>
        <a:xfrm>
          <a:off x="0" y="0"/>
          <a:ext cx="0" cy="0"/>
          <a:chOff x="0" y="0"/>
          <a:chExt cx="0" cy="0"/>
        </a:xfrm>
      </p:grpSpPr>
      <p:grpSp>
        <p:nvGrpSpPr>
          <p:cNvPr id="26" name="Google Shape;26;p4"/>
          <p:cNvGrpSpPr/>
          <p:nvPr/>
        </p:nvGrpSpPr>
        <p:grpSpPr>
          <a:xfrm>
            <a:off x="4839375" y="2553839"/>
            <a:ext cx="4304985" cy="2601105"/>
            <a:chOff x="5009037" y="2525712"/>
            <a:chExt cx="7170194" cy="4332287"/>
          </a:xfrm>
        </p:grpSpPr>
        <p:sp>
          <p:nvSpPr>
            <p:cNvPr id="27" name="Google Shape;27;p4"/>
            <p:cNvSpPr/>
            <p:nvPr/>
          </p:nvSpPr>
          <p:spPr>
            <a:xfrm>
              <a:off x="5009037" y="2525712"/>
              <a:ext cx="3601721" cy="4332287"/>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28" name="Google Shape;28;p4"/>
            <p:cNvSpPr/>
            <p:nvPr/>
          </p:nvSpPr>
          <p:spPr>
            <a:xfrm>
              <a:off x="8589536" y="2525712"/>
              <a:ext cx="3589695" cy="4332287"/>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grpSp>
      <p:grpSp>
        <p:nvGrpSpPr>
          <p:cNvPr id="29" name="Google Shape;29;p4"/>
          <p:cNvGrpSpPr/>
          <p:nvPr/>
        </p:nvGrpSpPr>
        <p:grpSpPr>
          <a:xfrm rot="10800000">
            <a:off x="4848844" y="-206"/>
            <a:ext cx="4304984" cy="2601105"/>
            <a:chOff x="5183405" y="2678112"/>
            <a:chExt cx="7170193" cy="4332287"/>
          </a:xfrm>
        </p:grpSpPr>
        <p:sp>
          <p:nvSpPr>
            <p:cNvPr id="30" name="Google Shape;30;p4"/>
            <p:cNvSpPr/>
            <p:nvPr/>
          </p:nvSpPr>
          <p:spPr>
            <a:xfrm>
              <a:off x="5183405" y="2678112"/>
              <a:ext cx="3601721" cy="4332287"/>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1" name="Google Shape;31;p4"/>
            <p:cNvSpPr/>
            <p:nvPr/>
          </p:nvSpPr>
          <p:spPr>
            <a:xfrm>
              <a:off x="8763903" y="2678112"/>
              <a:ext cx="3589695" cy="4332287"/>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grpSp>
      <p:sp>
        <p:nvSpPr>
          <p:cNvPr descr="preencoded.png" id="32" name="Google Shape;32;p4"/>
          <p:cNvSpPr/>
          <p:nvPr/>
        </p:nvSpPr>
        <p:spPr>
          <a:xfrm>
            <a:off x="5731889" y="3433243"/>
            <a:ext cx="581266" cy="581266"/>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3" name="Google Shape;33;p4"/>
          <p:cNvSpPr txBox="1"/>
          <p:nvPr>
            <p:ph type="title"/>
          </p:nvPr>
        </p:nvSpPr>
        <p:spPr>
          <a:xfrm>
            <a:off x="1124712" y="1426464"/>
            <a:ext cx="4270200" cy="576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4"/>
          <p:cNvSpPr txBox="1"/>
          <p:nvPr>
            <p:ph idx="1" type="body"/>
          </p:nvPr>
        </p:nvSpPr>
        <p:spPr>
          <a:xfrm>
            <a:off x="1124712" y="2077974"/>
            <a:ext cx="4270200" cy="2341500"/>
          </a:xfrm>
          <a:prstGeom prst="rect">
            <a:avLst/>
          </a:prstGeom>
          <a:noFill/>
          <a:ln>
            <a:noFill/>
          </a:ln>
        </p:spPr>
        <p:txBody>
          <a:bodyPr anchorCtr="0" anchor="t" bIns="34275" lIns="68575" spcFirstLastPara="1" rIns="68575" wrap="square" tIns="34275">
            <a:normAutofit/>
          </a:bodyPr>
          <a:lstStyle>
            <a:lvl1pPr indent="-228600" lvl="0" marL="457200" algn="l">
              <a:lnSpc>
                <a:spcPct val="150000"/>
              </a:lnSpc>
              <a:spcBef>
                <a:spcPts val="0"/>
              </a:spcBef>
              <a:spcAft>
                <a:spcPts val="0"/>
              </a:spcAft>
              <a:buClr>
                <a:schemeClr val="accent6"/>
              </a:buClr>
              <a:buSzPts val="1800"/>
              <a:buNone/>
              <a:defRPr sz="1800"/>
            </a:lvl1pPr>
            <a:lvl2pPr indent="-323850" lvl="1" marL="914400" algn="l">
              <a:lnSpc>
                <a:spcPct val="150000"/>
              </a:lnSpc>
              <a:spcBef>
                <a:spcPts val="0"/>
              </a:spcBef>
              <a:spcAft>
                <a:spcPts val="0"/>
              </a:spcAft>
              <a:buClr>
                <a:schemeClr val="accent6"/>
              </a:buClr>
              <a:buSzPts val="1500"/>
              <a:buChar char="•"/>
              <a:defRPr sz="1500"/>
            </a:lvl2pPr>
            <a:lvl3pPr indent="-317500" lvl="2" marL="1371600" algn="l">
              <a:lnSpc>
                <a:spcPct val="150000"/>
              </a:lnSpc>
              <a:spcBef>
                <a:spcPts val="0"/>
              </a:spcBef>
              <a:spcAft>
                <a:spcPts val="0"/>
              </a:spcAft>
              <a:buClr>
                <a:schemeClr val="accent6"/>
              </a:buClr>
              <a:buSzPts val="1400"/>
              <a:buChar char="•"/>
              <a:defRPr sz="1400"/>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317" name="Shape 317"/>
        <p:cNvGrpSpPr/>
        <p:nvPr/>
      </p:nvGrpSpPr>
      <p:grpSpPr>
        <a:xfrm>
          <a:off x="0" y="0"/>
          <a:ext cx="0" cy="0"/>
          <a:chOff x="0" y="0"/>
          <a:chExt cx="0" cy="0"/>
        </a:xfrm>
      </p:grpSpPr>
      <p:sp>
        <p:nvSpPr>
          <p:cNvPr id="318" name="Google Shape;318;p32"/>
          <p:cNvSpPr/>
          <p:nvPr/>
        </p:nvSpPr>
        <p:spPr>
          <a:xfrm>
            <a:off x="7399579" y="0"/>
            <a:ext cx="1744421" cy="1635640"/>
          </a:xfrm>
          <a:custGeom>
            <a:rect b="b" l="l" r="r" t="t"/>
            <a:pathLst>
              <a:path extrusionOk="0" h="2180854" w="232589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19" name="Google Shape;319;p32"/>
          <p:cNvSpPr txBox="1"/>
          <p:nvPr>
            <p:ph type="title"/>
          </p:nvPr>
        </p:nvSpPr>
        <p:spPr>
          <a:xfrm>
            <a:off x="569214" y="912114"/>
            <a:ext cx="8003286" cy="576072"/>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0" name="Google Shape;320;p32"/>
          <p:cNvSpPr txBox="1"/>
          <p:nvPr>
            <p:ph idx="1" type="body"/>
          </p:nvPr>
        </p:nvSpPr>
        <p:spPr>
          <a:xfrm>
            <a:off x="566928" y="2119122"/>
            <a:ext cx="8010144" cy="212598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accent6"/>
              </a:buClr>
              <a:buSzPts val="1400"/>
              <a:buChar char="•"/>
              <a:defRPr sz="1400"/>
            </a:lvl1pPr>
            <a:lvl2pPr indent="-304800" lvl="1" marL="914400" algn="l">
              <a:lnSpc>
                <a:spcPct val="100000"/>
              </a:lnSpc>
              <a:spcBef>
                <a:spcPts val="300"/>
              </a:spcBef>
              <a:spcAft>
                <a:spcPts val="0"/>
              </a:spcAft>
              <a:buClr>
                <a:schemeClr val="accent6"/>
              </a:buClr>
              <a:buSzPts val="1200"/>
              <a:buChar char="•"/>
              <a:defRPr sz="1200"/>
            </a:lvl2pPr>
            <a:lvl3pPr indent="-298450" lvl="2" marL="1371600" algn="l">
              <a:lnSpc>
                <a:spcPct val="100000"/>
              </a:lnSpc>
              <a:spcBef>
                <a:spcPts val="300"/>
              </a:spcBef>
              <a:spcAft>
                <a:spcPts val="0"/>
              </a:spcAft>
              <a:buClr>
                <a:schemeClr val="accent6"/>
              </a:buClr>
              <a:buSzPts val="1100"/>
              <a:buChar char="•"/>
              <a:defRPr sz="11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1" name="Google Shape;321;p32"/>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2" name="Google Shape;322;p32"/>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23" name="Shape 323"/>
        <p:cNvGrpSpPr/>
        <p:nvPr/>
      </p:nvGrpSpPr>
      <p:grpSpPr>
        <a:xfrm>
          <a:off x="0" y="0"/>
          <a:ext cx="0" cy="0"/>
          <a:chOff x="0" y="0"/>
          <a:chExt cx="0" cy="0"/>
        </a:xfrm>
      </p:grpSpPr>
      <p:sp>
        <p:nvSpPr>
          <p:cNvPr id="324" name="Google Shape;324;p33"/>
          <p:cNvSpPr txBox="1"/>
          <p:nvPr>
            <p:ph type="title"/>
          </p:nvPr>
        </p:nvSpPr>
        <p:spPr>
          <a:xfrm>
            <a:off x="3291840" y="1796796"/>
            <a:ext cx="5260086" cy="1220724"/>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6"/>
              </a:buClr>
              <a:buSzPts val="2500"/>
              <a:buFont typeface="Arial"/>
              <a:buNone/>
              <a:defRPr b="1" sz="2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5" name="Google Shape;325;p33"/>
          <p:cNvSpPr txBox="1"/>
          <p:nvPr>
            <p:ph idx="1" type="body"/>
          </p:nvPr>
        </p:nvSpPr>
        <p:spPr>
          <a:xfrm>
            <a:off x="2708910" y="1488186"/>
            <a:ext cx="576072" cy="1220724"/>
          </a:xfrm>
          <a:prstGeom prst="rect">
            <a:avLst/>
          </a:prstGeom>
          <a:noFill/>
          <a:ln>
            <a:noFill/>
          </a:ln>
        </p:spPr>
        <p:txBody>
          <a:bodyPr anchorCtr="0" anchor="t" bIns="41150" lIns="68575" spcFirstLastPara="1" rIns="68575" wrap="square" tIns="34275">
            <a:noAutofit/>
          </a:bodyPr>
          <a:lstStyle>
            <a:lvl1pPr indent="-228600" lvl="0" marL="457200" algn="l">
              <a:lnSpc>
                <a:spcPct val="100000"/>
              </a:lnSpc>
              <a:spcBef>
                <a:spcPts val="300"/>
              </a:spcBef>
              <a:spcAft>
                <a:spcPts val="0"/>
              </a:spcAft>
              <a:buClr>
                <a:schemeClr val="accent6"/>
              </a:buClr>
              <a:buSzPts val="7500"/>
              <a:buNone/>
              <a:defRPr b="1" sz="75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6" name="Google Shape;326;p33"/>
          <p:cNvSpPr txBox="1"/>
          <p:nvPr>
            <p:ph idx="2" type="body"/>
          </p:nvPr>
        </p:nvSpPr>
        <p:spPr>
          <a:xfrm>
            <a:off x="3291840" y="3231356"/>
            <a:ext cx="2949179" cy="44172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300"/>
              </a:spcBef>
              <a:spcAft>
                <a:spcPts val="0"/>
              </a:spcAft>
              <a:buClr>
                <a:schemeClr val="accent6"/>
              </a:buClr>
              <a:buSzPts val="1800"/>
              <a:buNone/>
              <a:defRPr sz="18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7" name="Google Shape;327;p33"/>
          <p:cNvSpPr txBox="1"/>
          <p:nvPr>
            <p:ph idx="3" type="body"/>
          </p:nvPr>
        </p:nvSpPr>
        <p:spPr>
          <a:xfrm>
            <a:off x="7125462" y="2407158"/>
            <a:ext cx="576072" cy="1220724"/>
          </a:xfrm>
          <a:prstGeom prst="rect">
            <a:avLst/>
          </a:prstGeom>
          <a:noFill/>
          <a:ln>
            <a:noFill/>
          </a:ln>
        </p:spPr>
        <p:txBody>
          <a:bodyPr anchorCtr="0" anchor="t" bIns="41150" lIns="68575" spcFirstLastPara="1" rIns="68575" wrap="square" tIns="34275">
            <a:noAutofit/>
          </a:bodyPr>
          <a:lstStyle>
            <a:lvl1pPr indent="-228600" lvl="0" marL="457200" algn="l">
              <a:lnSpc>
                <a:spcPct val="100000"/>
              </a:lnSpc>
              <a:spcBef>
                <a:spcPts val="300"/>
              </a:spcBef>
              <a:spcAft>
                <a:spcPts val="0"/>
              </a:spcAft>
              <a:buClr>
                <a:schemeClr val="accent6"/>
              </a:buClr>
              <a:buSzPts val="7500"/>
              <a:buNone/>
              <a:defRPr b="1" sz="75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descr="preencoded.png" id="328" name="Google Shape;328;p33"/>
          <p:cNvSpPr/>
          <p:nvPr/>
        </p:nvSpPr>
        <p:spPr>
          <a:xfrm>
            <a:off x="-5338" y="0"/>
            <a:ext cx="1913239" cy="51435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29" name="Google Shape;329;p33"/>
          <p:cNvSpPr/>
          <p:nvPr/>
        </p:nvSpPr>
        <p:spPr>
          <a:xfrm>
            <a:off x="-7061" y="0"/>
            <a:ext cx="1911443" cy="1916721"/>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330" name="Google Shape;330;p33"/>
          <p:cNvSpPr/>
          <p:nvPr/>
        </p:nvSpPr>
        <p:spPr>
          <a:xfrm>
            <a:off x="1907901" y="0"/>
            <a:ext cx="1920255" cy="1920255"/>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31" name="Google Shape;331;p33"/>
          <p:cNvSpPr/>
          <p:nvPr/>
        </p:nvSpPr>
        <p:spPr>
          <a:xfrm flipH="1">
            <a:off x="1901438" y="3231350"/>
            <a:ext cx="1913238" cy="1920331"/>
          </a:xfrm>
          <a:custGeom>
            <a:rect b="b" l="l" r="r" t="t"/>
            <a:pathLst>
              <a:path extrusionOk="0" h="1083" w="1079">
                <a:moveTo>
                  <a:pt x="0" y="1083"/>
                </a:moveTo>
                <a:lnTo>
                  <a:pt x="1079" y="1083"/>
                </a:lnTo>
                <a:lnTo>
                  <a:pt x="1079" y="0"/>
                </a:lnTo>
                <a:lnTo>
                  <a:pt x="0" y="1083"/>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32" name="Google Shape;332;p33"/>
          <p:cNvSpPr/>
          <p:nvPr/>
        </p:nvSpPr>
        <p:spPr>
          <a:xfrm flipH="1">
            <a:off x="-7963" y="3231350"/>
            <a:ext cx="1913238" cy="192033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33" name="Google Shape;333;p33"/>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334" name="Shape 334"/>
        <p:cNvGrpSpPr/>
        <p:nvPr/>
      </p:nvGrpSpPr>
      <p:grpSpPr>
        <a:xfrm>
          <a:off x="0" y="0"/>
          <a:ext cx="0" cy="0"/>
          <a:chOff x="0" y="0"/>
          <a:chExt cx="0" cy="0"/>
        </a:xfrm>
      </p:grpSpPr>
      <p:sp>
        <p:nvSpPr>
          <p:cNvPr id="335" name="Google Shape;335;p34"/>
          <p:cNvSpPr/>
          <p:nvPr/>
        </p:nvSpPr>
        <p:spPr>
          <a:xfrm>
            <a:off x="-18048" y="2543175"/>
            <a:ext cx="9162047" cy="2600325"/>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
              <a:solidFill>
                <a:schemeClr val="lt1"/>
              </a:solidFill>
              <a:latin typeface="EB Garamond"/>
              <a:ea typeface="EB Garamond"/>
              <a:cs typeface="EB Garamond"/>
              <a:sym typeface="EB Garamond"/>
            </a:endParaRPr>
          </a:p>
        </p:txBody>
      </p:sp>
      <p:sp>
        <p:nvSpPr>
          <p:cNvPr id="336" name="Google Shape;336;p34"/>
          <p:cNvSpPr txBox="1"/>
          <p:nvPr>
            <p:ph type="title"/>
          </p:nvPr>
        </p:nvSpPr>
        <p:spPr>
          <a:xfrm>
            <a:off x="569214" y="912114"/>
            <a:ext cx="8003286" cy="576072"/>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7" name="Google Shape;337;p34"/>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8" name="Google Shape;338;p34"/>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339" name="Google Shape;339;p34"/>
          <p:cNvSpPr/>
          <p:nvPr>
            <p:ph idx="2" type="pic"/>
          </p:nvPr>
        </p:nvSpPr>
        <p:spPr>
          <a:xfrm>
            <a:off x="569179" y="1794017"/>
            <a:ext cx="1947672" cy="1947672"/>
          </a:xfrm>
          <a:prstGeom prst="rect">
            <a:avLst/>
          </a:prstGeom>
          <a:solidFill>
            <a:srgbClr val="E3E5BC"/>
          </a:solidFill>
          <a:ln>
            <a:noFill/>
          </a:ln>
        </p:spPr>
      </p:sp>
      <p:sp>
        <p:nvSpPr>
          <p:cNvPr id="340" name="Google Shape;340;p34"/>
          <p:cNvSpPr txBox="1"/>
          <p:nvPr>
            <p:ph idx="1" type="body"/>
          </p:nvPr>
        </p:nvSpPr>
        <p:spPr>
          <a:xfrm>
            <a:off x="569179" y="3742136"/>
            <a:ext cx="1949053" cy="832247"/>
          </a:xfrm>
          <a:prstGeom prst="rect">
            <a:avLst/>
          </a:prstGeom>
          <a:solidFill>
            <a:schemeClr val="lt1"/>
          </a:solidFill>
          <a:ln>
            <a:noFill/>
          </a:ln>
        </p:spPr>
        <p:txBody>
          <a:bodyPr anchorCtr="0" anchor="t" bIns="34275" lIns="0" spcFirstLastPara="1" rIns="0" wrap="square" tIns="2057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1" name="Google Shape;341;p34"/>
          <p:cNvSpPr txBox="1"/>
          <p:nvPr>
            <p:ph idx="3" type="body"/>
          </p:nvPr>
        </p:nvSpPr>
        <p:spPr>
          <a:xfrm>
            <a:off x="687664" y="4199816"/>
            <a:ext cx="1712604" cy="273844"/>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2" name="Google Shape;342;p34"/>
          <p:cNvSpPr/>
          <p:nvPr>
            <p:ph idx="4" type="pic"/>
          </p:nvPr>
        </p:nvSpPr>
        <p:spPr>
          <a:xfrm>
            <a:off x="2638021" y="1794464"/>
            <a:ext cx="1947672" cy="1947672"/>
          </a:xfrm>
          <a:prstGeom prst="rect">
            <a:avLst/>
          </a:prstGeom>
          <a:solidFill>
            <a:srgbClr val="E3E5BC"/>
          </a:solidFill>
          <a:ln>
            <a:noFill/>
          </a:ln>
        </p:spPr>
      </p:sp>
      <p:sp>
        <p:nvSpPr>
          <p:cNvPr id="343" name="Google Shape;343;p34"/>
          <p:cNvSpPr txBox="1"/>
          <p:nvPr>
            <p:ph idx="5" type="body"/>
          </p:nvPr>
        </p:nvSpPr>
        <p:spPr>
          <a:xfrm>
            <a:off x="2637560" y="3742583"/>
            <a:ext cx="1949053" cy="832247"/>
          </a:xfrm>
          <a:prstGeom prst="rect">
            <a:avLst/>
          </a:prstGeom>
          <a:solidFill>
            <a:schemeClr val="lt1"/>
          </a:solidFill>
          <a:ln>
            <a:noFill/>
          </a:ln>
        </p:spPr>
        <p:txBody>
          <a:bodyPr anchorCtr="0" anchor="t" bIns="34275" lIns="0" spcFirstLastPara="1" rIns="0" wrap="square" tIns="2057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4" name="Google Shape;344;p34"/>
          <p:cNvSpPr txBox="1"/>
          <p:nvPr>
            <p:ph idx="6" type="body"/>
          </p:nvPr>
        </p:nvSpPr>
        <p:spPr>
          <a:xfrm>
            <a:off x="2755555" y="4200263"/>
            <a:ext cx="1712604" cy="273844"/>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5" name="Google Shape;345;p34"/>
          <p:cNvSpPr/>
          <p:nvPr>
            <p:ph idx="7" type="pic"/>
          </p:nvPr>
        </p:nvSpPr>
        <p:spPr>
          <a:xfrm>
            <a:off x="4706863" y="1794911"/>
            <a:ext cx="1947672" cy="1947672"/>
          </a:xfrm>
          <a:prstGeom prst="rect">
            <a:avLst/>
          </a:prstGeom>
          <a:solidFill>
            <a:srgbClr val="E3E5BC"/>
          </a:solidFill>
          <a:ln>
            <a:noFill/>
          </a:ln>
        </p:spPr>
      </p:sp>
      <p:sp>
        <p:nvSpPr>
          <p:cNvPr id="346" name="Google Shape;346;p34"/>
          <p:cNvSpPr txBox="1"/>
          <p:nvPr>
            <p:ph idx="8" type="body"/>
          </p:nvPr>
        </p:nvSpPr>
        <p:spPr>
          <a:xfrm>
            <a:off x="4705942" y="3743030"/>
            <a:ext cx="1949053" cy="832247"/>
          </a:xfrm>
          <a:prstGeom prst="rect">
            <a:avLst/>
          </a:prstGeom>
          <a:solidFill>
            <a:schemeClr val="lt1"/>
          </a:solidFill>
          <a:ln>
            <a:noFill/>
          </a:ln>
        </p:spPr>
        <p:txBody>
          <a:bodyPr anchorCtr="0" anchor="t" bIns="34275" lIns="0" spcFirstLastPara="1" rIns="0" wrap="square" tIns="2057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7" name="Google Shape;347;p34"/>
          <p:cNvSpPr txBox="1"/>
          <p:nvPr>
            <p:ph idx="9" type="body"/>
          </p:nvPr>
        </p:nvSpPr>
        <p:spPr>
          <a:xfrm>
            <a:off x="4824397" y="4200710"/>
            <a:ext cx="1712604" cy="273844"/>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8" name="Google Shape;348;p34"/>
          <p:cNvSpPr/>
          <p:nvPr>
            <p:ph idx="13" type="pic"/>
          </p:nvPr>
        </p:nvSpPr>
        <p:spPr>
          <a:xfrm>
            <a:off x="6775704" y="1794911"/>
            <a:ext cx="1947672" cy="1947672"/>
          </a:xfrm>
          <a:prstGeom prst="rect">
            <a:avLst/>
          </a:prstGeom>
          <a:solidFill>
            <a:srgbClr val="E3E5BC"/>
          </a:solidFill>
          <a:ln>
            <a:noFill/>
          </a:ln>
        </p:spPr>
      </p:sp>
      <p:sp>
        <p:nvSpPr>
          <p:cNvPr id="349" name="Google Shape;349;p34"/>
          <p:cNvSpPr txBox="1"/>
          <p:nvPr>
            <p:ph idx="14" type="body"/>
          </p:nvPr>
        </p:nvSpPr>
        <p:spPr>
          <a:xfrm>
            <a:off x="6774323" y="3743030"/>
            <a:ext cx="1949053" cy="832247"/>
          </a:xfrm>
          <a:prstGeom prst="rect">
            <a:avLst/>
          </a:prstGeom>
          <a:solidFill>
            <a:schemeClr val="lt1"/>
          </a:solidFill>
          <a:ln>
            <a:noFill/>
          </a:ln>
        </p:spPr>
        <p:txBody>
          <a:bodyPr anchorCtr="0" anchor="t" bIns="34275" lIns="0" spcFirstLastPara="1" rIns="0" wrap="square" tIns="2057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0" name="Google Shape;350;p34"/>
          <p:cNvSpPr txBox="1"/>
          <p:nvPr>
            <p:ph idx="15" type="body"/>
          </p:nvPr>
        </p:nvSpPr>
        <p:spPr>
          <a:xfrm>
            <a:off x="6893238" y="4200710"/>
            <a:ext cx="1712604" cy="273844"/>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351" name="Shape 351"/>
        <p:cNvGrpSpPr/>
        <p:nvPr/>
      </p:nvGrpSpPr>
      <p:grpSpPr>
        <a:xfrm>
          <a:off x="0" y="0"/>
          <a:ext cx="0" cy="0"/>
          <a:chOff x="0" y="0"/>
          <a:chExt cx="0" cy="0"/>
        </a:xfrm>
      </p:grpSpPr>
      <p:sp>
        <p:nvSpPr>
          <p:cNvPr id="352" name="Google Shape;352;p35"/>
          <p:cNvSpPr txBox="1"/>
          <p:nvPr>
            <p:ph type="title"/>
          </p:nvPr>
        </p:nvSpPr>
        <p:spPr>
          <a:xfrm>
            <a:off x="569214" y="404622"/>
            <a:ext cx="8003286" cy="576072"/>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3" name="Google Shape;353;p35"/>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4" name="Google Shape;354;p35"/>
          <p:cNvSpPr txBox="1"/>
          <p:nvPr>
            <p:ph idx="12" type="sldNum"/>
          </p:nvPr>
        </p:nvSpPr>
        <p:spPr>
          <a:xfrm>
            <a:off x="8229600"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355" name="Google Shape;355;p35"/>
          <p:cNvSpPr/>
          <p:nvPr>
            <p:ph idx="2" type="pic"/>
          </p:nvPr>
        </p:nvSpPr>
        <p:spPr>
          <a:xfrm>
            <a:off x="953262" y="1159002"/>
            <a:ext cx="1522476" cy="1371600"/>
          </a:xfrm>
          <a:prstGeom prst="rect">
            <a:avLst/>
          </a:prstGeom>
          <a:solidFill>
            <a:srgbClr val="E3E5BC"/>
          </a:solidFill>
          <a:ln>
            <a:noFill/>
          </a:ln>
        </p:spPr>
      </p:sp>
      <p:sp>
        <p:nvSpPr>
          <p:cNvPr id="356" name="Google Shape;356;p35"/>
          <p:cNvSpPr txBox="1"/>
          <p:nvPr>
            <p:ph idx="1" type="body"/>
          </p:nvPr>
        </p:nvSpPr>
        <p:spPr>
          <a:xfrm>
            <a:off x="953262" y="2393442"/>
            <a:ext cx="1522476" cy="521208"/>
          </a:xfrm>
          <a:prstGeom prst="rect">
            <a:avLst/>
          </a:prstGeom>
          <a:solidFill>
            <a:schemeClr val="accent4"/>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7" name="Google Shape;357;p35"/>
          <p:cNvSpPr txBox="1"/>
          <p:nvPr>
            <p:ph idx="3" type="body"/>
          </p:nvPr>
        </p:nvSpPr>
        <p:spPr>
          <a:xfrm>
            <a:off x="953262" y="2712720"/>
            <a:ext cx="1522476"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8" name="Google Shape;358;p35"/>
          <p:cNvSpPr/>
          <p:nvPr>
            <p:ph idx="4" type="pic"/>
          </p:nvPr>
        </p:nvSpPr>
        <p:spPr>
          <a:xfrm>
            <a:off x="953262" y="3108198"/>
            <a:ext cx="1522476" cy="1371600"/>
          </a:xfrm>
          <a:prstGeom prst="rect">
            <a:avLst/>
          </a:prstGeom>
          <a:solidFill>
            <a:srgbClr val="E3E5BC"/>
          </a:solidFill>
          <a:ln>
            <a:noFill/>
          </a:ln>
        </p:spPr>
      </p:sp>
      <p:sp>
        <p:nvSpPr>
          <p:cNvPr id="359" name="Google Shape;359;p35"/>
          <p:cNvSpPr txBox="1"/>
          <p:nvPr>
            <p:ph idx="5" type="body"/>
          </p:nvPr>
        </p:nvSpPr>
        <p:spPr>
          <a:xfrm>
            <a:off x="953262" y="4342638"/>
            <a:ext cx="1522476" cy="521208"/>
          </a:xfrm>
          <a:prstGeom prst="rect">
            <a:avLst/>
          </a:prstGeom>
          <a:solidFill>
            <a:schemeClr val="accent1"/>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0" name="Google Shape;360;p35"/>
          <p:cNvSpPr txBox="1"/>
          <p:nvPr>
            <p:ph idx="6" type="body"/>
          </p:nvPr>
        </p:nvSpPr>
        <p:spPr>
          <a:xfrm>
            <a:off x="953262" y="4661916"/>
            <a:ext cx="1522476"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1" name="Google Shape;361;p35"/>
          <p:cNvSpPr/>
          <p:nvPr>
            <p:ph idx="7" type="pic"/>
          </p:nvPr>
        </p:nvSpPr>
        <p:spPr>
          <a:xfrm>
            <a:off x="2871216" y="1159002"/>
            <a:ext cx="1522476" cy="1371600"/>
          </a:xfrm>
          <a:prstGeom prst="rect">
            <a:avLst/>
          </a:prstGeom>
          <a:solidFill>
            <a:srgbClr val="E3E5BC"/>
          </a:solidFill>
          <a:ln>
            <a:noFill/>
          </a:ln>
        </p:spPr>
      </p:sp>
      <p:sp>
        <p:nvSpPr>
          <p:cNvPr id="362" name="Google Shape;362;p35"/>
          <p:cNvSpPr txBox="1"/>
          <p:nvPr>
            <p:ph idx="8" type="body"/>
          </p:nvPr>
        </p:nvSpPr>
        <p:spPr>
          <a:xfrm>
            <a:off x="2871216" y="2393442"/>
            <a:ext cx="1522476" cy="521208"/>
          </a:xfrm>
          <a:prstGeom prst="rect">
            <a:avLst/>
          </a:prstGeom>
          <a:solidFill>
            <a:schemeClr val="accent1"/>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3" name="Google Shape;363;p35"/>
          <p:cNvSpPr txBox="1"/>
          <p:nvPr>
            <p:ph idx="9" type="body"/>
          </p:nvPr>
        </p:nvSpPr>
        <p:spPr>
          <a:xfrm>
            <a:off x="2871216" y="2712720"/>
            <a:ext cx="1522476"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4" name="Google Shape;364;p35"/>
          <p:cNvSpPr/>
          <p:nvPr>
            <p:ph idx="13" type="pic"/>
          </p:nvPr>
        </p:nvSpPr>
        <p:spPr>
          <a:xfrm>
            <a:off x="2871216" y="3108198"/>
            <a:ext cx="1522476" cy="1371600"/>
          </a:xfrm>
          <a:prstGeom prst="rect">
            <a:avLst/>
          </a:prstGeom>
          <a:solidFill>
            <a:srgbClr val="E3E5BC"/>
          </a:solidFill>
          <a:ln>
            <a:noFill/>
          </a:ln>
        </p:spPr>
      </p:sp>
      <p:sp>
        <p:nvSpPr>
          <p:cNvPr id="365" name="Google Shape;365;p35"/>
          <p:cNvSpPr txBox="1"/>
          <p:nvPr>
            <p:ph idx="14" type="body"/>
          </p:nvPr>
        </p:nvSpPr>
        <p:spPr>
          <a:xfrm>
            <a:off x="2871216" y="4342638"/>
            <a:ext cx="1522476" cy="521208"/>
          </a:xfrm>
          <a:prstGeom prst="rect">
            <a:avLst/>
          </a:prstGeom>
          <a:solidFill>
            <a:schemeClr val="accent4"/>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6" name="Google Shape;366;p35"/>
          <p:cNvSpPr txBox="1"/>
          <p:nvPr>
            <p:ph idx="15" type="body"/>
          </p:nvPr>
        </p:nvSpPr>
        <p:spPr>
          <a:xfrm>
            <a:off x="2871216" y="4661916"/>
            <a:ext cx="1522476"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7" name="Google Shape;367;p35"/>
          <p:cNvSpPr/>
          <p:nvPr>
            <p:ph idx="16" type="pic"/>
          </p:nvPr>
        </p:nvSpPr>
        <p:spPr>
          <a:xfrm>
            <a:off x="4789170" y="1159002"/>
            <a:ext cx="1522476" cy="1371600"/>
          </a:xfrm>
          <a:prstGeom prst="rect">
            <a:avLst/>
          </a:prstGeom>
          <a:solidFill>
            <a:srgbClr val="E3E5BC"/>
          </a:solidFill>
          <a:ln>
            <a:noFill/>
          </a:ln>
        </p:spPr>
      </p:sp>
      <p:sp>
        <p:nvSpPr>
          <p:cNvPr id="368" name="Google Shape;368;p35"/>
          <p:cNvSpPr txBox="1"/>
          <p:nvPr>
            <p:ph idx="17" type="body"/>
          </p:nvPr>
        </p:nvSpPr>
        <p:spPr>
          <a:xfrm>
            <a:off x="4789170" y="2393442"/>
            <a:ext cx="1522476" cy="521208"/>
          </a:xfrm>
          <a:prstGeom prst="rect">
            <a:avLst/>
          </a:prstGeom>
          <a:solidFill>
            <a:schemeClr val="accent4"/>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9" name="Google Shape;369;p35"/>
          <p:cNvSpPr txBox="1"/>
          <p:nvPr>
            <p:ph idx="18" type="body"/>
          </p:nvPr>
        </p:nvSpPr>
        <p:spPr>
          <a:xfrm>
            <a:off x="4789170" y="2712720"/>
            <a:ext cx="1522476"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0" name="Google Shape;370;p35"/>
          <p:cNvSpPr/>
          <p:nvPr>
            <p:ph idx="19" type="pic"/>
          </p:nvPr>
        </p:nvSpPr>
        <p:spPr>
          <a:xfrm>
            <a:off x="4789170" y="3108198"/>
            <a:ext cx="1522476" cy="1371600"/>
          </a:xfrm>
          <a:prstGeom prst="rect">
            <a:avLst/>
          </a:prstGeom>
          <a:solidFill>
            <a:srgbClr val="E3E5BC"/>
          </a:solidFill>
          <a:ln>
            <a:noFill/>
          </a:ln>
        </p:spPr>
      </p:sp>
      <p:sp>
        <p:nvSpPr>
          <p:cNvPr id="371" name="Google Shape;371;p35"/>
          <p:cNvSpPr txBox="1"/>
          <p:nvPr>
            <p:ph idx="20" type="body"/>
          </p:nvPr>
        </p:nvSpPr>
        <p:spPr>
          <a:xfrm>
            <a:off x="4789170" y="4342638"/>
            <a:ext cx="1522476" cy="521208"/>
          </a:xfrm>
          <a:prstGeom prst="rect">
            <a:avLst/>
          </a:prstGeom>
          <a:solidFill>
            <a:schemeClr val="accent1"/>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2" name="Google Shape;372;p35"/>
          <p:cNvSpPr txBox="1"/>
          <p:nvPr>
            <p:ph idx="21" type="body"/>
          </p:nvPr>
        </p:nvSpPr>
        <p:spPr>
          <a:xfrm>
            <a:off x="4789170" y="4661916"/>
            <a:ext cx="1522476"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3" name="Google Shape;373;p35"/>
          <p:cNvSpPr/>
          <p:nvPr>
            <p:ph idx="22" type="pic"/>
          </p:nvPr>
        </p:nvSpPr>
        <p:spPr>
          <a:xfrm>
            <a:off x="6707124" y="1159002"/>
            <a:ext cx="1522476" cy="1371600"/>
          </a:xfrm>
          <a:prstGeom prst="rect">
            <a:avLst/>
          </a:prstGeom>
          <a:solidFill>
            <a:srgbClr val="E3E5BC"/>
          </a:solidFill>
          <a:ln>
            <a:noFill/>
          </a:ln>
        </p:spPr>
      </p:sp>
      <p:sp>
        <p:nvSpPr>
          <p:cNvPr id="374" name="Google Shape;374;p35"/>
          <p:cNvSpPr txBox="1"/>
          <p:nvPr>
            <p:ph idx="23" type="body"/>
          </p:nvPr>
        </p:nvSpPr>
        <p:spPr>
          <a:xfrm>
            <a:off x="6707124" y="2393442"/>
            <a:ext cx="1522476" cy="521208"/>
          </a:xfrm>
          <a:prstGeom prst="rect">
            <a:avLst/>
          </a:prstGeom>
          <a:solidFill>
            <a:schemeClr val="accent1"/>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5" name="Google Shape;375;p35"/>
          <p:cNvSpPr txBox="1"/>
          <p:nvPr>
            <p:ph idx="24" type="body"/>
          </p:nvPr>
        </p:nvSpPr>
        <p:spPr>
          <a:xfrm>
            <a:off x="6707124" y="2712720"/>
            <a:ext cx="1522476"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6" name="Google Shape;376;p35"/>
          <p:cNvSpPr/>
          <p:nvPr>
            <p:ph idx="25" type="pic"/>
          </p:nvPr>
        </p:nvSpPr>
        <p:spPr>
          <a:xfrm>
            <a:off x="6707124" y="3108198"/>
            <a:ext cx="1522476" cy="1371600"/>
          </a:xfrm>
          <a:prstGeom prst="rect">
            <a:avLst/>
          </a:prstGeom>
          <a:solidFill>
            <a:srgbClr val="E3E5BC"/>
          </a:solidFill>
          <a:ln>
            <a:noFill/>
          </a:ln>
        </p:spPr>
      </p:sp>
      <p:sp>
        <p:nvSpPr>
          <p:cNvPr id="377" name="Google Shape;377;p35"/>
          <p:cNvSpPr txBox="1"/>
          <p:nvPr>
            <p:ph idx="26" type="body"/>
          </p:nvPr>
        </p:nvSpPr>
        <p:spPr>
          <a:xfrm>
            <a:off x="6707124" y="4342638"/>
            <a:ext cx="1522476" cy="521208"/>
          </a:xfrm>
          <a:prstGeom prst="rect">
            <a:avLst/>
          </a:prstGeom>
          <a:solidFill>
            <a:schemeClr val="accent4"/>
          </a:solidFill>
          <a:ln>
            <a:noFill/>
          </a:ln>
        </p:spPr>
        <p:txBody>
          <a:bodyPr anchorCtr="0" anchor="t" bIns="34275" lIns="0" spcFirstLastPara="1" rIns="0" wrap="square" tIns="116575">
            <a:noAutofit/>
          </a:bodyPr>
          <a:lstStyle>
            <a:lvl1pPr indent="-228600" lvl="0" marL="457200" algn="ctr">
              <a:lnSpc>
                <a:spcPct val="100000"/>
              </a:lnSpc>
              <a:spcBef>
                <a:spcPts val="0"/>
              </a:spcBef>
              <a:spcAft>
                <a:spcPts val="0"/>
              </a:spcAft>
              <a:buClr>
                <a:schemeClr val="accent6"/>
              </a:buClr>
              <a:buSzPts val="1100"/>
              <a:buNone/>
              <a:defRPr b="1" sz="1100" cap="none">
                <a:solidFill>
                  <a:schemeClr val="accent6"/>
                </a:solidFill>
                <a:latin typeface="Arial"/>
                <a:ea typeface="Arial"/>
                <a:cs typeface="Arial"/>
                <a:sym typeface="Arial"/>
              </a:defRPr>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8" name="Google Shape;378;p35"/>
          <p:cNvSpPr txBox="1"/>
          <p:nvPr>
            <p:ph idx="27" type="body"/>
          </p:nvPr>
        </p:nvSpPr>
        <p:spPr>
          <a:xfrm>
            <a:off x="6707124" y="4661916"/>
            <a:ext cx="1522476"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300"/>
              </a:spcBef>
              <a:spcAft>
                <a:spcPts val="0"/>
              </a:spcAft>
              <a:buClr>
                <a:schemeClr val="accent6"/>
              </a:buClr>
              <a:buSzPts val="900"/>
              <a:buNone/>
              <a:defRPr sz="9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379" name="Shape 379"/>
        <p:cNvGrpSpPr/>
        <p:nvPr/>
      </p:nvGrpSpPr>
      <p:grpSpPr>
        <a:xfrm>
          <a:off x="0" y="0"/>
          <a:ext cx="0" cy="0"/>
          <a:chOff x="0" y="0"/>
          <a:chExt cx="0" cy="0"/>
        </a:xfrm>
      </p:grpSpPr>
      <p:sp>
        <p:nvSpPr>
          <p:cNvPr id="380" name="Google Shape;380;p36"/>
          <p:cNvSpPr/>
          <p:nvPr/>
        </p:nvSpPr>
        <p:spPr>
          <a:xfrm>
            <a:off x="514004" y="2847360"/>
            <a:ext cx="1508760" cy="113842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381" name="Google Shape;381;p36"/>
          <p:cNvSpPr/>
          <p:nvPr/>
        </p:nvSpPr>
        <p:spPr>
          <a:xfrm>
            <a:off x="2175683" y="2847360"/>
            <a:ext cx="1508760" cy="1138428"/>
          </a:xfrm>
          <a:prstGeom prst="rect">
            <a:avLst/>
          </a:prstGeom>
          <a:solidFill>
            <a:srgbClr val="DCE6F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382" name="Google Shape;382;p36"/>
          <p:cNvSpPr/>
          <p:nvPr/>
        </p:nvSpPr>
        <p:spPr>
          <a:xfrm>
            <a:off x="3837363" y="2847360"/>
            <a:ext cx="1508760" cy="113842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383" name="Google Shape;383;p36"/>
          <p:cNvSpPr/>
          <p:nvPr/>
        </p:nvSpPr>
        <p:spPr>
          <a:xfrm>
            <a:off x="7160722" y="2847360"/>
            <a:ext cx="1508760" cy="1138428"/>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384" name="Google Shape;384;p36"/>
          <p:cNvSpPr/>
          <p:nvPr/>
        </p:nvSpPr>
        <p:spPr>
          <a:xfrm>
            <a:off x="5499043" y="2847360"/>
            <a:ext cx="1508760" cy="1138428"/>
          </a:xfrm>
          <a:prstGeom prst="rect">
            <a:avLst/>
          </a:prstGeom>
          <a:solidFill>
            <a:srgbClr val="DCE6F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EB Garamond"/>
              <a:ea typeface="EB Garamond"/>
              <a:cs typeface="EB Garamond"/>
              <a:sym typeface="EB Garamond"/>
            </a:endParaRPr>
          </a:p>
        </p:txBody>
      </p:sp>
      <p:sp>
        <p:nvSpPr>
          <p:cNvPr id="385" name="Google Shape;385;p36"/>
          <p:cNvSpPr txBox="1"/>
          <p:nvPr>
            <p:ph type="title"/>
          </p:nvPr>
        </p:nvSpPr>
        <p:spPr>
          <a:xfrm>
            <a:off x="569214" y="630936"/>
            <a:ext cx="8003286" cy="576072"/>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6" name="Google Shape;386;p36"/>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7" name="Google Shape;387;p36"/>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388" name="Google Shape;388;p36"/>
          <p:cNvSpPr txBox="1"/>
          <p:nvPr>
            <p:ph idx="1" type="body"/>
          </p:nvPr>
        </p:nvSpPr>
        <p:spPr>
          <a:xfrm>
            <a:off x="514004" y="1868763"/>
            <a:ext cx="1508760" cy="2118880"/>
          </a:xfrm>
          <a:prstGeom prst="rect">
            <a:avLst/>
          </a:prstGeom>
          <a:noFill/>
          <a:ln cap="flat" cmpd="sng" w="12700">
            <a:solidFill>
              <a:schemeClr val="accent1"/>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89" name="Google Shape;389;p36"/>
          <p:cNvSpPr/>
          <p:nvPr>
            <p:ph idx="2" type="pic"/>
          </p:nvPr>
        </p:nvSpPr>
        <p:spPr>
          <a:xfrm>
            <a:off x="1004351" y="1583294"/>
            <a:ext cx="528066" cy="528066"/>
          </a:xfrm>
          <a:prstGeom prst="ellipse">
            <a:avLst/>
          </a:prstGeom>
          <a:solidFill>
            <a:schemeClr val="accent1"/>
          </a:solidFill>
          <a:ln>
            <a:noFill/>
          </a:ln>
        </p:spPr>
      </p:sp>
      <p:sp>
        <p:nvSpPr>
          <p:cNvPr id="390" name="Google Shape;390;p36"/>
          <p:cNvSpPr txBox="1"/>
          <p:nvPr>
            <p:ph idx="3" type="body"/>
          </p:nvPr>
        </p:nvSpPr>
        <p:spPr>
          <a:xfrm>
            <a:off x="548293" y="2916303"/>
            <a:ext cx="144018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1" name="Google Shape;391;p36"/>
          <p:cNvSpPr txBox="1"/>
          <p:nvPr>
            <p:ph idx="4" type="body"/>
          </p:nvPr>
        </p:nvSpPr>
        <p:spPr>
          <a:xfrm>
            <a:off x="2175682" y="1868763"/>
            <a:ext cx="1508760" cy="2118880"/>
          </a:xfrm>
          <a:prstGeom prst="rect">
            <a:avLst/>
          </a:prstGeom>
          <a:noFill/>
          <a:ln cap="flat" cmpd="sng" w="12700">
            <a:solidFill>
              <a:schemeClr val="accent3"/>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2" name="Google Shape;392;p36"/>
          <p:cNvSpPr/>
          <p:nvPr>
            <p:ph idx="5" type="pic"/>
          </p:nvPr>
        </p:nvSpPr>
        <p:spPr>
          <a:xfrm>
            <a:off x="2666030" y="1583294"/>
            <a:ext cx="528066" cy="528066"/>
          </a:xfrm>
          <a:prstGeom prst="ellipse">
            <a:avLst/>
          </a:prstGeom>
          <a:solidFill>
            <a:schemeClr val="accent3"/>
          </a:solidFill>
          <a:ln>
            <a:noFill/>
          </a:ln>
        </p:spPr>
      </p:sp>
      <p:sp>
        <p:nvSpPr>
          <p:cNvPr id="393" name="Google Shape;393;p36"/>
          <p:cNvSpPr txBox="1"/>
          <p:nvPr>
            <p:ph idx="6" type="body"/>
          </p:nvPr>
        </p:nvSpPr>
        <p:spPr>
          <a:xfrm>
            <a:off x="2209973" y="2916303"/>
            <a:ext cx="144018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4" name="Google Shape;394;p36"/>
          <p:cNvSpPr txBox="1"/>
          <p:nvPr>
            <p:ph idx="7" type="body"/>
          </p:nvPr>
        </p:nvSpPr>
        <p:spPr>
          <a:xfrm>
            <a:off x="3837363" y="1868763"/>
            <a:ext cx="1508760" cy="2118880"/>
          </a:xfrm>
          <a:prstGeom prst="rect">
            <a:avLst/>
          </a:prstGeom>
          <a:noFill/>
          <a:ln cap="flat" cmpd="sng" w="12700">
            <a:solidFill>
              <a:schemeClr val="accent1"/>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5" name="Google Shape;395;p36"/>
          <p:cNvSpPr/>
          <p:nvPr>
            <p:ph idx="8" type="pic"/>
          </p:nvPr>
        </p:nvSpPr>
        <p:spPr>
          <a:xfrm>
            <a:off x="4327710" y="1583294"/>
            <a:ext cx="528066" cy="528066"/>
          </a:xfrm>
          <a:prstGeom prst="ellipse">
            <a:avLst/>
          </a:prstGeom>
          <a:solidFill>
            <a:schemeClr val="accent1"/>
          </a:solidFill>
          <a:ln>
            <a:noFill/>
          </a:ln>
        </p:spPr>
      </p:sp>
      <p:sp>
        <p:nvSpPr>
          <p:cNvPr id="396" name="Google Shape;396;p36"/>
          <p:cNvSpPr txBox="1"/>
          <p:nvPr>
            <p:ph idx="9" type="body"/>
          </p:nvPr>
        </p:nvSpPr>
        <p:spPr>
          <a:xfrm>
            <a:off x="3871653" y="2916303"/>
            <a:ext cx="144018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7" name="Google Shape;397;p36"/>
          <p:cNvSpPr txBox="1"/>
          <p:nvPr>
            <p:ph idx="13" type="body"/>
          </p:nvPr>
        </p:nvSpPr>
        <p:spPr>
          <a:xfrm>
            <a:off x="5499043" y="1868763"/>
            <a:ext cx="1508760" cy="2118880"/>
          </a:xfrm>
          <a:prstGeom prst="rect">
            <a:avLst/>
          </a:prstGeom>
          <a:noFill/>
          <a:ln cap="flat" cmpd="sng" w="12700">
            <a:solidFill>
              <a:schemeClr val="accent3"/>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8" name="Google Shape;398;p36"/>
          <p:cNvSpPr/>
          <p:nvPr>
            <p:ph idx="14" type="pic"/>
          </p:nvPr>
        </p:nvSpPr>
        <p:spPr>
          <a:xfrm>
            <a:off x="5989390" y="1583294"/>
            <a:ext cx="528066" cy="528066"/>
          </a:xfrm>
          <a:prstGeom prst="ellipse">
            <a:avLst/>
          </a:prstGeom>
          <a:solidFill>
            <a:schemeClr val="accent3"/>
          </a:solidFill>
          <a:ln>
            <a:noFill/>
          </a:ln>
        </p:spPr>
      </p:sp>
      <p:sp>
        <p:nvSpPr>
          <p:cNvPr id="399" name="Google Shape;399;p36"/>
          <p:cNvSpPr txBox="1"/>
          <p:nvPr>
            <p:ph idx="15" type="body"/>
          </p:nvPr>
        </p:nvSpPr>
        <p:spPr>
          <a:xfrm>
            <a:off x="5533333" y="2916303"/>
            <a:ext cx="144018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0" name="Google Shape;400;p36"/>
          <p:cNvSpPr txBox="1"/>
          <p:nvPr>
            <p:ph idx="16" type="body"/>
          </p:nvPr>
        </p:nvSpPr>
        <p:spPr>
          <a:xfrm>
            <a:off x="7160722" y="1868763"/>
            <a:ext cx="1508760" cy="2118880"/>
          </a:xfrm>
          <a:prstGeom prst="rect">
            <a:avLst/>
          </a:prstGeom>
          <a:noFill/>
          <a:ln cap="flat" cmpd="sng" w="12700">
            <a:solidFill>
              <a:schemeClr val="accent1"/>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01" name="Google Shape;401;p36"/>
          <p:cNvSpPr/>
          <p:nvPr>
            <p:ph idx="17" type="pic"/>
          </p:nvPr>
        </p:nvSpPr>
        <p:spPr>
          <a:xfrm>
            <a:off x="7651069" y="1583294"/>
            <a:ext cx="528066" cy="528066"/>
          </a:xfrm>
          <a:prstGeom prst="ellipse">
            <a:avLst/>
          </a:prstGeom>
          <a:solidFill>
            <a:schemeClr val="accent1"/>
          </a:solidFill>
          <a:ln>
            <a:noFill/>
          </a:ln>
        </p:spPr>
      </p:sp>
      <p:sp>
        <p:nvSpPr>
          <p:cNvPr id="402" name="Google Shape;402;p36"/>
          <p:cNvSpPr txBox="1"/>
          <p:nvPr>
            <p:ph idx="18" type="body"/>
          </p:nvPr>
        </p:nvSpPr>
        <p:spPr>
          <a:xfrm>
            <a:off x="7195012" y="2916303"/>
            <a:ext cx="1440180" cy="10287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403" name="Shape 403"/>
        <p:cNvGrpSpPr/>
        <p:nvPr/>
      </p:nvGrpSpPr>
      <p:grpSpPr>
        <a:xfrm>
          <a:off x="0" y="0"/>
          <a:ext cx="0" cy="0"/>
          <a:chOff x="0" y="0"/>
          <a:chExt cx="0" cy="0"/>
        </a:xfrm>
      </p:grpSpPr>
      <p:sp>
        <p:nvSpPr>
          <p:cNvPr id="404" name="Google Shape;404;p37"/>
          <p:cNvSpPr/>
          <p:nvPr/>
        </p:nvSpPr>
        <p:spPr>
          <a:xfrm>
            <a:off x="0" y="0"/>
            <a:ext cx="2128838" cy="214346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05" name="Google Shape;405;p37"/>
          <p:cNvSpPr/>
          <p:nvPr/>
        </p:nvSpPr>
        <p:spPr>
          <a:xfrm>
            <a:off x="1" y="-1"/>
            <a:ext cx="1477970" cy="1492700"/>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06" name="Google Shape;406;p37"/>
          <p:cNvSpPr/>
          <p:nvPr/>
        </p:nvSpPr>
        <p:spPr>
          <a:xfrm>
            <a:off x="1" y="1"/>
            <a:ext cx="752587" cy="759761"/>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07" name="Google Shape;407;p37"/>
          <p:cNvSpPr txBox="1"/>
          <p:nvPr>
            <p:ph type="title"/>
          </p:nvPr>
        </p:nvSpPr>
        <p:spPr>
          <a:xfrm>
            <a:off x="569214" y="912114"/>
            <a:ext cx="8003286" cy="576072"/>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solidFill>
                  <a:schemeClr val="accent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8" name="Google Shape;408;p37"/>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descr="preencoded.png" id="409" name="Google Shape;409;p37"/>
          <p:cNvSpPr/>
          <p:nvPr/>
        </p:nvSpPr>
        <p:spPr>
          <a:xfrm>
            <a:off x="1093749" y="442600"/>
            <a:ext cx="581266" cy="581266"/>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10" name="Google Shape;410;p37"/>
          <p:cNvSpPr txBox="1"/>
          <p:nvPr>
            <p:ph idx="1" type="body"/>
          </p:nvPr>
        </p:nvSpPr>
        <p:spPr>
          <a:xfrm>
            <a:off x="514004" y="2263140"/>
            <a:ext cx="1495044" cy="418338"/>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1" name="Google Shape;411;p37"/>
          <p:cNvSpPr txBox="1"/>
          <p:nvPr>
            <p:ph idx="2" type="body"/>
          </p:nvPr>
        </p:nvSpPr>
        <p:spPr>
          <a:xfrm>
            <a:off x="2175683" y="2263140"/>
            <a:ext cx="1495044" cy="418338"/>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2" name="Google Shape;412;p37"/>
          <p:cNvSpPr txBox="1"/>
          <p:nvPr>
            <p:ph idx="3" type="body"/>
          </p:nvPr>
        </p:nvSpPr>
        <p:spPr>
          <a:xfrm>
            <a:off x="3837363" y="2263140"/>
            <a:ext cx="1495044" cy="418338"/>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3" name="Google Shape;413;p37"/>
          <p:cNvSpPr txBox="1"/>
          <p:nvPr>
            <p:ph idx="4" type="body"/>
          </p:nvPr>
        </p:nvSpPr>
        <p:spPr>
          <a:xfrm>
            <a:off x="5499043" y="2263140"/>
            <a:ext cx="1495044" cy="418338"/>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4" name="Google Shape;414;p37"/>
          <p:cNvSpPr txBox="1"/>
          <p:nvPr>
            <p:ph idx="5" type="body"/>
          </p:nvPr>
        </p:nvSpPr>
        <p:spPr>
          <a:xfrm>
            <a:off x="7160722" y="2263140"/>
            <a:ext cx="1495044" cy="418338"/>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5" name="Google Shape;415;p37"/>
          <p:cNvSpPr txBox="1"/>
          <p:nvPr>
            <p:ph idx="6" type="body"/>
          </p:nvPr>
        </p:nvSpPr>
        <p:spPr>
          <a:xfrm>
            <a:off x="514004" y="3559302"/>
            <a:ext cx="1495044" cy="596646"/>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6" name="Google Shape;416;p37"/>
          <p:cNvSpPr txBox="1"/>
          <p:nvPr>
            <p:ph idx="7" type="body"/>
          </p:nvPr>
        </p:nvSpPr>
        <p:spPr>
          <a:xfrm>
            <a:off x="2175683" y="3559302"/>
            <a:ext cx="1495044" cy="596646"/>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7" name="Google Shape;417;p37"/>
          <p:cNvSpPr txBox="1"/>
          <p:nvPr>
            <p:ph idx="8" type="body"/>
          </p:nvPr>
        </p:nvSpPr>
        <p:spPr>
          <a:xfrm>
            <a:off x="3837363" y="3559302"/>
            <a:ext cx="1495044" cy="596646"/>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8" name="Google Shape;418;p37"/>
          <p:cNvSpPr txBox="1"/>
          <p:nvPr>
            <p:ph idx="9" type="body"/>
          </p:nvPr>
        </p:nvSpPr>
        <p:spPr>
          <a:xfrm>
            <a:off x="5499043" y="3559302"/>
            <a:ext cx="1495044" cy="596646"/>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9" name="Google Shape;419;p37"/>
          <p:cNvSpPr txBox="1"/>
          <p:nvPr>
            <p:ph idx="13" type="body"/>
          </p:nvPr>
        </p:nvSpPr>
        <p:spPr>
          <a:xfrm>
            <a:off x="7160722" y="3559302"/>
            <a:ext cx="1495044" cy="596646"/>
          </a:xfrm>
          <a:prstGeom prst="rect">
            <a:avLst/>
          </a:prstGeom>
          <a:noFill/>
          <a:ln>
            <a:noFill/>
          </a:ln>
        </p:spPr>
        <p:txBody>
          <a:bodyPr anchorCtr="0" anchor="t" bIns="34275" lIns="0" spcFirstLastPara="1" rIns="0" wrap="square" tIns="34275">
            <a:normAutofit/>
          </a:bodyPr>
          <a:lstStyle>
            <a:lvl1pPr indent="-228600" lvl="0" marL="457200" algn="ctr">
              <a:lnSpc>
                <a:spcPct val="100000"/>
              </a:lnSpc>
              <a:spcBef>
                <a:spcPts val="0"/>
              </a:spcBef>
              <a:spcAft>
                <a:spcPts val="0"/>
              </a:spcAft>
              <a:buClr>
                <a:schemeClr val="accent6"/>
              </a:buClr>
              <a:buSzPts val="1100"/>
              <a:buNone/>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420" name="Google Shape;420;p37"/>
          <p:cNvCxnSpPr/>
          <p:nvPr/>
        </p:nvCxnSpPr>
        <p:spPr>
          <a:xfrm>
            <a:off x="554549" y="3140761"/>
            <a:ext cx="8109270" cy="0"/>
          </a:xfrm>
          <a:prstGeom prst="straightConnector1">
            <a:avLst/>
          </a:prstGeom>
          <a:noFill/>
          <a:ln cap="flat" cmpd="sng" w="12700">
            <a:solidFill>
              <a:srgbClr val="F1D0D0"/>
            </a:solidFill>
            <a:prstDash val="solid"/>
            <a:miter lim="800000"/>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421" name="Shape 421"/>
        <p:cNvGrpSpPr/>
        <p:nvPr/>
      </p:nvGrpSpPr>
      <p:grpSpPr>
        <a:xfrm>
          <a:off x="0" y="0"/>
          <a:ext cx="0" cy="0"/>
          <a:chOff x="0" y="0"/>
          <a:chExt cx="0" cy="0"/>
        </a:xfrm>
      </p:grpSpPr>
      <p:sp>
        <p:nvSpPr>
          <p:cNvPr id="422" name="Google Shape;422;p38"/>
          <p:cNvSpPr txBox="1"/>
          <p:nvPr>
            <p:ph type="title"/>
          </p:nvPr>
        </p:nvSpPr>
        <p:spPr>
          <a:xfrm>
            <a:off x="569214" y="925830"/>
            <a:ext cx="8003286" cy="576072"/>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3" name="Google Shape;423;p38"/>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4" name="Google Shape;424;p38"/>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425" name="Google Shape;425;p38"/>
          <p:cNvSpPr txBox="1"/>
          <p:nvPr>
            <p:ph idx="1" type="body"/>
          </p:nvPr>
        </p:nvSpPr>
        <p:spPr>
          <a:xfrm>
            <a:off x="534924" y="2057400"/>
            <a:ext cx="2496312" cy="2667762"/>
          </a:xfrm>
          <a:prstGeom prst="rect">
            <a:avLst/>
          </a:prstGeom>
          <a:noFill/>
          <a:ln cap="flat" cmpd="sng" w="12700">
            <a:solidFill>
              <a:schemeClr val="accent3"/>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26" name="Google Shape;426;p38"/>
          <p:cNvSpPr/>
          <p:nvPr>
            <p:ph idx="2" type="pic"/>
          </p:nvPr>
        </p:nvSpPr>
        <p:spPr>
          <a:xfrm>
            <a:off x="1433322" y="1693926"/>
            <a:ext cx="699516" cy="699516"/>
          </a:xfrm>
          <a:prstGeom prst="ellipse">
            <a:avLst/>
          </a:prstGeom>
          <a:solidFill>
            <a:schemeClr val="accent3"/>
          </a:solidFill>
          <a:ln>
            <a:noFill/>
          </a:ln>
        </p:spPr>
      </p:sp>
      <p:sp>
        <p:nvSpPr>
          <p:cNvPr id="427" name="Google Shape;427;p38"/>
          <p:cNvSpPr txBox="1"/>
          <p:nvPr>
            <p:ph idx="3" type="body"/>
          </p:nvPr>
        </p:nvSpPr>
        <p:spPr>
          <a:xfrm>
            <a:off x="744093" y="2962656"/>
            <a:ext cx="2077974" cy="1655064"/>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Clr>
                <a:schemeClr val="accent6"/>
              </a:buClr>
              <a:buSzPts val="1100"/>
              <a:buFont typeface="Arial"/>
              <a:buChar char="•"/>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8" name="Google Shape;428;p38"/>
          <p:cNvSpPr txBox="1"/>
          <p:nvPr>
            <p:ph idx="4" type="body"/>
          </p:nvPr>
        </p:nvSpPr>
        <p:spPr>
          <a:xfrm>
            <a:off x="3332988" y="2057400"/>
            <a:ext cx="2496312" cy="2667762"/>
          </a:xfrm>
          <a:prstGeom prst="rect">
            <a:avLst/>
          </a:prstGeom>
          <a:noFill/>
          <a:ln cap="flat" cmpd="sng" w="12700">
            <a:solidFill>
              <a:schemeClr val="accent1"/>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29" name="Google Shape;429;p38"/>
          <p:cNvSpPr/>
          <p:nvPr>
            <p:ph idx="5" type="pic"/>
          </p:nvPr>
        </p:nvSpPr>
        <p:spPr>
          <a:xfrm>
            <a:off x="4231386" y="1693926"/>
            <a:ext cx="699516" cy="699516"/>
          </a:xfrm>
          <a:prstGeom prst="ellipse">
            <a:avLst/>
          </a:prstGeom>
          <a:solidFill>
            <a:schemeClr val="accent1"/>
          </a:solidFill>
          <a:ln>
            <a:noFill/>
          </a:ln>
        </p:spPr>
      </p:sp>
      <p:sp>
        <p:nvSpPr>
          <p:cNvPr id="430" name="Google Shape;430;p38"/>
          <p:cNvSpPr txBox="1"/>
          <p:nvPr>
            <p:ph idx="6" type="body"/>
          </p:nvPr>
        </p:nvSpPr>
        <p:spPr>
          <a:xfrm>
            <a:off x="3542157" y="2962656"/>
            <a:ext cx="2077974" cy="1655064"/>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Clr>
                <a:schemeClr val="accent6"/>
              </a:buClr>
              <a:buSzPts val="1100"/>
              <a:buFont typeface="Arial"/>
              <a:buChar char="•"/>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1" name="Google Shape;431;p38"/>
          <p:cNvSpPr txBox="1"/>
          <p:nvPr>
            <p:ph idx="7" type="body"/>
          </p:nvPr>
        </p:nvSpPr>
        <p:spPr>
          <a:xfrm>
            <a:off x="6069330" y="2057400"/>
            <a:ext cx="2496312" cy="2667762"/>
          </a:xfrm>
          <a:prstGeom prst="rect">
            <a:avLst/>
          </a:prstGeom>
          <a:noFill/>
          <a:ln cap="flat" cmpd="sng" w="12700">
            <a:solidFill>
              <a:schemeClr val="accent4"/>
            </a:solidFill>
            <a:prstDash val="solid"/>
            <a:round/>
            <a:headEnd len="sm" w="sm" type="none"/>
            <a:tailEnd len="sm" w="sm" type="none"/>
          </a:ln>
        </p:spPr>
        <p:txBody>
          <a:bodyPr anchorCtr="0" anchor="t" bIns="34275" lIns="68575" spcFirstLastPara="1" rIns="68575" wrap="square" tIns="514350">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2" name="Google Shape;432;p38"/>
          <p:cNvSpPr/>
          <p:nvPr>
            <p:ph idx="8" type="pic"/>
          </p:nvPr>
        </p:nvSpPr>
        <p:spPr>
          <a:xfrm>
            <a:off x="6967728" y="1693926"/>
            <a:ext cx="699516" cy="699516"/>
          </a:xfrm>
          <a:prstGeom prst="ellipse">
            <a:avLst/>
          </a:prstGeom>
          <a:solidFill>
            <a:schemeClr val="accent4"/>
          </a:solidFill>
          <a:ln>
            <a:noFill/>
          </a:ln>
        </p:spPr>
      </p:sp>
      <p:sp>
        <p:nvSpPr>
          <p:cNvPr id="433" name="Google Shape;433;p38"/>
          <p:cNvSpPr txBox="1"/>
          <p:nvPr>
            <p:ph idx="9" type="body"/>
          </p:nvPr>
        </p:nvSpPr>
        <p:spPr>
          <a:xfrm>
            <a:off x="6278499" y="2962656"/>
            <a:ext cx="2077974" cy="1655064"/>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300"/>
              </a:spcBef>
              <a:spcAft>
                <a:spcPts val="0"/>
              </a:spcAft>
              <a:buClr>
                <a:schemeClr val="accent6"/>
              </a:buClr>
              <a:buSzPts val="1100"/>
              <a:buFont typeface="Arial"/>
              <a:buChar char="•"/>
              <a:defRPr sz="1100"/>
            </a:lvl1pPr>
            <a:lvl2pPr indent="-317500" lvl="1" marL="914400" algn="l">
              <a:lnSpc>
                <a:spcPct val="100000"/>
              </a:lnSpc>
              <a:spcBef>
                <a:spcPts val="300"/>
              </a:spcBef>
              <a:spcAft>
                <a:spcPts val="0"/>
              </a:spcAft>
              <a:buClr>
                <a:schemeClr val="accent6"/>
              </a:buClr>
              <a:buSzPts val="1400"/>
              <a:buChar char="•"/>
              <a:defRPr/>
            </a:lvl2pPr>
            <a:lvl3pPr indent="-317500" lvl="2" marL="1371600" algn="l">
              <a:lnSpc>
                <a:spcPct val="100000"/>
              </a:lnSpc>
              <a:spcBef>
                <a:spcPts val="300"/>
              </a:spcBef>
              <a:spcAft>
                <a:spcPts val="0"/>
              </a:spcAft>
              <a:buClr>
                <a:schemeClr val="accent6"/>
              </a:buClr>
              <a:buSzPts val="1400"/>
              <a:buChar char="•"/>
              <a:defRPr/>
            </a:lvl3pPr>
            <a:lvl4pPr indent="-317500" lvl="3" marL="1828800" algn="l">
              <a:lnSpc>
                <a:spcPct val="100000"/>
              </a:lnSpc>
              <a:spcBef>
                <a:spcPts val="300"/>
              </a:spcBef>
              <a:spcAft>
                <a:spcPts val="0"/>
              </a:spcAft>
              <a:buClr>
                <a:schemeClr val="accent6"/>
              </a:buClr>
              <a:buSzPts val="1400"/>
              <a:buChar char="•"/>
              <a:defRPr/>
            </a:lvl4pPr>
            <a:lvl5pPr indent="-317500" lvl="4" marL="2286000" algn="l">
              <a:lnSpc>
                <a:spcPct val="100000"/>
              </a:lnSpc>
              <a:spcBef>
                <a:spcPts val="300"/>
              </a:spcBef>
              <a:spcAft>
                <a:spcPts val="0"/>
              </a:spcAft>
              <a:buClr>
                <a:schemeClr val="accent6"/>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4" name="Shape 434"/>
        <p:cNvGrpSpPr/>
        <p:nvPr/>
      </p:nvGrpSpPr>
      <p:grpSpPr>
        <a:xfrm>
          <a:off x="0" y="0"/>
          <a:ext cx="0" cy="0"/>
          <a:chOff x="0" y="0"/>
          <a:chExt cx="0" cy="0"/>
        </a:xfrm>
      </p:grpSpPr>
      <p:sp>
        <p:nvSpPr>
          <p:cNvPr id="435" name="Google Shape;435;p39"/>
          <p:cNvSpPr/>
          <p:nvPr/>
        </p:nvSpPr>
        <p:spPr>
          <a:xfrm>
            <a:off x="1" y="0"/>
            <a:ext cx="1682120" cy="1577225"/>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36" name="Google Shape;436;p39"/>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37" name="Google Shape;437;p39"/>
          <p:cNvSpPr txBox="1"/>
          <p:nvPr>
            <p:ph type="title"/>
          </p:nvPr>
        </p:nvSpPr>
        <p:spPr>
          <a:xfrm>
            <a:off x="569214" y="912114"/>
            <a:ext cx="8003286" cy="576072"/>
          </a:xfrm>
          <a:prstGeom prst="rect">
            <a:avLst/>
          </a:prstGeom>
          <a:noFill/>
          <a:ln>
            <a:noFill/>
          </a:ln>
        </p:spPr>
        <p:txBody>
          <a:bodyPr anchorCtr="0" anchor="b" bIns="34275" lIns="68575" spcFirstLastPara="1" rIns="68575" wrap="square" tIns="34275">
            <a:noAutofit/>
          </a:bodyPr>
          <a:lstStyle>
            <a:lvl1pPr lvl="0" algn="ctr">
              <a:lnSpc>
                <a:spcPct val="270833"/>
              </a:lnSpc>
              <a:spcBef>
                <a:spcPts val="0"/>
              </a:spcBef>
              <a:spcAft>
                <a:spcPts val="0"/>
              </a:spcAft>
              <a:buClr>
                <a:schemeClr val="accent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38" name="Google Shape;438;p39"/>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9" name="Google Shape;439;p39"/>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0" name="Shape 440"/>
        <p:cNvGrpSpPr/>
        <p:nvPr/>
      </p:nvGrpSpPr>
      <p:grpSpPr>
        <a:xfrm>
          <a:off x="0" y="0"/>
          <a:ext cx="0" cy="0"/>
          <a:chOff x="0" y="0"/>
          <a:chExt cx="0" cy="0"/>
        </a:xfrm>
      </p:grpSpPr>
      <p:sp>
        <p:nvSpPr>
          <p:cNvPr id="441" name="Google Shape;441;p40"/>
          <p:cNvSpPr/>
          <p:nvPr/>
        </p:nvSpPr>
        <p:spPr>
          <a:xfrm>
            <a:off x="1" y="0"/>
            <a:ext cx="1682120" cy="1577225"/>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42" name="Google Shape;442;p40"/>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43" name="Google Shape;443;p40"/>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4" name="Google Shape;444;p40"/>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5" name="Shape 445"/>
        <p:cNvGrpSpPr/>
        <p:nvPr/>
      </p:nvGrpSpPr>
      <p:grpSpPr>
        <a:xfrm>
          <a:off x="0" y="0"/>
          <a:ext cx="0" cy="0"/>
          <a:chOff x="0" y="0"/>
          <a:chExt cx="0" cy="0"/>
        </a:xfrm>
      </p:grpSpPr>
      <p:sp>
        <p:nvSpPr>
          <p:cNvPr id="446" name="Google Shape;446;p41"/>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47" name="Google Shape;447;p4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ctr">
              <a:lnSpc>
                <a:spcPct val="152343"/>
              </a:lnSpc>
              <a:spcBef>
                <a:spcPts val="0"/>
              </a:spcBef>
              <a:spcAft>
                <a:spcPts val="0"/>
              </a:spcAft>
              <a:buClr>
                <a:schemeClr val="accent6"/>
              </a:buClr>
              <a:buSzPts val="2400"/>
              <a:buFont typeface="Arial Black"/>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8" name="Google Shape;448;p4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100000"/>
              </a:lnSpc>
              <a:spcBef>
                <a:spcPts val="300"/>
              </a:spcBef>
              <a:spcAft>
                <a:spcPts val="0"/>
              </a:spcAft>
              <a:buClr>
                <a:schemeClr val="accent6"/>
              </a:buClr>
              <a:buSzPts val="2400"/>
              <a:buChar char="•"/>
              <a:defRPr sz="2400"/>
            </a:lvl1pPr>
            <a:lvl2pPr indent="-361950" lvl="1" marL="914400" algn="l">
              <a:lnSpc>
                <a:spcPct val="100000"/>
              </a:lnSpc>
              <a:spcBef>
                <a:spcPts val="300"/>
              </a:spcBef>
              <a:spcAft>
                <a:spcPts val="0"/>
              </a:spcAft>
              <a:buClr>
                <a:schemeClr val="accent6"/>
              </a:buClr>
              <a:buSzPts val="2100"/>
              <a:buChar char="•"/>
              <a:defRPr sz="2100"/>
            </a:lvl2pPr>
            <a:lvl3pPr indent="-342900" lvl="2" marL="1371600" algn="l">
              <a:lnSpc>
                <a:spcPct val="100000"/>
              </a:lnSpc>
              <a:spcBef>
                <a:spcPts val="300"/>
              </a:spcBef>
              <a:spcAft>
                <a:spcPts val="0"/>
              </a:spcAft>
              <a:buClr>
                <a:schemeClr val="accent6"/>
              </a:buClr>
              <a:buSzPts val="1800"/>
              <a:buChar char="•"/>
              <a:defRPr sz="1800"/>
            </a:lvl3pPr>
            <a:lvl4pPr indent="-323850" lvl="3" marL="1828800" algn="l">
              <a:lnSpc>
                <a:spcPct val="100000"/>
              </a:lnSpc>
              <a:spcBef>
                <a:spcPts val="300"/>
              </a:spcBef>
              <a:spcAft>
                <a:spcPts val="0"/>
              </a:spcAft>
              <a:buClr>
                <a:schemeClr val="accent6"/>
              </a:buClr>
              <a:buSzPts val="1500"/>
              <a:buChar char="•"/>
              <a:defRPr sz="1500"/>
            </a:lvl4pPr>
            <a:lvl5pPr indent="-323850" lvl="4" marL="2286000" algn="l">
              <a:lnSpc>
                <a:spcPct val="100000"/>
              </a:lnSpc>
              <a:spcBef>
                <a:spcPts val="300"/>
              </a:spcBef>
              <a:spcAft>
                <a:spcPts val="0"/>
              </a:spcAft>
              <a:buClr>
                <a:schemeClr val="accent6"/>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449" name="Google Shape;449;p4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200"/>
              <a:buNone/>
              <a:defRPr sz="1200"/>
            </a:lvl1pPr>
            <a:lvl2pPr indent="-228600" lvl="1" marL="914400" algn="l">
              <a:lnSpc>
                <a:spcPct val="100000"/>
              </a:lnSpc>
              <a:spcBef>
                <a:spcPts val="300"/>
              </a:spcBef>
              <a:spcAft>
                <a:spcPts val="0"/>
              </a:spcAft>
              <a:buClr>
                <a:schemeClr val="accent6"/>
              </a:buClr>
              <a:buSzPts val="1100"/>
              <a:buNone/>
              <a:defRPr sz="1100"/>
            </a:lvl2pPr>
            <a:lvl3pPr indent="-228600" lvl="2" marL="1371600" algn="l">
              <a:lnSpc>
                <a:spcPct val="100000"/>
              </a:lnSpc>
              <a:spcBef>
                <a:spcPts val="300"/>
              </a:spcBef>
              <a:spcAft>
                <a:spcPts val="0"/>
              </a:spcAft>
              <a:buClr>
                <a:schemeClr val="accent6"/>
              </a:buClr>
              <a:buSzPts val="900"/>
              <a:buNone/>
              <a:defRPr sz="900"/>
            </a:lvl3pPr>
            <a:lvl4pPr indent="-228600" lvl="3" marL="1828800" algn="l">
              <a:lnSpc>
                <a:spcPct val="100000"/>
              </a:lnSpc>
              <a:spcBef>
                <a:spcPts val="300"/>
              </a:spcBef>
              <a:spcAft>
                <a:spcPts val="0"/>
              </a:spcAft>
              <a:buClr>
                <a:schemeClr val="accent6"/>
              </a:buClr>
              <a:buSzPts val="800"/>
              <a:buNone/>
              <a:defRPr sz="800"/>
            </a:lvl4pPr>
            <a:lvl5pPr indent="-228600" lvl="4" marL="2286000" algn="l">
              <a:lnSpc>
                <a:spcPct val="100000"/>
              </a:lnSpc>
              <a:spcBef>
                <a:spcPts val="300"/>
              </a:spcBef>
              <a:spcAft>
                <a:spcPts val="0"/>
              </a:spcAft>
              <a:buClr>
                <a:schemeClr val="accent6"/>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50" name="Google Shape;450;p41"/>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1" name="Google Shape;451;p41"/>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obj">
  <p:cSld name="OBJECT">
    <p:spTree>
      <p:nvGrpSpPr>
        <p:cNvPr id="35" name="Shape 35"/>
        <p:cNvGrpSpPr/>
        <p:nvPr/>
      </p:nvGrpSpPr>
      <p:grpSpPr>
        <a:xfrm>
          <a:off x="0" y="0"/>
          <a:ext cx="0" cy="0"/>
          <a:chOff x="0" y="0"/>
          <a:chExt cx="0" cy="0"/>
        </a:xfrm>
      </p:grpSpPr>
      <p:sp>
        <p:nvSpPr>
          <p:cNvPr id="36" name="Google Shape;36;p5"/>
          <p:cNvSpPr/>
          <p:nvPr/>
        </p:nvSpPr>
        <p:spPr>
          <a:xfrm>
            <a:off x="0" y="2570502"/>
            <a:ext cx="2572650" cy="2572999"/>
          </a:xfrm>
          <a:custGeom>
            <a:rect b="b" l="l" r="r" t="t"/>
            <a:pathLst>
              <a:path extrusionOk="0" h="3430665" w="3430200">
                <a:moveTo>
                  <a:pt x="0" y="0"/>
                </a:moveTo>
                <a:lnTo>
                  <a:pt x="3430200" y="0"/>
                </a:lnTo>
                <a:lnTo>
                  <a:pt x="3430200" y="3430665"/>
                </a:lnTo>
                <a:lnTo>
                  <a:pt x="0" y="343066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7" name="Google Shape;37;p5"/>
          <p:cNvSpPr/>
          <p:nvPr/>
        </p:nvSpPr>
        <p:spPr>
          <a:xfrm>
            <a:off x="0" y="2570502"/>
            <a:ext cx="2572650" cy="2572999"/>
          </a:xfrm>
          <a:custGeom>
            <a:rect b="b" l="l" r="r" t="t"/>
            <a:pathLst>
              <a:path extrusionOk="0" h="3430665" w="3430200">
                <a:moveTo>
                  <a:pt x="3430200" y="0"/>
                </a:moveTo>
                <a:lnTo>
                  <a:pt x="3430200" y="3430665"/>
                </a:lnTo>
                <a:lnTo>
                  <a:pt x="0" y="3430665"/>
                </a:lnTo>
                <a:lnTo>
                  <a:pt x="0" y="3417531"/>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8" name="Google Shape;38;p5"/>
          <p:cNvSpPr/>
          <p:nvPr/>
        </p:nvSpPr>
        <p:spPr>
          <a:xfrm>
            <a:off x="1" y="1"/>
            <a:ext cx="2567839" cy="2578009"/>
          </a:xfrm>
          <a:custGeom>
            <a:rect b="b" l="l" r="r" t="t"/>
            <a:pathLst>
              <a:path extrusionOk="0" h="3437345" w="3423785">
                <a:moveTo>
                  <a:pt x="0" y="0"/>
                </a:moveTo>
                <a:lnTo>
                  <a:pt x="3423785" y="0"/>
                </a:lnTo>
                <a:lnTo>
                  <a:pt x="3423785" y="3437345"/>
                </a:lnTo>
                <a:lnTo>
                  <a:pt x="0" y="3437345"/>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39" name="Google Shape;39;p5"/>
          <p:cNvSpPr txBox="1"/>
          <p:nvPr>
            <p:ph type="title"/>
          </p:nvPr>
        </p:nvSpPr>
        <p:spPr>
          <a:xfrm>
            <a:off x="3168396" y="1707642"/>
            <a:ext cx="5074800" cy="576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5"/>
          <p:cNvSpPr txBox="1"/>
          <p:nvPr>
            <p:ph idx="1" type="body"/>
          </p:nvPr>
        </p:nvSpPr>
        <p:spPr>
          <a:xfrm>
            <a:off x="3168396" y="2417064"/>
            <a:ext cx="5074800" cy="202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100"/>
              <a:buNone/>
              <a:defRPr sz="1100"/>
            </a:lvl1pPr>
            <a:lvl2pPr indent="-298450" lvl="1" marL="914400" algn="l">
              <a:lnSpc>
                <a:spcPct val="100000"/>
              </a:lnSpc>
              <a:spcBef>
                <a:spcPts val="300"/>
              </a:spcBef>
              <a:spcAft>
                <a:spcPts val="0"/>
              </a:spcAft>
              <a:buClr>
                <a:schemeClr val="accent6"/>
              </a:buClr>
              <a:buSzPts val="1100"/>
              <a:buChar char="•"/>
              <a:defRPr sz="1100"/>
            </a:lvl2pPr>
            <a:lvl3pPr indent="-298450" lvl="2" marL="1371600" algn="l">
              <a:lnSpc>
                <a:spcPct val="100000"/>
              </a:lnSpc>
              <a:spcBef>
                <a:spcPts val="300"/>
              </a:spcBef>
              <a:spcAft>
                <a:spcPts val="0"/>
              </a:spcAft>
              <a:buClr>
                <a:schemeClr val="accent6"/>
              </a:buClr>
              <a:buSzPts val="1100"/>
              <a:buChar char="•"/>
              <a:defRPr sz="1100"/>
            </a:lvl3pPr>
            <a:lvl4pPr indent="-298450" lvl="3" marL="1828800" algn="l">
              <a:lnSpc>
                <a:spcPct val="100000"/>
              </a:lnSpc>
              <a:spcBef>
                <a:spcPts val="300"/>
              </a:spcBef>
              <a:spcAft>
                <a:spcPts val="0"/>
              </a:spcAft>
              <a:buClr>
                <a:schemeClr val="accent6"/>
              </a:buClr>
              <a:buSzPts val="1100"/>
              <a:buChar char="•"/>
              <a:defRPr sz="1100"/>
            </a:lvl4pPr>
            <a:lvl5pPr indent="-298450" lvl="4" marL="2286000" algn="l">
              <a:lnSpc>
                <a:spcPct val="100000"/>
              </a:lnSpc>
              <a:spcBef>
                <a:spcPts val="300"/>
              </a:spcBef>
              <a:spcAft>
                <a:spcPts val="0"/>
              </a:spcAft>
              <a:buClr>
                <a:schemeClr val="accent6"/>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5"/>
          <p:cNvSpPr txBox="1"/>
          <p:nvPr>
            <p:ph idx="11" type="ftr"/>
          </p:nvPr>
        </p:nvSpPr>
        <p:spPr>
          <a:xfrm>
            <a:off x="3168396"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5"/>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43" name="Google Shape;43;p5"/>
          <p:cNvSpPr/>
          <p:nvPr/>
        </p:nvSpPr>
        <p:spPr>
          <a:xfrm>
            <a:off x="1" y="652"/>
            <a:ext cx="2567839" cy="2577358"/>
          </a:xfrm>
          <a:custGeom>
            <a:rect b="b" l="l" r="r" t="t"/>
            <a:pathLst>
              <a:path extrusionOk="0" h="3436477" w="3423785">
                <a:moveTo>
                  <a:pt x="0" y="0"/>
                </a:moveTo>
                <a:lnTo>
                  <a:pt x="3423785" y="3436477"/>
                </a:lnTo>
                <a:lnTo>
                  <a:pt x="0" y="343647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2" name="Shape 452"/>
        <p:cNvGrpSpPr/>
        <p:nvPr/>
      </p:nvGrpSpPr>
      <p:grpSpPr>
        <a:xfrm>
          <a:off x="0" y="0"/>
          <a:ext cx="0" cy="0"/>
          <a:chOff x="0" y="0"/>
          <a:chExt cx="0" cy="0"/>
        </a:xfrm>
      </p:grpSpPr>
      <p:sp>
        <p:nvSpPr>
          <p:cNvPr id="453" name="Google Shape;453;p42"/>
          <p:cNvSpPr/>
          <p:nvPr/>
        </p:nvSpPr>
        <p:spPr>
          <a:xfrm rot="10800000">
            <a:off x="7461880" y="3566276"/>
            <a:ext cx="1682120" cy="1577224"/>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454" name="Google Shape;454;p4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ctr">
              <a:lnSpc>
                <a:spcPct val="152343"/>
              </a:lnSpc>
              <a:spcBef>
                <a:spcPts val="0"/>
              </a:spcBef>
              <a:spcAft>
                <a:spcPts val="0"/>
              </a:spcAft>
              <a:buClr>
                <a:schemeClr val="accent6"/>
              </a:buClr>
              <a:buSzPts val="2400"/>
              <a:buFont typeface="Arial Black"/>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55" name="Google Shape;455;p42"/>
          <p:cNvSpPr/>
          <p:nvPr>
            <p:ph idx="2" type="pic"/>
          </p:nvPr>
        </p:nvSpPr>
        <p:spPr>
          <a:xfrm>
            <a:off x="3887391" y="740569"/>
            <a:ext cx="4629150" cy="3655219"/>
          </a:xfrm>
          <a:prstGeom prst="rect">
            <a:avLst/>
          </a:prstGeom>
          <a:noFill/>
          <a:ln>
            <a:noFill/>
          </a:ln>
        </p:spPr>
      </p:sp>
      <p:sp>
        <p:nvSpPr>
          <p:cNvPr id="456" name="Google Shape;456;p4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200"/>
              <a:buNone/>
              <a:defRPr sz="1200"/>
            </a:lvl1pPr>
            <a:lvl2pPr indent="-228600" lvl="1" marL="914400" algn="l">
              <a:lnSpc>
                <a:spcPct val="100000"/>
              </a:lnSpc>
              <a:spcBef>
                <a:spcPts val="300"/>
              </a:spcBef>
              <a:spcAft>
                <a:spcPts val="0"/>
              </a:spcAft>
              <a:buClr>
                <a:schemeClr val="accent6"/>
              </a:buClr>
              <a:buSzPts val="1100"/>
              <a:buNone/>
              <a:defRPr sz="1100"/>
            </a:lvl2pPr>
            <a:lvl3pPr indent="-228600" lvl="2" marL="1371600" algn="l">
              <a:lnSpc>
                <a:spcPct val="100000"/>
              </a:lnSpc>
              <a:spcBef>
                <a:spcPts val="300"/>
              </a:spcBef>
              <a:spcAft>
                <a:spcPts val="0"/>
              </a:spcAft>
              <a:buClr>
                <a:schemeClr val="accent6"/>
              </a:buClr>
              <a:buSzPts val="900"/>
              <a:buNone/>
              <a:defRPr sz="900"/>
            </a:lvl3pPr>
            <a:lvl4pPr indent="-228600" lvl="3" marL="1828800" algn="l">
              <a:lnSpc>
                <a:spcPct val="100000"/>
              </a:lnSpc>
              <a:spcBef>
                <a:spcPts val="300"/>
              </a:spcBef>
              <a:spcAft>
                <a:spcPts val="0"/>
              </a:spcAft>
              <a:buClr>
                <a:schemeClr val="accent6"/>
              </a:buClr>
              <a:buSzPts val="800"/>
              <a:buNone/>
              <a:defRPr sz="800"/>
            </a:lvl4pPr>
            <a:lvl5pPr indent="-228600" lvl="4" marL="2286000" algn="l">
              <a:lnSpc>
                <a:spcPct val="100000"/>
              </a:lnSpc>
              <a:spcBef>
                <a:spcPts val="300"/>
              </a:spcBef>
              <a:spcAft>
                <a:spcPts val="0"/>
              </a:spcAft>
              <a:buClr>
                <a:schemeClr val="accent6"/>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57" name="Google Shape;457;p42"/>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8" name="Google Shape;458;p42"/>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6"/>
          <p:cNvSpPr txBox="1"/>
          <p:nvPr>
            <p:ph type="title"/>
          </p:nvPr>
        </p:nvSpPr>
        <p:spPr>
          <a:xfrm>
            <a:off x="2990088" y="932688"/>
            <a:ext cx="6124200" cy="576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descr="preencoded.png" id="46" name="Google Shape;46;p6"/>
          <p:cNvSpPr/>
          <p:nvPr/>
        </p:nvSpPr>
        <p:spPr>
          <a:xfrm>
            <a:off x="-4176" y="-2088"/>
            <a:ext cx="2582466" cy="5168503"/>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47" name="Google Shape;47;p6"/>
          <p:cNvPicPr preferRelativeResize="0"/>
          <p:nvPr/>
        </p:nvPicPr>
        <p:blipFill rotWithShape="1">
          <a:blip r:embed="rId2">
            <a:alphaModFix/>
          </a:blip>
          <a:srcRect b="0" l="0" r="0" t="0"/>
          <a:stretch/>
        </p:blipFill>
        <p:spPr>
          <a:xfrm>
            <a:off x="1277483" y="-2088"/>
            <a:ext cx="1300808" cy="3875488"/>
          </a:xfrm>
          <a:prstGeom prst="rect">
            <a:avLst/>
          </a:prstGeom>
          <a:noFill/>
          <a:ln>
            <a:noFill/>
          </a:ln>
        </p:spPr>
      </p:pic>
      <p:sp>
        <p:nvSpPr>
          <p:cNvPr id="48" name="Google Shape;48;p6"/>
          <p:cNvSpPr/>
          <p:nvPr/>
        </p:nvSpPr>
        <p:spPr>
          <a:xfrm>
            <a:off x="1291216" y="-2088"/>
            <a:ext cx="1287086" cy="1290640"/>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49" name="Google Shape;49;p6"/>
          <p:cNvSpPr/>
          <p:nvPr/>
        </p:nvSpPr>
        <p:spPr>
          <a:xfrm>
            <a:off x="-4176" y="2580378"/>
            <a:ext cx="2582466" cy="2586038"/>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50" name="Google Shape;50;p6"/>
          <p:cNvPicPr preferRelativeResize="0"/>
          <p:nvPr/>
        </p:nvPicPr>
        <p:blipFill rotWithShape="1">
          <a:blip r:embed="rId3">
            <a:alphaModFix/>
          </a:blip>
          <a:srcRect b="0" l="0" r="0" t="0"/>
          <a:stretch/>
        </p:blipFill>
        <p:spPr>
          <a:xfrm>
            <a:off x="1288843" y="2580378"/>
            <a:ext cx="1289449" cy="1293021"/>
          </a:xfrm>
          <a:prstGeom prst="rect">
            <a:avLst/>
          </a:prstGeom>
          <a:noFill/>
          <a:ln>
            <a:noFill/>
          </a:ln>
        </p:spPr>
      </p:pic>
      <p:sp>
        <p:nvSpPr>
          <p:cNvPr id="51" name="Google Shape;51;p6"/>
          <p:cNvSpPr txBox="1"/>
          <p:nvPr>
            <p:ph idx="1" type="body"/>
          </p:nvPr>
        </p:nvSpPr>
        <p:spPr>
          <a:xfrm>
            <a:off x="2983230" y="1748028"/>
            <a:ext cx="2866500" cy="3087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0"/>
              </a:spcBef>
              <a:spcAft>
                <a:spcPts val="0"/>
              </a:spcAft>
              <a:buClr>
                <a:schemeClr val="accent6"/>
              </a:buClr>
              <a:buSzPts val="1400"/>
              <a:buNone/>
              <a:defRPr b="1" sz="1400" cap="none">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2" name="Google Shape;52;p6"/>
          <p:cNvSpPr txBox="1"/>
          <p:nvPr>
            <p:ph idx="2" type="body"/>
          </p:nvPr>
        </p:nvSpPr>
        <p:spPr>
          <a:xfrm>
            <a:off x="2763774" y="2157984"/>
            <a:ext cx="2806500" cy="2763300"/>
          </a:xfrm>
          <a:prstGeom prst="rect">
            <a:avLst/>
          </a:prstGeom>
          <a:noFill/>
          <a:ln>
            <a:noFill/>
          </a:ln>
        </p:spPr>
        <p:txBody>
          <a:bodyPr anchorCtr="0" anchor="t" bIns="34275" lIns="34275" spcFirstLastPara="1" rIns="34275" wrap="square" tIns="34275">
            <a:normAutofit/>
          </a:bodyPr>
          <a:lstStyle>
            <a:lvl1pPr indent="-298450" lvl="0" marL="457200" algn="l">
              <a:lnSpc>
                <a:spcPct val="100000"/>
              </a:lnSpc>
              <a:spcBef>
                <a:spcPts val="300"/>
              </a:spcBef>
              <a:spcAft>
                <a:spcPts val="0"/>
              </a:spcAft>
              <a:buClr>
                <a:schemeClr val="accent6"/>
              </a:buClr>
              <a:buSzPts val="1100"/>
              <a:buChar char="•"/>
              <a:defRPr sz="1100"/>
            </a:lvl1pPr>
            <a:lvl2pPr indent="-292100" lvl="1" marL="914400" algn="l">
              <a:lnSpc>
                <a:spcPct val="100000"/>
              </a:lnSpc>
              <a:spcBef>
                <a:spcPts val="300"/>
              </a:spcBef>
              <a:spcAft>
                <a:spcPts val="0"/>
              </a:spcAft>
              <a:buClr>
                <a:schemeClr val="accent6"/>
              </a:buClr>
              <a:buSzPts val="1000"/>
              <a:buChar char="•"/>
              <a:defRPr sz="1000"/>
            </a:lvl2pPr>
            <a:lvl3pPr indent="-285750" lvl="2" marL="1371600" algn="l">
              <a:lnSpc>
                <a:spcPct val="100000"/>
              </a:lnSpc>
              <a:spcBef>
                <a:spcPts val="300"/>
              </a:spcBef>
              <a:spcAft>
                <a:spcPts val="0"/>
              </a:spcAft>
              <a:buClr>
                <a:schemeClr val="accent6"/>
              </a:buClr>
              <a:buSzPts val="900"/>
              <a:buChar char="•"/>
              <a:defRPr sz="9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6"/>
          <p:cNvSpPr txBox="1"/>
          <p:nvPr>
            <p:ph idx="3" type="body"/>
          </p:nvPr>
        </p:nvSpPr>
        <p:spPr>
          <a:xfrm>
            <a:off x="6035040" y="1748028"/>
            <a:ext cx="2866500" cy="3087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0"/>
              </a:spcBef>
              <a:spcAft>
                <a:spcPts val="0"/>
              </a:spcAft>
              <a:buClr>
                <a:schemeClr val="accent6"/>
              </a:buClr>
              <a:buSzPts val="1400"/>
              <a:buNone/>
              <a:defRPr b="1" sz="1400" cap="none">
                <a:latin typeface="Arial"/>
                <a:ea typeface="Arial"/>
                <a:cs typeface="Arial"/>
                <a:sym typeface="Arial"/>
              </a:defRPr>
            </a:lvl1pPr>
            <a:lvl2pPr indent="-228600" lvl="1" marL="914400" algn="l">
              <a:lnSpc>
                <a:spcPct val="100000"/>
              </a:lnSpc>
              <a:spcBef>
                <a:spcPts val="300"/>
              </a:spcBef>
              <a:spcAft>
                <a:spcPts val="0"/>
              </a:spcAft>
              <a:buClr>
                <a:schemeClr val="accent6"/>
              </a:buClr>
              <a:buSzPts val="1500"/>
              <a:buNone/>
              <a:defRPr b="1" sz="1500"/>
            </a:lvl2pPr>
            <a:lvl3pPr indent="-228600" lvl="2" marL="1371600" algn="l">
              <a:lnSpc>
                <a:spcPct val="100000"/>
              </a:lnSpc>
              <a:spcBef>
                <a:spcPts val="300"/>
              </a:spcBef>
              <a:spcAft>
                <a:spcPts val="0"/>
              </a:spcAft>
              <a:buClr>
                <a:schemeClr val="accent6"/>
              </a:buClr>
              <a:buSzPts val="1400"/>
              <a:buNone/>
              <a:defRPr b="1" sz="1400"/>
            </a:lvl3pPr>
            <a:lvl4pPr indent="-228600" lvl="3" marL="1828800" algn="l">
              <a:lnSpc>
                <a:spcPct val="100000"/>
              </a:lnSpc>
              <a:spcBef>
                <a:spcPts val="300"/>
              </a:spcBef>
              <a:spcAft>
                <a:spcPts val="0"/>
              </a:spcAft>
              <a:buClr>
                <a:schemeClr val="accent6"/>
              </a:buClr>
              <a:buSzPts val="1200"/>
              <a:buNone/>
              <a:defRPr b="1" sz="1200"/>
            </a:lvl4pPr>
            <a:lvl5pPr indent="-228600" lvl="4" marL="2286000" algn="l">
              <a:lnSpc>
                <a:spcPct val="100000"/>
              </a:lnSpc>
              <a:spcBef>
                <a:spcPts val="300"/>
              </a:spcBef>
              <a:spcAft>
                <a:spcPts val="0"/>
              </a:spcAft>
              <a:buClr>
                <a:schemeClr val="accent6"/>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4" name="Google Shape;54;p6"/>
          <p:cNvSpPr txBox="1"/>
          <p:nvPr>
            <p:ph idx="4" type="body"/>
          </p:nvPr>
        </p:nvSpPr>
        <p:spPr>
          <a:xfrm>
            <a:off x="5815584" y="2157984"/>
            <a:ext cx="2806500" cy="2763300"/>
          </a:xfrm>
          <a:prstGeom prst="rect">
            <a:avLst/>
          </a:prstGeom>
          <a:noFill/>
          <a:ln>
            <a:noFill/>
          </a:ln>
        </p:spPr>
        <p:txBody>
          <a:bodyPr anchorCtr="0" anchor="t" bIns="34275" lIns="34275" spcFirstLastPara="1" rIns="34275" wrap="square" tIns="34275">
            <a:normAutofit/>
          </a:bodyPr>
          <a:lstStyle>
            <a:lvl1pPr indent="-298450" lvl="0" marL="457200" algn="l">
              <a:lnSpc>
                <a:spcPct val="100000"/>
              </a:lnSpc>
              <a:spcBef>
                <a:spcPts val="300"/>
              </a:spcBef>
              <a:spcAft>
                <a:spcPts val="0"/>
              </a:spcAft>
              <a:buClr>
                <a:schemeClr val="accent6"/>
              </a:buClr>
              <a:buSzPts val="1100"/>
              <a:buChar char="•"/>
              <a:defRPr sz="1100"/>
            </a:lvl1pPr>
            <a:lvl2pPr indent="-292100" lvl="1" marL="914400" algn="l">
              <a:lnSpc>
                <a:spcPct val="100000"/>
              </a:lnSpc>
              <a:spcBef>
                <a:spcPts val="300"/>
              </a:spcBef>
              <a:spcAft>
                <a:spcPts val="0"/>
              </a:spcAft>
              <a:buClr>
                <a:schemeClr val="accent6"/>
              </a:buClr>
              <a:buSzPts val="1000"/>
              <a:buChar char="•"/>
              <a:defRPr sz="1000"/>
            </a:lvl2pPr>
            <a:lvl3pPr indent="-285750" lvl="2" marL="1371600" algn="l">
              <a:lnSpc>
                <a:spcPct val="100000"/>
              </a:lnSpc>
              <a:spcBef>
                <a:spcPts val="300"/>
              </a:spcBef>
              <a:spcAft>
                <a:spcPts val="0"/>
              </a:spcAft>
              <a:buClr>
                <a:schemeClr val="accent6"/>
              </a:buClr>
              <a:buSzPts val="900"/>
              <a:buChar char="•"/>
              <a:defRPr sz="9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5" name="Google Shape;55;p6"/>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6" name="Shape 56"/>
        <p:cNvGrpSpPr/>
        <p:nvPr/>
      </p:nvGrpSpPr>
      <p:grpSpPr>
        <a:xfrm>
          <a:off x="0" y="0"/>
          <a:ext cx="0" cy="0"/>
          <a:chOff x="0" y="0"/>
          <a:chExt cx="0" cy="0"/>
        </a:xfrm>
      </p:grpSpPr>
      <p:sp>
        <p:nvSpPr>
          <p:cNvPr descr="preencoded.png" id="57" name="Google Shape;57;p7"/>
          <p:cNvSpPr/>
          <p:nvPr/>
        </p:nvSpPr>
        <p:spPr>
          <a:xfrm>
            <a:off x="-4176" y="-2088"/>
            <a:ext cx="2582466" cy="5168503"/>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58" name="Google Shape;58;p7"/>
          <p:cNvPicPr preferRelativeResize="0"/>
          <p:nvPr/>
        </p:nvPicPr>
        <p:blipFill rotWithShape="1">
          <a:blip r:embed="rId2">
            <a:alphaModFix/>
          </a:blip>
          <a:srcRect b="0" l="0" r="0" t="0"/>
          <a:stretch/>
        </p:blipFill>
        <p:spPr>
          <a:xfrm>
            <a:off x="1277483" y="-2088"/>
            <a:ext cx="1300808" cy="3875488"/>
          </a:xfrm>
          <a:prstGeom prst="rect">
            <a:avLst/>
          </a:prstGeom>
          <a:noFill/>
          <a:ln>
            <a:noFill/>
          </a:ln>
        </p:spPr>
      </p:pic>
      <p:sp>
        <p:nvSpPr>
          <p:cNvPr id="59" name="Google Shape;59;p7"/>
          <p:cNvSpPr/>
          <p:nvPr/>
        </p:nvSpPr>
        <p:spPr>
          <a:xfrm>
            <a:off x="1291216" y="-2088"/>
            <a:ext cx="1287086" cy="1290640"/>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60" name="Google Shape;60;p7"/>
          <p:cNvSpPr/>
          <p:nvPr/>
        </p:nvSpPr>
        <p:spPr>
          <a:xfrm>
            <a:off x="-4176" y="2580378"/>
            <a:ext cx="2582466" cy="2586038"/>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61" name="Google Shape;61;p7"/>
          <p:cNvPicPr preferRelativeResize="0"/>
          <p:nvPr/>
        </p:nvPicPr>
        <p:blipFill rotWithShape="1">
          <a:blip r:embed="rId3">
            <a:alphaModFix/>
          </a:blip>
          <a:srcRect b="0" l="0" r="0" t="0"/>
          <a:stretch/>
        </p:blipFill>
        <p:spPr>
          <a:xfrm>
            <a:off x="1288843" y="2580378"/>
            <a:ext cx="1289449" cy="1293021"/>
          </a:xfrm>
          <a:prstGeom prst="rect">
            <a:avLst/>
          </a:prstGeom>
          <a:noFill/>
          <a:ln>
            <a:noFill/>
          </a:ln>
        </p:spPr>
      </p:pic>
      <p:sp>
        <p:nvSpPr>
          <p:cNvPr id="62" name="Google Shape;62;p7"/>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7"/>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64" name="Google Shape;64;p7"/>
          <p:cNvSpPr txBox="1"/>
          <p:nvPr>
            <p:ph type="title"/>
          </p:nvPr>
        </p:nvSpPr>
        <p:spPr>
          <a:xfrm>
            <a:off x="2990088" y="932688"/>
            <a:ext cx="6124200" cy="576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7"/>
          <p:cNvSpPr txBox="1"/>
          <p:nvPr>
            <p:ph idx="1" type="body"/>
          </p:nvPr>
        </p:nvSpPr>
        <p:spPr>
          <a:xfrm>
            <a:off x="2763774" y="1691640"/>
            <a:ext cx="2806500" cy="3229800"/>
          </a:xfrm>
          <a:prstGeom prst="rect">
            <a:avLst/>
          </a:prstGeom>
          <a:noFill/>
          <a:ln>
            <a:noFill/>
          </a:ln>
        </p:spPr>
        <p:txBody>
          <a:bodyPr anchorCtr="0" anchor="t" bIns="34275" lIns="34275" spcFirstLastPara="1" rIns="34275" wrap="square" tIns="34275">
            <a:normAutofit/>
          </a:bodyPr>
          <a:lstStyle>
            <a:lvl1pPr indent="-298450" lvl="0" marL="457200" algn="l">
              <a:lnSpc>
                <a:spcPct val="100000"/>
              </a:lnSpc>
              <a:spcBef>
                <a:spcPts val="300"/>
              </a:spcBef>
              <a:spcAft>
                <a:spcPts val="0"/>
              </a:spcAft>
              <a:buClr>
                <a:schemeClr val="accent6"/>
              </a:buClr>
              <a:buSzPts val="1100"/>
              <a:buChar char="•"/>
              <a:defRPr sz="1100"/>
            </a:lvl1pPr>
            <a:lvl2pPr indent="-292100" lvl="1" marL="914400" algn="l">
              <a:lnSpc>
                <a:spcPct val="100000"/>
              </a:lnSpc>
              <a:spcBef>
                <a:spcPts val="300"/>
              </a:spcBef>
              <a:spcAft>
                <a:spcPts val="0"/>
              </a:spcAft>
              <a:buClr>
                <a:schemeClr val="accent6"/>
              </a:buClr>
              <a:buSzPts val="1000"/>
              <a:buChar char="•"/>
              <a:defRPr sz="1000"/>
            </a:lvl2pPr>
            <a:lvl3pPr indent="-285750" lvl="2" marL="1371600" algn="l">
              <a:lnSpc>
                <a:spcPct val="100000"/>
              </a:lnSpc>
              <a:spcBef>
                <a:spcPts val="300"/>
              </a:spcBef>
              <a:spcAft>
                <a:spcPts val="0"/>
              </a:spcAft>
              <a:buClr>
                <a:schemeClr val="accent6"/>
              </a:buClr>
              <a:buSzPts val="900"/>
              <a:buChar char="•"/>
              <a:defRPr sz="9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7"/>
          <p:cNvSpPr txBox="1"/>
          <p:nvPr>
            <p:ph idx="2" type="body"/>
          </p:nvPr>
        </p:nvSpPr>
        <p:spPr>
          <a:xfrm>
            <a:off x="5815584" y="1691640"/>
            <a:ext cx="2806500" cy="3229800"/>
          </a:xfrm>
          <a:prstGeom prst="rect">
            <a:avLst/>
          </a:prstGeom>
          <a:noFill/>
          <a:ln>
            <a:noFill/>
          </a:ln>
        </p:spPr>
        <p:txBody>
          <a:bodyPr anchorCtr="0" anchor="t" bIns="34275" lIns="34275" spcFirstLastPara="1" rIns="34275" wrap="square" tIns="34275">
            <a:normAutofit/>
          </a:bodyPr>
          <a:lstStyle>
            <a:lvl1pPr indent="-298450" lvl="0" marL="457200" algn="l">
              <a:lnSpc>
                <a:spcPct val="100000"/>
              </a:lnSpc>
              <a:spcBef>
                <a:spcPts val="300"/>
              </a:spcBef>
              <a:spcAft>
                <a:spcPts val="0"/>
              </a:spcAft>
              <a:buClr>
                <a:schemeClr val="accent6"/>
              </a:buClr>
              <a:buSzPts val="1100"/>
              <a:buChar char="•"/>
              <a:defRPr sz="1100"/>
            </a:lvl1pPr>
            <a:lvl2pPr indent="-292100" lvl="1" marL="914400" algn="l">
              <a:lnSpc>
                <a:spcPct val="100000"/>
              </a:lnSpc>
              <a:spcBef>
                <a:spcPts val="300"/>
              </a:spcBef>
              <a:spcAft>
                <a:spcPts val="0"/>
              </a:spcAft>
              <a:buClr>
                <a:schemeClr val="accent6"/>
              </a:buClr>
              <a:buSzPts val="1000"/>
              <a:buChar char="•"/>
              <a:defRPr sz="1000"/>
            </a:lvl2pPr>
            <a:lvl3pPr indent="-285750" lvl="2" marL="1371600" algn="l">
              <a:lnSpc>
                <a:spcPct val="100000"/>
              </a:lnSpc>
              <a:spcBef>
                <a:spcPts val="300"/>
              </a:spcBef>
              <a:spcAft>
                <a:spcPts val="0"/>
              </a:spcAft>
              <a:buClr>
                <a:schemeClr val="accent6"/>
              </a:buClr>
              <a:buSzPts val="900"/>
              <a:buChar char="•"/>
              <a:defRPr sz="9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Title and Chart">
    <p:spTree>
      <p:nvGrpSpPr>
        <p:cNvPr id="67" name="Shape 67"/>
        <p:cNvGrpSpPr/>
        <p:nvPr/>
      </p:nvGrpSpPr>
      <p:grpSpPr>
        <a:xfrm>
          <a:off x="0" y="0"/>
          <a:ext cx="0" cy="0"/>
          <a:chOff x="0" y="0"/>
          <a:chExt cx="0" cy="0"/>
        </a:xfrm>
      </p:grpSpPr>
      <p:sp>
        <p:nvSpPr>
          <p:cNvPr id="68" name="Google Shape;68;p8"/>
          <p:cNvSpPr/>
          <p:nvPr/>
        </p:nvSpPr>
        <p:spPr>
          <a:xfrm>
            <a:off x="1" y="0"/>
            <a:ext cx="1682120" cy="1577225"/>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69" name="Google Shape;69;p8"/>
          <p:cNvSpPr txBox="1"/>
          <p:nvPr>
            <p:ph type="title"/>
          </p:nvPr>
        </p:nvSpPr>
        <p:spPr>
          <a:xfrm>
            <a:off x="569214" y="912114"/>
            <a:ext cx="8003400" cy="5760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chemeClr val="accent6"/>
              </a:buClr>
              <a:buSzPts val="3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8"/>
          <p:cNvSpPr txBox="1"/>
          <p:nvPr>
            <p:ph idx="1" type="body"/>
          </p:nvPr>
        </p:nvSpPr>
        <p:spPr>
          <a:xfrm>
            <a:off x="404622" y="1577340"/>
            <a:ext cx="8339400" cy="33261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accent6"/>
              </a:buClr>
              <a:buSzPts val="1400"/>
              <a:buChar char="•"/>
              <a:defRPr sz="1400"/>
            </a:lvl1pPr>
            <a:lvl2pPr indent="-304800" lvl="1" marL="914400" algn="l">
              <a:lnSpc>
                <a:spcPct val="100000"/>
              </a:lnSpc>
              <a:spcBef>
                <a:spcPts val="300"/>
              </a:spcBef>
              <a:spcAft>
                <a:spcPts val="0"/>
              </a:spcAft>
              <a:buClr>
                <a:schemeClr val="accent6"/>
              </a:buClr>
              <a:buSzPts val="1200"/>
              <a:buChar char="•"/>
              <a:defRPr sz="1200"/>
            </a:lvl2pPr>
            <a:lvl3pPr indent="-298450" lvl="2" marL="1371600" algn="l">
              <a:lnSpc>
                <a:spcPct val="100000"/>
              </a:lnSpc>
              <a:spcBef>
                <a:spcPts val="300"/>
              </a:spcBef>
              <a:spcAft>
                <a:spcPts val="0"/>
              </a:spcAft>
              <a:buClr>
                <a:schemeClr val="accent6"/>
              </a:buClr>
              <a:buSzPts val="1100"/>
              <a:buChar char="•"/>
              <a:defRPr sz="1100"/>
            </a:lvl3pPr>
            <a:lvl4pPr indent="-285750" lvl="3" marL="1828800" algn="l">
              <a:lnSpc>
                <a:spcPct val="100000"/>
              </a:lnSpc>
              <a:spcBef>
                <a:spcPts val="300"/>
              </a:spcBef>
              <a:spcAft>
                <a:spcPts val="0"/>
              </a:spcAft>
              <a:buClr>
                <a:schemeClr val="accent6"/>
              </a:buClr>
              <a:buSzPts val="900"/>
              <a:buChar char="•"/>
              <a:defRPr sz="900"/>
            </a:lvl4pPr>
            <a:lvl5pPr indent="-285750" lvl="4" marL="2286000" algn="l">
              <a:lnSpc>
                <a:spcPct val="100000"/>
              </a:lnSpc>
              <a:spcBef>
                <a:spcPts val="300"/>
              </a:spcBef>
              <a:spcAft>
                <a:spcPts val="0"/>
              </a:spcAft>
              <a:buClr>
                <a:schemeClr val="accent6"/>
              </a:buClr>
              <a:buSzPts val="900"/>
              <a:buChar char="•"/>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8"/>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8"/>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73" name="Shape 73"/>
        <p:cNvGrpSpPr/>
        <p:nvPr/>
      </p:nvGrpSpPr>
      <p:grpSpPr>
        <a:xfrm>
          <a:off x="0" y="0"/>
          <a:ext cx="0" cy="0"/>
          <a:chOff x="0" y="0"/>
          <a:chExt cx="0" cy="0"/>
        </a:xfrm>
      </p:grpSpPr>
      <p:sp>
        <p:nvSpPr>
          <p:cNvPr descr="preencoded.png" id="74" name="Google Shape;74;p9"/>
          <p:cNvSpPr/>
          <p:nvPr/>
        </p:nvSpPr>
        <p:spPr>
          <a:xfrm>
            <a:off x="6568679" y="-10715"/>
            <a:ext cx="2575322" cy="2589609"/>
          </a:xfrm>
          <a:custGeom>
            <a:rect b="b" l="l" r="r" t="t"/>
            <a:pathLst>
              <a:path extrusionOk="0" h="3452812" w="3433763">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75" name="Google Shape;75;p9"/>
          <p:cNvSpPr/>
          <p:nvPr/>
        </p:nvSpPr>
        <p:spPr>
          <a:xfrm>
            <a:off x="6568679" y="2578894"/>
            <a:ext cx="2575322" cy="2575321"/>
          </a:xfrm>
          <a:custGeom>
            <a:rect b="b" l="l" r="r" t="t"/>
            <a:pathLst>
              <a:path extrusionOk="0" h="3433762" w="3433763">
                <a:moveTo>
                  <a:pt x="0" y="0"/>
                </a:moveTo>
                <a:lnTo>
                  <a:pt x="3433763" y="0"/>
                </a:lnTo>
                <a:lnTo>
                  <a:pt x="3433763" y="3433763"/>
                </a:lnTo>
                <a:cubicBezTo>
                  <a:pt x="1537383" y="3433763"/>
                  <a:pt x="0" y="1896380"/>
                  <a:pt x="0" y="0"/>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76" name="Google Shape;76;p9"/>
          <p:cNvSpPr/>
          <p:nvPr/>
        </p:nvSpPr>
        <p:spPr>
          <a:xfrm flipH="1" rot="10800000">
            <a:off x="7493794" y="935831"/>
            <a:ext cx="1650206" cy="1635919"/>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77" name="Google Shape;77;p9"/>
          <p:cNvSpPr/>
          <p:nvPr/>
        </p:nvSpPr>
        <p:spPr>
          <a:xfrm flipH="1" rot="10800000">
            <a:off x="-15065" y="3435038"/>
            <a:ext cx="1708461" cy="1708461"/>
          </a:xfrm>
          <a:custGeom>
            <a:rect b="b" l="l" r="r" t="t"/>
            <a:pathLst>
              <a:path extrusionOk="0" h="2277948" w="2277948">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78" name="Google Shape;78;p9"/>
          <p:cNvPicPr preferRelativeResize="0"/>
          <p:nvPr/>
        </p:nvPicPr>
        <p:blipFill rotWithShape="1">
          <a:blip r:embed="rId2">
            <a:alphaModFix/>
          </a:blip>
          <a:srcRect b="0" l="0" r="0" t="0"/>
          <a:stretch/>
        </p:blipFill>
        <p:spPr>
          <a:xfrm>
            <a:off x="7493915" y="2580952"/>
            <a:ext cx="1650088" cy="1650088"/>
          </a:xfrm>
          <a:prstGeom prst="rect">
            <a:avLst/>
          </a:prstGeom>
          <a:noFill/>
          <a:ln>
            <a:noFill/>
          </a:ln>
        </p:spPr>
      </p:pic>
      <p:sp>
        <p:nvSpPr>
          <p:cNvPr descr="preencoded.png" id="79" name="Google Shape;79;p9"/>
          <p:cNvSpPr/>
          <p:nvPr/>
        </p:nvSpPr>
        <p:spPr>
          <a:xfrm>
            <a:off x="1280969" y="4250712"/>
            <a:ext cx="581266" cy="581266"/>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id="80" name="Google Shape;80;p9"/>
          <p:cNvSpPr txBox="1"/>
          <p:nvPr>
            <p:ph type="title"/>
          </p:nvPr>
        </p:nvSpPr>
        <p:spPr>
          <a:xfrm>
            <a:off x="1131570" y="1412748"/>
            <a:ext cx="5074800" cy="5760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6"/>
              </a:buClr>
              <a:buSzPts val="3300"/>
              <a:buFont typeface="Arial Black"/>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9"/>
          <p:cNvSpPr txBox="1"/>
          <p:nvPr>
            <p:ph idx="1" type="body"/>
          </p:nvPr>
        </p:nvSpPr>
        <p:spPr>
          <a:xfrm>
            <a:off x="1131570" y="2128266"/>
            <a:ext cx="4409700" cy="202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Clr>
                <a:schemeClr val="accent6"/>
              </a:buClr>
              <a:buSzPts val="1100"/>
              <a:buNone/>
              <a:defRPr sz="1100"/>
            </a:lvl1pPr>
            <a:lvl2pPr indent="-298450" lvl="1" marL="914400" algn="l">
              <a:lnSpc>
                <a:spcPct val="100000"/>
              </a:lnSpc>
              <a:spcBef>
                <a:spcPts val="300"/>
              </a:spcBef>
              <a:spcAft>
                <a:spcPts val="0"/>
              </a:spcAft>
              <a:buClr>
                <a:schemeClr val="accent6"/>
              </a:buClr>
              <a:buSzPts val="1100"/>
              <a:buChar char="•"/>
              <a:defRPr sz="1100"/>
            </a:lvl2pPr>
            <a:lvl3pPr indent="-298450" lvl="2" marL="1371600" algn="l">
              <a:lnSpc>
                <a:spcPct val="100000"/>
              </a:lnSpc>
              <a:spcBef>
                <a:spcPts val="300"/>
              </a:spcBef>
              <a:spcAft>
                <a:spcPts val="0"/>
              </a:spcAft>
              <a:buClr>
                <a:schemeClr val="accent6"/>
              </a:buClr>
              <a:buSzPts val="1100"/>
              <a:buChar char="•"/>
              <a:defRPr sz="1100"/>
            </a:lvl3pPr>
            <a:lvl4pPr indent="-298450" lvl="3" marL="1828800" algn="l">
              <a:lnSpc>
                <a:spcPct val="100000"/>
              </a:lnSpc>
              <a:spcBef>
                <a:spcPts val="300"/>
              </a:spcBef>
              <a:spcAft>
                <a:spcPts val="0"/>
              </a:spcAft>
              <a:buClr>
                <a:schemeClr val="accent6"/>
              </a:buClr>
              <a:buSzPts val="1100"/>
              <a:buChar char="•"/>
              <a:defRPr sz="1100"/>
            </a:lvl4pPr>
            <a:lvl5pPr indent="-298450" lvl="4" marL="2286000" algn="l">
              <a:lnSpc>
                <a:spcPct val="100000"/>
              </a:lnSpc>
              <a:spcBef>
                <a:spcPts val="300"/>
              </a:spcBef>
              <a:spcAft>
                <a:spcPts val="0"/>
              </a:spcAft>
              <a:buClr>
                <a:schemeClr val="accent6"/>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9"/>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83" name="Google Shape;83;p9"/>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84" name="Shape 84"/>
        <p:cNvGrpSpPr/>
        <p:nvPr/>
      </p:nvGrpSpPr>
      <p:grpSpPr>
        <a:xfrm>
          <a:off x="0" y="0"/>
          <a:ext cx="0" cy="0"/>
          <a:chOff x="0" y="0"/>
          <a:chExt cx="0" cy="0"/>
        </a:xfrm>
      </p:grpSpPr>
      <p:sp>
        <p:nvSpPr>
          <p:cNvPr id="85" name="Google Shape;85;p10"/>
          <p:cNvSpPr/>
          <p:nvPr/>
        </p:nvSpPr>
        <p:spPr>
          <a:xfrm>
            <a:off x="0" y="0"/>
            <a:ext cx="6711554" cy="51435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sp>
        <p:nvSpPr>
          <p:cNvPr descr="preencoded.png" id="86" name="Google Shape;86;p10"/>
          <p:cNvSpPr/>
          <p:nvPr/>
        </p:nvSpPr>
        <p:spPr>
          <a:xfrm>
            <a:off x="5653970" y="9856"/>
            <a:ext cx="3490031" cy="5123788"/>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EB Garamond"/>
              <a:ea typeface="EB Garamond"/>
              <a:cs typeface="EB Garamond"/>
              <a:sym typeface="EB Garamond"/>
            </a:endParaRPr>
          </a:p>
        </p:txBody>
      </p:sp>
      <p:pic>
        <p:nvPicPr>
          <p:cNvPr descr="preencoded.png" id="87" name="Google Shape;87;p10"/>
          <p:cNvPicPr preferRelativeResize="0"/>
          <p:nvPr/>
        </p:nvPicPr>
        <p:blipFill rotWithShape="1">
          <a:blip r:embed="rId2">
            <a:alphaModFix/>
          </a:blip>
          <a:srcRect b="0" l="0" r="0" t="0"/>
          <a:stretch/>
        </p:blipFill>
        <p:spPr>
          <a:xfrm>
            <a:off x="6552926" y="-18781"/>
            <a:ext cx="2574144" cy="2574144"/>
          </a:xfrm>
          <a:prstGeom prst="rect">
            <a:avLst/>
          </a:prstGeom>
          <a:noFill/>
          <a:ln>
            <a:noFill/>
          </a:ln>
        </p:spPr>
      </p:pic>
      <p:sp>
        <p:nvSpPr>
          <p:cNvPr id="88" name="Google Shape;88;p10"/>
          <p:cNvSpPr txBox="1"/>
          <p:nvPr>
            <p:ph type="ctrTitle"/>
          </p:nvPr>
        </p:nvSpPr>
        <p:spPr>
          <a:xfrm>
            <a:off x="1145286" y="1481328"/>
            <a:ext cx="3127200" cy="500700"/>
          </a:xfrm>
          <a:prstGeom prst="rect">
            <a:avLst/>
          </a:prstGeom>
          <a:noFill/>
          <a:ln>
            <a:noFill/>
          </a:ln>
        </p:spPr>
        <p:txBody>
          <a:bodyPr anchorCtr="0" anchor="b" bIns="34275" lIns="68575" spcFirstLastPara="1" rIns="68575" wrap="square" tIns="0">
            <a:noAutofit/>
          </a:bodyPr>
          <a:lstStyle>
            <a:lvl1pPr lvl="0" algn="l">
              <a:lnSpc>
                <a:spcPct val="110795"/>
              </a:lnSpc>
              <a:spcBef>
                <a:spcPts val="0"/>
              </a:spcBef>
              <a:spcAft>
                <a:spcPts val="0"/>
              </a:spcAft>
              <a:buClr>
                <a:schemeClr val="accent6"/>
              </a:buClr>
              <a:buSzPts val="3300"/>
              <a:buFont typeface="Arial Black"/>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0"/>
          <p:cNvSpPr txBox="1"/>
          <p:nvPr>
            <p:ph idx="1" type="subTitle"/>
          </p:nvPr>
        </p:nvSpPr>
        <p:spPr>
          <a:xfrm>
            <a:off x="1159002" y="2135124"/>
            <a:ext cx="3127200" cy="1632300"/>
          </a:xfrm>
          <a:prstGeom prst="rect">
            <a:avLst/>
          </a:prstGeom>
          <a:noFill/>
          <a:ln>
            <a:noFill/>
          </a:ln>
        </p:spPr>
        <p:txBody>
          <a:bodyPr anchorCtr="0" anchor="t" bIns="0" lIns="68575" spcFirstLastPara="1" rIns="68575" wrap="square" tIns="0">
            <a:normAutofit/>
          </a:bodyPr>
          <a:lstStyle>
            <a:lvl1pPr lvl="0" algn="l">
              <a:lnSpc>
                <a:spcPct val="100000"/>
              </a:lnSpc>
              <a:spcBef>
                <a:spcPts val="400"/>
              </a:spcBef>
              <a:spcAft>
                <a:spcPts val="0"/>
              </a:spcAft>
              <a:buClr>
                <a:schemeClr val="accent6"/>
              </a:buClr>
              <a:buSzPts val="1800"/>
              <a:buNone/>
              <a:defRPr sz="1800"/>
            </a:lvl1pPr>
            <a:lvl2pPr lvl="1" algn="ctr">
              <a:lnSpc>
                <a:spcPct val="100000"/>
              </a:lnSpc>
              <a:spcBef>
                <a:spcPts val="300"/>
              </a:spcBef>
              <a:spcAft>
                <a:spcPts val="0"/>
              </a:spcAft>
              <a:buClr>
                <a:schemeClr val="accent6"/>
              </a:buClr>
              <a:buSzPts val="1500"/>
              <a:buNone/>
              <a:defRPr sz="1500"/>
            </a:lvl2pPr>
            <a:lvl3pPr lvl="2" algn="ctr">
              <a:lnSpc>
                <a:spcPct val="100000"/>
              </a:lnSpc>
              <a:spcBef>
                <a:spcPts val="300"/>
              </a:spcBef>
              <a:spcAft>
                <a:spcPts val="0"/>
              </a:spcAft>
              <a:buClr>
                <a:schemeClr val="accent6"/>
              </a:buClr>
              <a:buSzPts val="1400"/>
              <a:buNone/>
              <a:defRPr sz="1400"/>
            </a:lvl3pPr>
            <a:lvl4pPr lvl="3" algn="ctr">
              <a:lnSpc>
                <a:spcPct val="100000"/>
              </a:lnSpc>
              <a:spcBef>
                <a:spcPts val="300"/>
              </a:spcBef>
              <a:spcAft>
                <a:spcPts val="0"/>
              </a:spcAft>
              <a:buClr>
                <a:schemeClr val="accent6"/>
              </a:buClr>
              <a:buSzPts val="1200"/>
              <a:buNone/>
              <a:defRPr sz="1200"/>
            </a:lvl4pPr>
            <a:lvl5pPr lvl="4" algn="ctr">
              <a:lnSpc>
                <a:spcPct val="100000"/>
              </a:lnSpc>
              <a:spcBef>
                <a:spcPts val="300"/>
              </a:spcBef>
              <a:spcAft>
                <a:spcPts val="0"/>
              </a:spcAft>
              <a:buClr>
                <a:schemeClr val="accent6"/>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21" Type="http://schemas.openxmlformats.org/officeDocument/2006/relationships/theme" Target="../theme/theme1.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69214" y="912114"/>
            <a:ext cx="8003400" cy="576000"/>
          </a:xfrm>
          <a:prstGeom prst="rect">
            <a:avLst/>
          </a:prstGeom>
          <a:noFill/>
          <a:ln>
            <a:noFill/>
          </a:ln>
        </p:spPr>
        <p:txBody>
          <a:bodyPr anchorCtr="0" anchor="b" bIns="34275" lIns="68575" spcFirstLastPara="1" rIns="68575" wrap="square" tIns="34275">
            <a:noAutofit/>
          </a:bodyPr>
          <a:lstStyle>
            <a:lvl1pPr lvl="0" marR="0" rtl="0" algn="ctr">
              <a:lnSpc>
                <a:spcPct val="110795"/>
              </a:lnSpc>
              <a:spcBef>
                <a:spcPts val="0"/>
              </a:spcBef>
              <a:spcAft>
                <a:spcPts val="0"/>
              </a:spcAft>
              <a:buClr>
                <a:schemeClr val="accent6"/>
              </a:buClr>
              <a:buSzPts val="3300"/>
              <a:buFont typeface="Arial Black"/>
              <a:buNone/>
              <a:defRPr b="1" i="0" sz="3300" u="none" cap="none" strike="noStrike">
                <a:solidFill>
                  <a:schemeClr val="accent6"/>
                </a:solidFill>
                <a:latin typeface="Arial Black"/>
                <a:ea typeface="Arial Black"/>
                <a:cs typeface="Arial Black"/>
                <a:sym typeface="Arial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569214" y="1577340"/>
            <a:ext cx="80034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300"/>
              </a:spcBef>
              <a:spcAft>
                <a:spcPts val="0"/>
              </a:spcAft>
              <a:buClr>
                <a:schemeClr val="accent6"/>
              </a:buClr>
              <a:buSzPts val="2100"/>
              <a:buFont typeface="Arial"/>
              <a:buChar char="•"/>
              <a:defRPr b="0" i="0" sz="2100" u="none" cap="none" strike="noStrike">
                <a:solidFill>
                  <a:schemeClr val="accent6"/>
                </a:solidFill>
                <a:latin typeface="EB Garamond"/>
                <a:ea typeface="EB Garamond"/>
                <a:cs typeface="EB Garamond"/>
                <a:sym typeface="EB Garamond"/>
              </a:defRPr>
            </a:lvl1pPr>
            <a:lvl2pPr indent="-342900" lvl="1" marL="914400" marR="0" rtl="0" algn="l">
              <a:lnSpc>
                <a:spcPct val="100000"/>
              </a:lnSpc>
              <a:spcBef>
                <a:spcPts val="30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2pPr>
            <a:lvl3pPr indent="-323850" lvl="2" marL="1371600" marR="0" rtl="0" algn="l">
              <a:lnSpc>
                <a:spcPct val="100000"/>
              </a:lnSpc>
              <a:spcBef>
                <a:spcPts val="300"/>
              </a:spcBef>
              <a:spcAft>
                <a:spcPts val="0"/>
              </a:spcAft>
              <a:buClr>
                <a:schemeClr val="accent6"/>
              </a:buClr>
              <a:buSzPts val="1500"/>
              <a:buFont typeface="Arial"/>
              <a:buChar char="•"/>
              <a:defRPr b="0" i="0" sz="1500" u="none" cap="none" strike="noStrike">
                <a:solidFill>
                  <a:schemeClr val="accent6"/>
                </a:solidFill>
                <a:latin typeface="EB Garamond"/>
                <a:ea typeface="EB Garamond"/>
                <a:cs typeface="EB Garamond"/>
                <a:sym typeface="EB Garamond"/>
              </a:defRPr>
            </a:lvl3pPr>
            <a:lvl4pPr indent="-317500" lvl="3" marL="1828800" marR="0" rtl="0" algn="l">
              <a:lnSpc>
                <a:spcPct val="100000"/>
              </a:lnSpc>
              <a:spcBef>
                <a:spcPts val="300"/>
              </a:spcBef>
              <a:spcAft>
                <a:spcPts val="0"/>
              </a:spcAft>
              <a:buClr>
                <a:schemeClr val="accent6"/>
              </a:buClr>
              <a:buSzPts val="1400"/>
              <a:buFont typeface="Arial"/>
              <a:buChar char="•"/>
              <a:defRPr b="0" i="0" sz="1400" u="none" cap="none" strike="noStrike">
                <a:solidFill>
                  <a:schemeClr val="accent6"/>
                </a:solidFill>
                <a:latin typeface="EB Garamond"/>
                <a:ea typeface="EB Garamond"/>
                <a:cs typeface="EB Garamond"/>
                <a:sym typeface="EB Garamond"/>
              </a:defRPr>
            </a:lvl4pPr>
            <a:lvl5pPr indent="-317500" lvl="4" marL="2286000" marR="0" rtl="0" algn="l">
              <a:lnSpc>
                <a:spcPct val="100000"/>
              </a:lnSpc>
              <a:spcBef>
                <a:spcPts val="300"/>
              </a:spcBef>
              <a:spcAft>
                <a:spcPts val="0"/>
              </a:spcAft>
              <a:buClr>
                <a:schemeClr val="accent6"/>
              </a:buClr>
              <a:buSzPts val="1400"/>
              <a:buFont typeface="Arial"/>
              <a:buChar char="•"/>
              <a:defRPr b="0" i="0" sz="1400" u="none" cap="none" strike="noStrike">
                <a:solidFill>
                  <a:schemeClr val="accent6"/>
                </a:solidFill>
                <a:latin typeface="EB Garamond"/>
                <a:ea typeface="EB Garamond"/>
                <a:cs typeface="EB Garamond"/>
                <a:sym typeface="EB Garamond"/>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9pPr>
          </a:lstStyle>
          <a:p/>
        </p:txBody>
      </p:sp>
      <p:sp>
        <p:nvSpPr>
          <p:cNvPr id="8" name="Google Shape;8;p1"/>
          <p:cNvSpPr txBox="1"/>
          <p:nvPr>
            <p:ph idx="11" type="ftr"/>
          </p:nvPr>
        </p:nvSpPr>
        <p:spPr>
          <a:xfrm>
            <a:off x="466344" y="342900"/>
            <a:ext cx="2400300" cy="2058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accent6"/>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2pPr>
            <a:lvl3pPr lvl="2"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3pPr>
            <a:lvl4pPr lvl="3"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4pPr>
            <a:lvl5pPr lvl="4"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5pPr>
            <a:lvl6pPr lvl="5"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6pPr>
            <a:lvl7pPr lvl="6"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7pPr>
            <a:lvl8pPr lvl="7"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8pPr>
            <a:lvl9pPr lvl="8"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9pPr>
          </a:lstStyle>
          <a:p/>
        </p:txBody>
      </p:sp>
      <p:sp>
        <p:nvSpPr>
          <p:cNvPr id="9" name="Google Shape;9;p1"/>
          <p:cNvSpPr txBox="1"/>
          <p:nvPr>
            <p:ph idx="12" type="sldNum"/>
          </p:nvPr>
        </p:nvSpPr>
        <p:spPr>
          <a:xfrm>
            <a:off x="8209026" y="342900"/>
            <a:ext cx="740700" cy="205800"/>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0" i="0" sz="900" u="none" cap="none" strike="noStrike">
                <a:solidFill>
                  <a:schemeClr val="accent6"/>
                </a:solidFill>
                <a:latin typeface="Arial"/>
                <a:ea typeface="Arial"/>
                <a:cs typeface="Arial"/>
                <a:sym typeface="Arial"/>
              </a:defRPr>
            </a:lvl1pPr>
            <a:lvl2pPr indent="0" lvl="1" marL="0" marR="0" rtl="0" algn="ctr">
              <a:spcBef>
                <a:spcPts val="0"/>
              </a:spcBef>
              <a:buNone/>
              <a:defRPr b="0" i="0" sz="900" u="none" cap="none" strike="noStrike">
                <a:solidFill>
                  <a:schemeClr val="accent6"/>
                </a:solidFill>
                <a:latin typeface="Arial"/>
                <a:ea typeface="Arial"/>
                <a:cs typeface="Arial"/>
                <a:sym typeface="Arial"/>
              </a:defRPr>
            </a:lvl2pPr>
            <a:lvl3pPr indent="0" lvl="2" marL="0" marR="0" rtl="0" algn="ctr">
              <a:spcBef>
                <a:spcPts val="0"/>
              </a:spcBef>
              <a:buNone/>
              <a:defRPr b="0" i="0" sz="900" u="none" cap="none" strike="noStrike">
                <a:solidFill>
                  <a:schemeClr val="accent6"/>
                </a:solidFill>
                <a:latin typeface="Arial"/>
                <a:ea typeface="Arial"/>
                <a:cs typeface="Arial"/>
                <a:sym typeface="Arial"/>
              </a:defRPr>
            </a:lvl3pPr>
            <a:lvl4pPr indent="0" lvl="3" marL="0" marR="0" rtl="0" algn="ctr">
              <a:spcBef>
                <a:spcPts val="0"/>
              </a:spcBef>
              <a:buNone/>
              <a:defRPr b="0" i="0" sz="900" u="none" cap="none" strike="noStrike">
                <a:solidFill>
                  <a:schemeClr val="accent6"/>
                </a:solidFill>
                <a:latin typeface="Arial"/>
                <a:ea typeface="Arial"/>
                <a:cs typeface="Arial"/>
                <a:sym typeface="Arial"/>
              </a:defRPr>
            </a:lvl4pPr>
            <a:lvl5pPr indent="0" lvl="4" marL="0" marR="0" rtl="0" algn="ctr">
              <a:spcBef>
                <a:spcPts val="0"/>
              </a:spcBef>
              <a:buNone/>
              <a:defRPr b="0" i="0" sz="900" u="none" cap="none" strike="noStrike">
                <a:solidFill>
                  <a:schemeClr val="accent6"/>
                </a:solidFill>
                <a:latin typeface="Arial"/>
                <a:ea typeface="Arial"/>
                <a:cs typeface="Arial"/>
                <a:sym typeface="Arial"/>
              </a:defRPr>
            </a:lvl5pPr>
            <a:lvl6pPr indent="0" lvl="5" marL="0" marR="0" rtl="0" algn="ctr">
              <a:spcBef>
                <a:spcPts val="0"/>
              </a:spcBef>
              <a:buNone/>
              <a:defRPr b="0" i="0" sz="900" u="none" cap="none" strike="noStrike">
                <a:solidFill>
                  <a:schemeClr val="accent6"/>
                </a:solidFill>
                <a:latin typeface="Arial"/>
                <a:ea typeface="Arial"/>
                <a:cs typeface="Arial"/>
                <a:sym typeface="Arial"/>
              </a:defRPr>
            </a:lvl6pPr>
            <a:lvl7pPr indent="0" lvl="6" marL="0" marR="0" rtl="0" algn="ctr">
              <a:spcBef>
                <a:spcPts val="0"/>
              </a:spcBef>
              <a:buNone/>
              <a:defRPr b="0" i="0" sz="900" u="none" cap="none" strike="noStrike">
                <a:solidFill>
                  <a:schemeClr val="accent6"/>
                </a:solidFill>
                <a:latin typeface="Arial"/>
                <a:ea typeface="Arial"/>
                <a:cs typeface="Arial"/>
                <a:sym typeface="Arial"/>
              </a:defRPr>
            </a:lvl7pPr>
            <a:lvl8pPr indent="0" lvl="7" marL="0" marR="0" rtl="0" algn="ctr">
              <a:spcBef>
                <a:spcPts val="0"/>
              </a:spcBef>
              <a:buNone/>
              <a:defRPr b="0" i="0" sz="900" u="none" cap="none" strike="noStrike">
                <a:solidFill>
                  <a:schemeClr val="accent6"/>
                </a:solidFill>
                <a:latin typeface="Arial"/>
                <a:ea typeface="Arial"/>
                <a:cs typeface="Arial"/>
                <a:sym typeface="Arial"/>
              </a:defRPr>
            </a:lvl8pPr>
            <a:lvl9pPr indent="0" lvl="8" marL="0" marR="0" rtl="0" algn="ctr">
              <a:spcBef>
                <a:spcPts val="0"/>
              </a:spcBef>
              <a:buNone/>
              <a:defRPr b="0" i="0" sz="9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22"/>
          <p:cNvSpPr txBox="1"/>
          <p:nvPr>
            <p:ph type="title"/>
          </p:nvPr>
        </p:nvSpPr>
        <p:spPr>
          <a:xfrm>
            <a:off x="569214" y="912114"/>
            <a:ext cx="8003286" cy="576072"/>
          </a:xfrm>
          <a:prstGeom prst="rect">
            <a:avLst/>
          </a:prstGeom>
          <a:noFill/>
          <a:ln>
            <a:noFill/>
          </a:ln>
        </p:spPr>
        <p:txBody>
          <a:bodyPr anchorCtr="0" anchor="b" bIns="34275" lIns="68575" spcFirstLastPara="1" rIns="68575" wrap="square" tIns="34275">
            <a:noAutofit/>
          </a:bodyPr>
          <a:lstStyle>
            <a:lvl1pPr lvl="0" marR="0" rtl="0" algn="ctr">
              <a:lnSpc>
                <a:spcPct val="110795"/>
              </a:lnSpc>
              <a:spcBef>
                <a:spcPts val="0"/>
              </a:spcBef>
              <a:spcAft>
                <a:spcPts val="0"/>
              </a:spcAft>
              <a:buClr>
                <a:schemeClr val="accent6"/>
              </a:buClr>
              <a:buSzPts val="3300"/>
              <a:buFont typeface="Arial Black"/>
              <a:buNone/>
              <a:defRPr b="1" i="0" sz="3300" u="none" cap="none" strike="noStrike">
                <a:solidFill>
                  <a:schemeClr val="accent6"/>
                </a:solidFill>
                <a:latin typeface="Arial Black"/>
                <a:ea typeface="Arial Black"/>
                <a:cs typeface="Arial Black"/>
                <a:sym typeface="Arial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34" name="Google Shape;234;p22"/>
          <p:cNvSpPr txBox="1"/>
          <p:nvPr>
            <p:ph idx="1" type="body"/>
          </p:nvPr>
        </p:nvSpPr>
        <p:spPr>
          <a:xfrm>
            <a:off x="569214" y="1577340"/>
            <a:ext cx="8003286" cy="3263503"/>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300"/>
              </a:spcBef>
              <a:spcAft>
                <a:spcPts val="0"/>
              </a:spcAft>
              <a:buClr>
                <a:schemeClr val="accent6"/>
              </a:buClr>
              <a:buSzPts val="2100"/>
              <a:buFont typeface="Arial"/>
              <a:buChar char="•"/>
              <a:defRPr b="0" i="0" sz="2100" u="none" cap="none" strike="noStrike">
                <a:solidFill>
                  <a:schemeClr val="accent6"/>
                </a:solidFill>
                <a:latin typeface="EB Garamond"/>
                <a:ea typeface="EB Garamond"/>
                <a:cs typeface="EB Garamond"/>
                <a:sym typeface="EB Garamond"/>
              </a:defRPr>
            </a:lvl1pPr>
            <a:lvl2pPr indent="-342900" lvl="1" marL="914400" marR="0" rtl="0" algn="l">
              <a:lnSpc>
                <a:spcPct val="100000"/>
              </a:lnSpc>
              <a:spcBef>
                <a:spcPts val="30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2pPr>
            <a:lvl3pPr indent="-323850" lvl="2" marL="1371600" marR="0" rtl="0" algn="l">
              <a:lnSpc>
                <a:spcPct val="100000"/>
              </a:lnSpc>
              <a:spcBef>
                <a:spcPts val="300"/>
              </a:spcBef>
              <a:spcAft>
                <a:spcPts val="0"/>
              </a:spcAft>
              <a:buClr>
                <a:schemeClr val="accent6"/>
              </a:buClr>
              <a:buSzPts val="1500"/>
              <a:buFont typeface="Arial"/>
              <a:buChar char="•"/>
              <a:defRPr b="0" i="0" sz="1500" u="none" cap="none" strike="noStrike">
                <a:solidFill>
                  <a:schemeClr val="accent6"/>
                </a:solidFill>
                <a:latin typeface="EB Garamond"/>
                <a:ea typeface="EB Garamond"/>
                <a:cs typeface="EB Garamond"/>
                <a:sym typeface="EB Garamond"/>
              </a:defRPr>
            </a:lvl3pPr>
            <a:lvl4pPr indent="-317500" lvl="3" marL="1828800" marR="0" rtl="0" algn="l">
              <a:lnSpc>
                <a:spcPct val="100000"/>
              </a:lnSpc>
              <a:spcBef>
                <a:spcPts val="300"/>
              </a:spcBef>
              <a:spcAft>
                <a:spcPts val="0"/>
              </a:spcAft>
              <a:buClr>
                <a:schemeClr val="accent6"/>
              </a:buClr>
              <a:buSzPts val="1400"/>
              <a:buFont typeface="Arial"/>
              <a:buChar char="•"/>
              <a:defRPr b="0" i="0" sz="1400" u="none" cap="none" strike="noStrike">
                <a:solidFill>
                  <a:schemeClr val="accent6"/>
                </a:solidFill>
                <a:latin typeface="EB Garamond"/>
                <a:ea typeface="EB Garamond"/>
                <a:cs typeface="EB Garamond"/>
                <a:sym typeface="EB Garamond"/>
              </a:defRPr>
            </a:lvl4pPr>
            <a:lvl5pPr indent="-317500" lvl="4" marL="2286000" marR="0" rtl="0" algn="l">
              <a:lnSpc>
                <a:spcPct val="100000"/>
              </a:lnSpc>
              <a:spcBef>
                <a:spcPts val="300"/>
              </a:spcBef>
              <a:spcAft>
                <a:spcPts val="0"/>
              </a:spcAft>
              <a:buClr>
                <a:schemeClr val="accent6"/>
              </a:buClr>
              <a:buSzPts val="1400"/>
              <a:buFont typeface="Arial"/>
              <a:buChar char="•"/>
              <a:defRPr b="0" i="0" sz="1400" u="none" cap="none" strike="noStrike">
                <a:solidFill>
                  <a:schemeClr val="accent6"/>
                </a:solidFill>
                <a:latin typeface="EB Garamond"/>
                <a:ea typeface="EB Garamond"/>
                <a:cs typeface="EB Garamond"/>
                <a:sym typeface="EB Garamond"/>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EB Garamond"/>
                <a:ea typeface="EB Garamond"/>
                <a:cs typeface="EB Garamond"/>
                <a:sym typeface="EB Garamond"/>
              </a:defRPr>
            </a:lvl9pPr>
          </a:lstStyle>
          <a:p/>
        </p:txBody>
      </p:sp>
      <p:sp>
        <p:nvSpPr>
          <p:cNvPr id="235" name="Google Shape;235;p22"/>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accent6"/>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2pPr>
            <a:lvl3pPr lvl="2"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3pPr>
            <a:lvl4pPr lvl="3"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4pPr>
            <a:lvl5pPr lvl="4"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5pPr>
            <a:lvl6pPr lvl="5"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6pPr>
            <a:lvl7pPr lvl="6"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7pPr>
            <a:lvl8pPr lvl="7"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8pPr>
            <a:lvl9pPr lvl="8" marR="0" rtl="0" algn="l">
              <a:spcBef>
                <a:spcPts val="0"/>
              </a:spcBef>
              <a:spcAft>
                <a:spcPts val="0"/>
              </a:spcAft>
              <a:buSzPts val="1100"/>
              <a:buNone/>
              <a:defRPr b="0" i="0" sz="1400" u="none" cap="none" strike="noStrike">
                <a:solidFill>
                  <a:schemeClr val="dk1"/>
                </a:solidFill>
                <a:latin typeface="EB Garamond"/>
                <a:ea typeface="EB Garamond"/>
                <a:cs typeface="EB Garamond"/>
                <a:sym typeface="EB Garamond"/>
              </a:defRPr>
            </a:lvl9pPr>
          </a:lstStyle>
          <a:p/>
        </p:txBody>
      </p:sp>
      <p:sp>
        <p:nvSpPr>
          <p:cNvPr id="236" name="Google Shape;236;p22"/>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0" i="0" sz="900" u="none" cap="none" strike="noStrike">
                <a:solidFill>
                  <a:schemeClr val="accent6"/>
                </a:solidFill>
                <a:latin typeface="Arial"/>
                <a:ea typeface="Arial"/>
                <a:cs typeface="Arial"/>
                <a:sym typeface="Arial"/>
              </a:defRPr>
            </a:lvl1pPr>
            <a:lvl2pPr indent="0" lvl="1" marL="0" marR="0" rtl="0" algn="ctr">
              <a:spcBef>
                <a:spcPts val="0"/>
              </a:spcBef>
              <a:buNone/>
              <a:defRPr b="0" i="0" sz="900" u="none" cap="none" strike="noStrike">
                <a:solidFill>
                  <a:schemeClr val="accent6"/>
                </a:solidFill>
                <a:latin typeface="Arial"/>
                <a:ea typeface="Arial"/>
                <a:cs typeface="Arial"/>
                <a:sym typeface="Arial"/>
              </a:defRPr>
            </a:lvl2pPr>
            <a:lvl3pPr indent="0" lvl="2" marL="0" marR="0" rtl="0" algn="ctr">
              <a:spcBef>
                <a:spcPts val="0"/>
              </a:spcBef>
              <a:buNone/>
              <a:defRPr b="0" i="0" sz="900" u="none" cap="none" strike="noStrike">
                <a:solidFill>
                  <a:schemeClr val="accent6"/>
                </a:solidFill>
                <a:latin typeface="Arial"/>
                <a:ea typeface="Arial"/>
                <a:cs typeface="Arial"/>
                <a:sym typeface="Arial"/>
              </a:defRPr>
            </a:lvl3pPr>
            <a:lvl4pPr indent="0" lvl="3" marL="0" marR="0" rtl="0" algn="ctr">
              <a:spcBef>
                <a:spcPts val="0"/>
              </a:spcBef>
              <a:buNone/>
              <a:defRPr b="0" i="0" sz="900" u="none" cap="none" strike="noStrike">
                <a:solidFill>
                  <a:schemeClr val="accent6"/>
                </a:solidFill>
                <a:latin typeface="Arial"/>
                <a:ea typeface="Arial"/>
                <a:cs typeface="Arial"/>
                <a:sym typeface="Arial"/>
              </a:defRPr>
            </a:lvl4pPr>
            <a:lvl5pPr indent="0" lvl="4" marL="0" marR="0" rtl="0" algn="ctr">
              <a:spcBef>
                <a:spcPts val="0"/>
              </a:spcBef>
              <a:buNone/>
              <a:defRPr b="0" i="0" sz="900" u="none" cap="none" strike="noStrike">
                <a:solidFill>
                  <a:schemeClr val="accent6"/>
                </a:solidFill>
                <a:latin typeface="Arial"/>
                <a:ea typeface="Arial"/>
                <a:cs typeface="Arial"/>
                <a:sym typeface="Arial"/>
              </a:defRPr>
            </a:lvl5pPr>
            <a:lvl6pPr indent="0" lvl="5" marL="0" marR="0" rtl="0" algn="ctr">
              <a:spcBef>
                <a:spcPts val="0"/>
              </a:spcBef>
              <a:buNone/>
              <a:defRPr b="0" i="0" sz="900" u="none" cap="none" strike="noStrike">
                <a:solidFill>
                  <a:schemeClr val="accent6"/>
                </a:solidFill>
                <a:latin typeface="Arial"/>
                <a:ea typeface="Arial"/>
                <a:cs typeface="Arial"/>
                <a:sym typeface="Arial"/>
              </a:defRPr>
            </a:lvl6pPr>
            <a:lvl7pPr indent="0" lvl="6" marL="0" marR="0" rtl="0" algn="ctr">
              <a:spcBef>
                <a:spcPts val="0"/>
              </a:spcBef>
              <a:buNone/>
              <a:defRPr b="0" i="0" sz="900" u="none" cap="none" strike="noStrike">
                <a:solidFill>
                  <a:schemeClr val="accent6"/>
                </a:solidFill>
                <a:latin typeface="Arial"/>
                <a:ea typeface="Arial"/>
                <a:cs typeface="Arial"/>
                <a:sym typeface="Arial"/>
              </a:defRPr>
            </a:lvl7pPr>
            <a:lvl8pPr indent="0" lvl="7" marL="0" marR="0" rtl="0" algn="ctr">
              <a:spcBef>
                <a:spcPts val="0"/>
              </a:spcBef>
              <a:buNone/>
              <a:defRPr b="0" i="0" sz="900" u="none" cap="none" strike="noStrike">
                <a:solidFill>
                  <a:schemeClr val="accent6"/>
                </a:solidFill>
                <a:latin typeface="Arial"/>
                <a:ea typeface="Arial"/>
                <a:cs typeface="Arial"/>
                <a:sym typeface="Arial"/>
              </a:defRPr>
            </a:lvl8pPr>
            <a:lvl9pPr indent="0" lvl="8" marL="0" marR="0" rtl="0" algn="ctr">
              <a:spcBef>
                <a:spcPts val="0"/>
              </a:spcBef>
              <a:buNone/>
              <a:defRPr b="0" i="0" sz="9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ph type="ctrTitle"/>
          </p:nvPr>
        </p:nvSpPr>
        <p:spPr>
          <a:xfrm>
            <a:off x="2552319" y="1488186"/>
            <a:ext cx="4039362" cy="918972"/>
          </a:xfrm>
          <a:prstGeom prst="rect">
            <a:avLst/>
          </a:prstGeom>
          <a:noFill/>
          <a:ln>
            <a:noFill/>
          </a:ln>
        </p:spPr>
        <p:txBody>
          <a:bodyPr anchorCtr="0" anchor="b" bIns="34275" lIns="68575" spcFirstLastPara="1" rIns="68575" wrap="square" tIns="0">
            <a:noAutofit/>
          </a:bodyPr>
          <a:lstStyle/>
          <a:p>
            <a:pPr indent="0" lvl="0" marL="0" rtl="0" algn="ctr">
              <a:lnSpc>
                <a:spcPct val="110795"/>
              </a:lnSpc>
              <a:spcBef>
                <a:spcPts val="0"/>
              </a:spcBef>
              <a:spcAft>
                <a:spcPts val="0"/>
              </a:spcAft>
              <a:buClr>
                <a:schemeClr val="accent6"/>
              </a:buClr>
              <a:buSzPts val="3300"/>
              <a:buFont typeface="Arial Black"/>
              <a:buNone/>
            </a:pPr>
            <a:r>
              <a:rPr lang="en-GB"/>
              <a:t>SIGNATURE RECOGNITION SYSTEM</a:t>
            </a:r>
            <a:endParaRPr/>
          </a:p>
        </p:txBody>
      </p:sp>
      <p:sp>
        <p:nvSpPr>
          <p:cNvPr id="464" name="Google Shape;464;p43"/>
          <p:cNvSpPr txBox="1"/>
          <p:nvPr>
            <p:ph idx="1" type="subTitle"/>
          </p:nvPr>
        </p:nvSpPr>
        <p:spPr>
          <a:xfrm>
            <a:off x="3262122" y="2612898"/>
            <a:ext cx="2619756" cy="659181"/>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1800"/>
              <a:buNone/>
            </a:pPr>
            <a:r>
              <a:rPr lang="en-GB"/>
              <a:t>Institute of Engineering and Management, Kolkata</a:t>
            </a:r>
            <a:endParaRPr/>
          </a:p>
          <a:p>
            <a:pPr indent="0" lvl="0" marL="0" rtl="0" algn="ctr">
              <a:lnSpc>
                <a:spcPct val="100000"/>
              </a:lnSpc>
              <a:spcBef>
                <a:spcPts val="300"/>
              </a:spcBef>
              <a:spcAft>
                <a:spcPts val="0"/>
              </a:spcAft>
              <a:buClr>
                <a:schemeClr val="accent6"/>
              </a:buClr>
              <a:buSzPts val="1800"/>
              <a:buNone/>
            </a:pPr>
            <a:r>
              <a:rPr lang="en-GB"/>
              <a:t>3</a:t>
            </a:r>
            <a:r>
              <a:rPr baseline="30000" lang="en-GB"/>
              <a:t>rd</a:t>
            </a:r>
            <a:r>
              <a:rPr lang="en-GB"/>
              <a:t> Year</a:t>
            </a:r>
            <a:endParaRPr/>
          </a:p>
          <a:p>
            <a:pPr indent="0" lvl="0" marL="0" rtl="0" algn="ctr">
              <a:lnSpc>
                <a:spcPct val="100000"/>
              </a:lnSpc>
              <a:spcBef>
                <a:spcPts val="300"/>
              </a:spcBef>
              <a:spcAft>
                <a:spcPts val="0"/>
              </a:spcAft>
              <a:buClr>
                <a:schemeClr val="accent6"/>
              </a:buClr>
              <a:buSzPts val="1800"/>
              <a:buNone/>
            </a:pPr>
            <a:r>
              <a:rPr lang="en-GB"/>
              <a:t>CSE(IOTCSBT)</a:t>
            </a:r>
            <a:endParaRPr/>
          </a:p>
          <a:p>
            <a:pPr indent="0" lvl="0" marL="0" rtl="0" algn="ctr">
              <a:lnSpc>
                <a:spcPct val="100000"/>
              </a:lnSpc>
              <a:spcBef>
                <a:spcPts val="300"/>
              </a:spcBef>
              <a:spcAft>
                <a:spcPts val="0"/>
              </a:spcAft>
              <a:buClr>
                <a:schemeClr val="accent6"/>
              </a:buClr>
              <a:buSzPts val="1800"/>
              <a:buNone/>
            </a:pPr>
            <a:r>
              <a:t/>
            </a:r>
            <a:endParaRPr/>
          </a:p>
          <a:p>
            <a:pPr indent="0" lvl="0" marL="0" rtl="0" algn="ctr">
              <a:lnSpc>
                <a:spcPct val="100000"/>
              </a:lnSpc>
              <a:spcBef>
                <a:spcPts val="300"/>
              </a:spcBef>
              <a:spcAft>
                <a:spcPts val="0"/>
              </a:spcAft>
              <a:buClr>
                <a:schemeClr val="accent6"/>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2"/>
          <p:cNvSpPr txBox="1"/>
          <p:nvPr>
            <p:ph type="title"/>
          </p:nvPr>
        </p:nvSpPr>
        <p:spPr>
          <a:xfrm>
            <a:off x="570357" y="685889"/>
            <a:ext cx="8003286" cy="576072"/>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accent6"/>
              </a:buClr>
              <a:buSzPts val="3300"/>
              <a:buFont typeface="Arial Black"/>
              <a:buNone/>
            </a:pPr>
            <a:r>
              <a:rPr lang="en-GB"/>
              <a:t>TECHNICAL FEASIBILITY STUDY</a:t>
            </a:r>
            <a:endParaRPr/>
          </a:p>
        </p:txBody>
      </p:sp>
      <p:sp>
        <p:nvSpPr>
          <p:cNvPr id="528" name="Google Shape;528;p52"/>
          <p:cNvSpPr txBox="1"/>
          <p:nvPr>
            <p:ph idx="1" type="body"/>
          </p:nvPr>
        </p:nvSpPr>
        <p:spPr>
          <a:xfrm>
            <a:off x="570357" y="1474470"/>
            <a:ext cx="8339328" cy="3326130"/>
          </a:xfrm>
          <a:prstGeom prst="rect">
            <a:avLst/>
          </a:prstGeom>
          <a:noFill/>
          <a:ln>
            <a:noFill/>
          </a:ln>
        </p:spPr>
        <p:txBody>
          <a:bodyPr anchorCtr="0" anchor="t" bIns="34275" lIns="68575" spcFirstLastPara="1" rIns="68575" wrap="square" tIns="34275">
            <a:normAutofit/>
          </a:bodyPr>
          <a:lstStyle/>
          <a:p>
            <a:pPr indent="-260350" lvl="0" marL="266700" rtl="0" algn="l">
              <a:lnSpc>
                <a:spcPct val="107000"/>
              </a:lnSpc>
              <a:spcBef>
                <a:spcPts val="0"/>
              </a:spcBef>
              <a:spcAft>
                <a:spcPts val="0"/>
              </a:spcAft>
              <a:buClr>
                <a:srgbClr val="1F3763"/>
              </a:buClr>
              <a:buSzPts val="1500"/>
              <a:buChar char="•"/>
            </a:pPr>
            <a:r>
              <a:rPr b="1" lang="en-GB" sz="1500">
                <a:solidFill>
                  <a:srgbClr val="1F3763"/>
                </a:solidFill>
                <a:latin typeface="Arial"/>
                <a:ea typeface="Arial"/>
                <a:cs typeface="Arial"/>
                <a:sym typeface="Arial"/>
              </a:rPr>
              <a:t>Convolution Neural network: </a:t>
            </a:r>
            <a:r>
              <a:rPr b="0" i="0" lang="en-GB" sz="1500">
                <a:solidFill>
                  <a:srgbClr val="17216B"/>
                </a:solidFill>
                <a:latin typeface="Arial"/>
                <a:ea typeface="Arial"/>
                <a:cs typeface="Arial"/>
                <a:sym typeface="Arial"/>
              </a:rPr>
              <a:t>A Convolutional Neural Network (CNN) is a class of deep learning algorithms specifically designed for image analysis and recognition tasks. They are highly effective in capturing intricate patterns and features within images</a:t>
            </a:r>
            <a:endParaRPr sz="1500">
              <a:solidFill>
                <a:srgbClr val="17216B"/>
              </a:solidFill>
              <a:latin typeface="Arial"/>
              <a:ea typeface="Arial"/>
              <a:cs typeface="Arial"/>
              <a:sym typeface="Arial"/>
            </a:endParaRPr>
          </a:p>
          <a:p>
            <a:pPr indent="-260350" lvl="0" marL="266700" rtl="0" algn="l">
              <a:lnSpc>
                <a:spcPct val="107000"/>
              </a:lnSpc>
              <a:spcBef>
                <a:spcPts val="200"/>
              </a:spcBef>
              <a:spcAft>
                <a:spcPts val="0"/>
              </a:spcAft>
              <a:buClr>
                <a:srgbClr val="1F3763"/>
              </a:buClr>
              <a:buSzPts val="1500"/>
              <a:buChar char="•"/>
            </a:pPr>
            <a:r>
              <a:rPr b="1" lang="en-GB" sz="1500">
                <a:solidFill>
                  <a:srgbClr val="1F3763"/>
                </a:solidFill>
                <a:latin typeface="Arial"/>
                <a:ea typeface="Arial"/>
                <a:cs typeface="Arial"/>
                <a:sym typeface="Arial"/>
              </a:rPr>
              <a:t>Performance Metrics: </a:t>
            </a:r>
            <a:r>
              <a:rPr lang="en-GB" sz="1500">
                <a:solidFill>
                  <a:srgbClr val="17216B"/>
                </a:solidFill>
                <a:latin typeface="Arial"/>
                <a:ea typeface="Arial"/>
                <a:cs typeface="Arial"/>
                <a:sym typeface="Arial"/>
              </a:rPr>
              <a:t>Define the criteria for success and the performance metrics that will be used to assess the system's accuracy and reliability. Metrics could include False Acceptance Rate (FAR), False Rejection Rate (FRR), Equal Error Rate (EER), and Receiver Operating Characteristic (ROC) curves.</a:t>
            </a:r>
            <a:endParaRPr/>
          </a:p>
          <a:p>
            <a:pPr indent="-260350" lvl="0" marL="266700" rtl="0" algn="l">
              <a:lnSpc>
                <a:spcPct val="107000"/>
              </a:lnSpc>
              <a:spcBef>
                <a:spcPts val="200"/>
              </a:spcBef>
              <a:spcAft>
                <a:spcPts val="0"/>
              </a:spcAft>
              <a:buClr>
                <a:srgbClr val="1F3763"/>
              </a:buClr>
              <a:buSzPts val="1500"/>
              <a:buChar char="•"/>
            </a:pPr>
            <a:r>
              <a:rPr b="1" lang="en-GB" sz="1500">
                <a:solidFill>
                  <a:srgbClr val="1F3763"/>
                </a:solidFill>
                <a:latin typeface="Arial"/>
                <a:ea typeface="Arial"/>
                <a:cs typeface="Arial"/>
                <a:sym typeface="Arial"/>
              </a:rPr>
              <a:t>Data Privacy and Security: </a:t>
            </a:r>
            <a:r>
              <a:rPr lang="en-GB" sz="1500">
                <a:solidFill>
                  <a:srgbClr val="17216B"/>
                </a:solidFill>
                <a:latin typeface="Arial"/>
                <a:ea typeface="Arial"/>
                <a:cs typeface="Arial"/>
                <a:sym typeface="Arial"/>
              </a:rPr>
              <a:t>Address concerns related to data privacy and security, especially when dealing with biometric information like signatures. Ensure compliance with relevant regulations (e.g., GDPR) and implement encryption and secure storage practices.</a:t>
            </a:r>
            <a:endParaRPr/>
          </a:p>
          <a:p>
            <a:pPr indent="-260350" lvl="0" marL="266700" rtl="0" algn="l">
              <a:lnSpc>
                <a:spcPct val="107000"/>
              </a:lnSpc>
              <a:spcBef>
                <a:spcPts val="200"/>
              </a:spcBef>
              <a:spcAft>
                <a:spcPts val="0"/>
              </a:spcAft>
              <a:buClr>
                <a:srgbClr val="17216B"/>
              </a:buClr>
              <a:buSzPts val="1500"/>
              <a:buChar char="•"/>
            </a:pPr>
            <a:r>
              <a:rPr b="1" lang="en-GB" sz="1500">
                <a:solidFill>
                  <a:srgbClr val="17216B"/>
                </a:solidFill>
                <a:latin typeface="Arial"/>
                <a:ea typeface="Arial"/>
                <a:cs typeface="Arial"/>
                <a:sym typeface="Arial"/>
              </a:rPr>
              <a:t>Image Processing:</a:t>
            </a:r>
            <a:r>
              <a:rPr lang="en-GB" sz="1500">
                <a:solidFill>
                  <a:srgbClr val="17216B"/>
                </a:solidFill>
                <a:latin typeface="Arial"/>
                <a:ea typeface="Arial"/>
                <a:cs typeface="Arial"/>
                <a:sym typeface="Arial"/>
              </a:rPr>
              <a:t> </a:t>
            </a:r>
            <a:r>
              <a:rPr b="0" i="0" lang="en-GB" sz="1500">
                <a:solidFill>
                  <a:srgbClr val="17216B"/>
                </a:solidFill>
                <a:latin typeface="Arial"/>
                <a:ea typeface="Arial"/>
                <a:cs typeface="Arial"/>
                <a:sym typeface="Arial"/>
              </a:rPr>
              <a:t>Image processing is a field of computer science and engineering that involves manipulating digital images to enhance their quality, extract useful information, or transform them for various purposes. </a:t>
            </a:r>
            <a:endParaRPr sz="1500">
              <a:solidFill>
                <a:srgbClr val="17216B"/>
              </a:solidFill>
              <a:latin typeface="Arial"/>
              <a:ea typeface="Arial"/>
              <a:cs typeface="Arial"/>
              <a:sym typeface="Arial"/>
            </a:endParaRPr>
          </a:p>
          <a:p>
            <a:pPr indent="-177800" lvl="0" marL="266700" rtl="0" algn="l">
              <a:lnSpc>
                <a:spcPct val="100000"/>
              </a:lnSpc>
              <a:spcBef>
                <a:spcPts val="300"/>
              </a:spcBef>
              <a:spcAft>
                <a:spcPts val="0"/>
              </a:spcAft>
              <a:buClr>
                <a:schemeClr val="accent6"/>
              </a:buClr>
              <a:buSzPts val="1400"/>
              <a:buNone/>
            </a:pPr>
            <a:r>
              <a:t/>
            </a:r>
            <a:endParaRPr/>
          </a:p>
        </p:txBody>
      </p:sp>
      <p:sp>
        <p:nvSpPr>
          <p:cNvPr id="529" name="Google Shape;529;p52"/>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GB"/>
              <a:t>fs</a:t>
            </a:r>
            <a:endParaRPr/>
          </a:p>
        </p:txBody>
      </p:sp>
      <p:sp>
        <p:nvSpPr>
          <p:cNvPr id="530" name="Google Shape;530;p52"/>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3"/>
          <p:cNvSpPr txBox="1"/>
          <p:nvPr>
            <p:ph type="title"/>
          </p:nvPr>
        </p:nvSpPr>
        <p:spPr>
          <a:xfrm>
            <a:off x="576072" y="650263"/>
            <a:ext cx="8003286" cy="576072"/>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accent6"/>
              </a:buClr>
              <a:buSzPts val="3300"/>
              <a:buFont typeface="Arial Black"/>
              <a:buNone/>
            </a:pPr>
            <a:r>
              <a:rPr lang="en-GB"/>
              <a:t>LEGAL FEASIBILITY STUDY </a:t>
            </a:r>
            <a:endParaRPr/>
          </a:p>
        </p:txBody>
      </p:sp>
      <p:sp>
        <p:nvSpPr>
          <p:cNvPr id="536" name="Google Shape;536;p53"/>
          <p:cNvSpPr txBox="1"/>
          <p:nvPr>
            <p:ph idx="1" type="body"/>
          </p:nvPr>
        </p:nvSpPr>
        <p:spPr>
          <a:xfrm>
            <a:off x="699427" y="1671661"/>
            <a:ext cx="8003286" cy="2674708"/>
          </a:xfrm>
          <a:prstGeom prst="rect">
            <a:avLst/>
          </a:prstGeom>
          <a:noFill/>
          <a:ln>
            <a:noFill/>
          </a:ln>
        </p:spPr>
        <p:txBody>
          <a:bodyPr anchorCtr="0" anchor="t" bIns="34275" lIns="68575" spcFirstLastPara="1" rIns="68575" wrap="square" tIns="34275">
            <a:normAutofit/>
          </a:bodyPr>
          <a:lstStyle/>
          <a:p>
            <a:pPr indent="-260350" lvl="0" marL="266700" rtl="0" algn="l">
              <a:lnSpc>
                <a:spcPct val="107000"/>
              </a:lnSpc>
              <a:spcBef>
                <a:spcPts val="0"/>
              </a:spcBef>
              <a:spcAft>
                <a:spcPts val="0"/>
              </a:spcAft>
              <a:buClr>
                <a:srgbClr val="1F3763"/>
              </a:buClr>
              <a:buSzPts val="2100"/>
              <a:buChar char="•"/>
            </a:pPr>
            <a:r>
              <a:rPr b="1" lang="en-GB" sz="2100">
                <a:solidFill>
                  <a:srgbClr val="1F3763"/>
                </a:solidFill>
                <a:latin typeface="Arial"/>
                <a:ea typeface="Arial"/>
                <a:cs typeface="Arial"/>
                <a:sym typeface="Arial"/>
              </a:rPr>
              <a:t>Legal and Ethical Considerations:</a:t>
            </a:r>
            <a:r>
              <a:rPr lang="en-GB" sz="2100">
                <a:latin typeface="Arial"/>
                <a:ea typeface="Arial"/>
                <a:cs typeface="Arial"/>
                <a:sym typeface="Arial"/>
              </a:rPr>
              <a:t>  Address legal and ethical issues, such as consent for using signatures, ownership of the data, and potential biases in the recognition system </a:t>
            </a:r>
            <a:endParaRPr/>
          </a:p>
          <a:p>
            <a:pPr indent="-260350" lvl="0" marL="266700" rtl="0" algn="l">
              <a:lnSpc>
                <a:spcPct val="107000"/>
              </a:lnSpc>
              <a:spcBef>
                <a:spcPts val="200"/>
              </a:spcBef>
              <a:spcAft>
                <a:spcPts val="0"/>
              </a:spcAft>
              <a:buClr>
                <a:srgbClr val="1F3763"/>
              </a:buClr>
              <a:buSzPts val="2100"/>
              <a:buChar char="•"/>
            </a:pPr>
            <a:r>
              <a:rPr b="1" lang="en-GB" sz="2100">
                <a:solidFill>
                  <a:srgbClr val="1F3763"/>
                </a:solidFill>
                <a:latin typeface="Arial"/>
                <a:ea typeface="Arial"/>
                <a:cs typeface="Arial"/>
                <a:sym typeface="Arial"/>
              </a:rPr>
              <a:t>Risk Assessment: </a:t>
            </a:r>
            <a:r>
              <a:rPr lang="en-GB" sz="2100">
                <a:latin typeface="Arial"/>
                <a:ea typeface="Arial"/>
                <a:cs typeface="Arial"/>
                <a:sym typeface="Arial"/>
              </a:rPr>
              <a:t>Identify potential risks and challenges that could impact the success of the project, such as technical limitations, data quality issues, or regulatory hurdles.</a:t>
            </a:r>
            <a:endParaRPr/>
          </a:p>
          <a:p>
            <a:pPr indent="-177800" lvl="0" marL="266700" rtl="0" algn="l">
              <a:lnSpc>
                <a:spcPct val="100000"/>
              </a:lnSpc>
              <a:spcBef>
                <a:spcPts val="300"/>
              </a:spcBef>
              <a:spcAft>
                <a:spcPts val="0"/>
              </a:spcAft>
              <a:buClr>
                <a:schemeClr val="accent6"/>
              </a:buClr>
              <a:buSzPts val="1400"/>
              <a:buNone/>
            </a:pPr>
            <a:r>
              <a:t/>
            </a:r>
            <a:endParaRPr/>
          </a:p>
        </p:txBody>
      </p:sp>
      <p:sp>
        <p:nvSpPr>
          <p:cNvPr id="537" name="Google Shape;537;p53"/>
          <p:cNvSpPr txBox="1"/>
          <p:nvPr>
            <p:ph idx="11" type="ftr"/>
          </p:nvPr>
        </p:nvSpPr>
        <p:spPr>
          <a:xfrm>
            <a:off x="404622" y="240030"/>
            <a:ext cx="2400300" cy="20574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GB"/>
              <a:t>fs</a:t>
            </a:r>
            <a:endParaRPr/>
          </a:p>
        </p:txBody>
      </p:sp>
      <p:sp>
        <p:nvSpPr>
          <p:cNvPr id="538" name="Google Shape;538;p53"/>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4"/>
          <p:cNvSpPr txBox="1"/>
          <p:nvPr>
            <p:ph type="title"/>
          </p:nvPr>
        </p:nvSpPr>
        <p:spPr>
          <a:xfrm>
            <a:off x="292474" y="231962"/>
            <a:ext cx="7745506" cy="917762"/>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2100"/>
              <a:buFont typeface="Arial Black"/>
              <a:buNone/>
            </a:pPr>
            <a:r>
              <a:rPr lang="en-GB" sz="2100"/>
              <a:t>NOW THE  QUESTION IS WHICH SDLC MODEL TO CHOOSE AND WHY?</a:t>
            </a:r>
            <a:endParaRPr sz="2100"/>
          </a:p>
        </p:txBody>
      </p:sp>
      <p:sp>
        <p:nvSpPr>
          <p:cNvPr id="544" name="Google Shape;544;p54"/>
          <p:cNvSpPr txBox="1"/>
          <p:nvPr>
            <p:ph idx="1" type="body"/>
          </p:nvPr>
        </p:nvSpPr>
        <p:spPr>
          <a:xfrm>
            <a:off x="363071" y="1270747"/>
            <a:ext cx="5282147" cy="3464883"/>
          </a:xfrm>
          <a:prstGeom prst="rect">
            <a:avLst/>
          </a:prstGeom>
          <a:noFill/>
          <a:ln>
            <a:noFill/>
          </a:ln>
        </p:spPr>
        <p:txBody>
          <a:bodyPr anchorCtr="0" anchor="t" bIns="34275" lIns="68575" spcFirstLastPara="1" rIns="68575" wrap="square" tIns="34275">
            <a:normAutofit fontScale="92500"/>
          </a:bodyPr>
          <a:lstStyle/>
          <a:p>
            <a:pPr indent="0" lvl="0" marL="0" rtl="0" algn="l">
              <a:lnSpc>
                <a:spcPct val="150000"/>
              </a:lnSpc>
              <a:spcBef>
                <a:spcPts val="0"/>
              </a:spcBef>
              <a:spcAft>
                <a:spcPts val="0"/>
              </a:spcAft>
              <a:buClr>
                <a:srgbClr val="17216B"/>
              </a:buClr>
              <a:buSzPct val="100000"/>
              <a:buNone/>
            </a:pPr>
            <a:r>
              <a:rPr b="0" i="0" lang="en-GB">
                <a:solidFill>
                  <a:srgbClr val="17216B"/>
                </a:solidFill>
                <a:latin typeface="Arial"/>
                <a:ea typeface="Arial"/>
                <a:cs typeface="Arial"/>
                <a:sym typeface="Arial"/>
              </a:rPr>
              <a:t>The choice of an SDLC (Software Development Life Cycle) model for signature recognition depends on various factors such as project complexity, team size, and development requirements. However, iterative models like Agile or Spiral could be beneficial due to their flexibility and ability to accommodate changes during the development process, which is important in fine-tuning and improving signature recognition algorithms.</a:t>
            </a:r>
            <a:endParaRPr>
              <a:solidFill>
                <a:srgbClr val="17216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5"/>
          <p:cNvSpPr txBox="1"/>
          <p:nvPr>
            <p:ph type="title"/>
          </p:nvPr>
        </p:nvSpPr>
        <p:spPr>
          <a:xfrm>
            <a:off x="711215" y="435864"/>
            <a:ext cx="7578897" cy="576072"/>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3300"/>
              <a:buFont typeface="Arial Black"/>
              <a:buNone/>
            </a:pPr>
            <a:r>
              <a:rPr lang="en-GB"/>
              <a:t>SDLC MODEL :- SPIRAL MODEL</a:t>
            </a:r>
            <a:endParaRPr/>
          </a:p>
        </p:txBody>
      </p:sp>
      <p:sp>
        <p:nvSpPr>
          <p:cNvPr id="550" name="Google Shape;550;p55"/>
          <p:cNvSpPr txBox="1"/>
          <p:nvPr>
            <p:ph idx="1" type="body"/>
          </p:nvPr>
        </p:nvSpPr>
        <p:spPr>
          <a:xfrm>
            <a:off x="625289" y="1260662"/>
            <a:ext cx="7578897" cy="339556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50000"/>
              </a:lnSpc>
              <a:spcBef>
                <a:spcPts val="0"/>
              </a:spcBef>
              <a:spcAft>
                <a:spcPts val="0"/>
              </a:spcAft>
              <a:buClr>
                <a:srgbClr val="17216B"/>
              </a:buClr>
              <a:buSzPct val="100000"/>
              <a:buNone/>
            </a:pPr>
            <a:r>
              <a:rPr b="0" i="0" lang="en-GB">
                <a:solidFill>
                  <a:srgbClr val="17216B"/>
                </a:solidFill>
                <a:latin typeface="Arial"/>
                <a:ea typeface="Arial"/>
                <a:cs typeface="Arial"/>
                <a:sym typeface="Arial"/>
              </a:rPr>
              <a:t>The Spiral SDLC model is particularly suited for projects with high uncertainty or those that involve complex requirements. Signature recognition can be a challenging task that often requires iterative refinement and continuous improvement to achieve accuracy. The Spiral model allows for incremental development and incorporates feedback from users or stakeholders at each iteration.</a:t>
            </a:r>
            <a:endParaRPr/>
          </a:p>
          <a:p>
            <a:pPr indent="0" lvl="0" marL="0" rtl="0" algn="l">
              <a:lnSpc>
                <a:spcPct val="150000"/>
              </a:lnSpc>
              <a:spcBef>
                <a:spcPts val="0"/>
              </a:spcBef>
              <a:spcAft>
                <a:spcPts val="0"/>
              </a:spcAft>
              <a:buClr>
                <a:srgbClr val="17216B"/>
              </a:buClr>
              <a:buSzPct val="100000"/>
              <a:buNone/>
            </a:pPr>
            <a:r>
              <a:rPr b="0" i="0" lang="en-GB">
                <a:solidFill>
                  <a:srgbClr val="17216B"/>
                </a:solidFill>
                <a:latin typeface="Arial"/>
                <a:ea typeface="Arial"/>
                <a:cs typeface="Arial"/>
                <a:sym typeface="Arial"/>
              </a:rPr>
              <a:t>Since signature recognition algorithms may need adjustments, improvements, and adaptations based on real-world usage and diverse signature samples, the Spiral model's iterative approach provides the flexibility to refine the system</a:t>
            </a:r>
            <a:r>
              <a:rPr b="0" i="0" lang="en-GB">
                <a:solidFill>
                  <a:schemeClr val="lt1"/>
                </a:solidFill>
                <a:latin typeface="Arial"/>
                <a:ea typeface="Arial"/>
                <a:cs typeface="Arial"/>
                <a:sym typeface="Arial"/>
              </a:rPr>
              <a:t> gradually </a:t>
            </a:r>
            <a:r>
              <a:rPr b="0" i="0" lang="en-GB">
                <a:solidFill>
                  <a:srgbClr val="17216B"/>
                </a:solidFill>
                <a:latin typeface="Arial"/>
                <a:ea typeface="Arial"/>
                <a:cs typeface="Arial"/>
                <a:sym typeface="Arial"/>
              </a:rPr>
              <a:t>and make necessary changes as the project progresses. This can lead to a more robust and accurate signature recognition solution over time.</a:t>
            </a:r>
            <a:endParaRPr/>
          </a:p>
          <a:p>
            <a:pPr indent="0" lvl="0" marL="0" rtl="0" algn="l">
              <a:lnSpc>
                <a:spcPct val="150000"/>
              </a:lnSpc>
              <a:spcBef>
                <a:spcPts val="0"/>
              </a:spcBef>
              <a:spcAft>
                <a:spcPts val="0"/>
              </a:spcAft>
              <a:buClr>
                <a:schemeClr val="accent6"/>
              </a:buClr>
              <a:buSzPct val="100000"/>
              <a:buNone/>
            </a:pPr>
            <a:r>
              <a:t/>
            </a:r>
            <a:endParaRPr/>
          </a:p>
        </p:txBody>
      </p:sp>
    </p:spTree>
  </p:cSld>
  <p:clrMapOvr>
    <a:masterClrMapping/>
  </p:clrMapOvr>
  <mc:AlternateContent>
    <mc:Choice Requires="p14">
      <p:transition p14:dur="100">
        <p:fade thruBlk="1"/>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6"/>
          <p:cNvSpPr txBox="1"/>
          <p:nvPr>
            <p:ph type="title"/>
          </p:nvPr>
        </p:nvSpPr>
        <p:spPr>
          <a:xfrm>
            <a:off x="404622" y="336042"/>
            <a:ext cx="8003286" cy="576072"/>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accent6"/>
              </a:buClr>
              <a:buSzPts val="3300"/>
              <a:buFont typeface="Arial Black"/>
              <a:buNone/>
            </a:pPr>
            <a:r>
              <a:rPr lang="en-GB"/>
              <a:t>LITERATURE REVIEW</a:t>
            </a:r>
            <a:endParaRPr/>
          </a:p>
        </p:txBody>
      </p:sp>
      <p:sp>
        <p:nvSpPr>
          <p:cNvPr id="556" name="Google Shape;556;p56"/>
          <p:cNvSpPr txBox="1"/>
          <p:nvPr>
            <p:ph idx="1" type="body"/>
          </p:nvPr>
        </p:nvSpPr>
        <p:spPr>
          <a:xfrm>
            <a:off x="404621" y="1068191"/>
            <a:ext cx="8460245" cy="3609687"/>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rgbClr val="17216B"/>
              </a:buClr>
              <a:buSzPts val="1500"/>
              <a:buNone/>
            </a:pPr>
            <a:r>
              <a:rPr b="0" i="0" lang="en-GB" sz="1500" u="none" strike="noStrike">
                <a:solidFill>
                  <a:srgbClr val="17216B"/>
                </a:solidFill>
                <a:latin typeface="Arial"/>
                <a:ea typeface="Arial"/>
                <a:cs typeface="Arial"/>
                <a:sym typeface="Arial"/>
              </a:rPr>
              <a:t>In depth study of 3 research papers is done before proceeding with the project. Notable research papers are mentioned below.</a:t>
            </a:r>
            <a:endParaRPr/>
          </a:p>
          <a:p>
            <a:pPr indent="0" lvl="0" marL="0" rtl="0" algn="just">
              <a:lnSpc>
                <a:spcPct val="100000"/>
              </a:lnSpc>
              <a:spcBef>
                <a:spcPts val="300"/>
              </a:spcBef>
              <a:spcAft>
                <a:spcPts val="0"/>
              </a:spcAft>
              <a:buClr>
                <a:srgbClr val="17216B"/>
              </a:buClr>
              <a:buSzPts val="1500"/>
              <a:buNone/>
            </a:pPr>
            <a:r>
              <a:rPr b="1" i="0" lang="en-GB" sz="1500" u="none" strike="noStrike">
                <a:solidFill>
                  <a:srgbClr val="17216B"/>
                </a:solidFill>
                <a:latin typeface="Arial"/>
                <a:ea typeface="Arial"/>
                <a:cs typeface="Arial"/>
                <a:sym typeface="Arial"/>
              </a:rPr>
              <a:t>      Offline Handwritten Signature Verification And Recognition Based On Deep Transfer Learning Using Convolutional Neural Networks by Ataollah Askari Hemmat , Hossein Rabbani, Atefeh Foroozandeh :- </a:t>
            </a:r>
            <a:r>
              <a:rPr b="0" i="0" lang="en-GB" sz="1500" u="none" strike="noStrike">
                <a:solidFill>
                  <a:srgbClr val="17216B"/>
                </a:solidFill>
                <a:latin typeface="Arial"/>
                <a:ea typeface="Arial"/>
                <a:cs typeface="Arial"/>
                <a:sym typeface="Arial"/>
              </a:rPr>
              <a:t>proposed a method that uses a CNN based signature verification method to prevent the forgery. Their method consists of separately trained CNN architects for WI AND WD. They used the GPS synthetic Signature dataset which has been widely used in the signature verification field. In the first model, CNN was trained via WD signatures. One person's 54 signatures which includes 24 genuine and 30 forgeries were used. Randomly selected 30 signatures from the pool of signatures used for training. The signatures consisted of 15 genuine and 15 forgeries. Another 24 signatures were used for the test. The model is composed of five Conv2D layers, two MaxPooling2D layers, three Dense layers and two Dropout layers. In the model, every Conv2D layer is supported by a ZeroPadding2D layer. Used signature images are gray scale images sized as 300px width and 210px height.</a:t>
            </a:r>
            <a:endParaRPr/>
          </a:p>
        </p:txBody>
      </p:sp>
      <p:sp>
        <p:nvSpPr>
          <p:cNvPr id="557" name="Google Shape;557;p56"/>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7"/>
          <p:cNvSpPr txBox="1"/>
          <p:nvPr>
            <p:ph type="title"/>
          </p:nvPr>
        </p:nvSpPr>
        <p:spPr>
          <a:xfrm>
            <a:off x="2034540" y="88685"/>
            <a:ext cx="5074920" cy="576072"/>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3300"/>
              <a:buFont typeface="Arial Black"/>
              <a:buNone/>
            </a:pPr>
            <a:r>
              <a:rPr lang="en-GB"/>
              <a:t>DECISION TREE</a:t>
            </a:r>
            <a:endParaRPr/>
          </a:p>
        </p:txBody>
      </p:sp>
      <p:sp>
        <p:nvSpPr>
          <p:cNvPr id="563" name="Google Shape;563;p57"/>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
        <p:nvSpPr>
          <p:cNvPr id="564" name="Google Shape;564;p57"/>
          <p:cNvSpPr txBox="1"/>
          <p:nvPr>
            <p:ph idx="1" type="body"/>
          </p:nvPr>
        </p:nvSpPr>
        <p:spPr>
          <a:xfrm>
            <a:off x="1000125" y="1098947"/>
            <a:ext cx="7723585" cy="3812381"/>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6"/>
              </a:buClr>
              <a:buSzPts val="1100"/>
              <a:buNone/>
            </a:pPr>
            <a:r>
              <a:rPr lang="en-GB"/>
              <a:t>Presentation title</a:t>
            </a:r>
            <a:endParaRPr/>
          </a:p>
        </p:txBody>
      </p:sp>
      <p:pic>
        <p:nvPicPr>
          <p:cNvPr id="565" name="Google Shape;565;p57"/>
          <p:cNvPicPr preferRelativeResize="0"/>
          <p:nvPr/>
        </p:nvPicPr>
        <p:blipFill rotWithShape="1">
          <a:blip r:embed="rId3">
            <a:alphaModFix/>
          </a:blip>
          <a:srcRect b="0" l="0" r="0" t="0"/>
          <a:stretch/>
        </p:blipFill>
        <p:spPr>
          <a:xfrm>
            <a:off x="0" y="664756"/>
            <a:ext cx="9143999" cy="44787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8"/>
          <p:cNvSpPr txBox="1"/>
          <p:nvPr>
            <p:ph type="title"/>
          </p:nvPr>
        </p:nvSpPr>
        <p:spPr>
          <a:xfrm>
            <a:off x="466344" y="198882"/>
            <a:ext cx="8003286" cy="576072"/>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accent6"/>
              </a:buClr>
              <a:buSzPts val="3300"/>
              <a:buFont typeface="Arial Black"/>
              <a:buNone/>
            </a:pPr>
            <a:r>
              <a:rPr lang="en-GB"/>
              <a:t>USE-CASE DIAGRAM</a:t>
            </a:r>
            <a:endParaRPr/>
          </a:p>
        </p:txBody>
      </p:sp>
      <p:pic>
        <p:nvPicPr>
          <p:cNvPr id="571" name="Google Shape;571;p58"/>
          <p:cNvPicPr preferRelativeResize="0"/>
          <p:nvPr>
            <p:ph idx="1" type="body"/>
          </p:nvPr>
        </p:nvPicPr>
        <p:blipFill rotWithShape="1">
          <a:blip r:embed="rId3">
            <a:alphaModFix/>
          </a:blip>
          <a:srcRect b="0" l="0" r="0" t="0"/>
          <a:stretch/>
        </p:blipFill>
        <p:spPr>
          <a:xfrm>
            <a:off x="231961" y="775097"/>
            <a:ext cx="8542244" cy="4127897"/>
          </a:xfrm>
          <a:prstGeom prst="rect">
            <a:avLst/>
          </a:prstGeom>
          <a:noFill/>
          <a:ln>
            <a:noFill/>
          </a:ln>
        </p:spPr>
      </p:pic>
      <p:sp>
        <p:nvSpPr>
          <p:cNvPr id="572" name="Google Shape;572;p58"/>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9"/>
          <p:cNvSpPr txBox="1"/>
          <p:nvPr>
            <p:ph type="title"/>
          </p:nvPr>
        </p:nvSpPr>
        <p:spPr>
          <a:xfrm>
            <a:off x="466344" y="240030"/>
            <a:ext cx="8003286" cy="576072"/>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accent6"/>
              </a:buClr>
              <a:buSzPts val="3300"/>
              <a:buFont typeface="Arial Black"/>
              <a:buNone/>
            </a:pPr>
            <a:r>
              <a:rPr lang="en-GB"/>
              <a:t>SEQUENTIAL DIAGRAM</a:t>
            </a:r>
            <a:endParaRPr/>
          </a:p>
        </p:txBody>
      </p:sp>
      <p:pic>
        <p:nvPicPr>
          <p:cNvPr id="578" name="Google Shape;578;p59"/>
          <p:cNvPicPr preferRelativeResize="0"/>
          <p:nvPr>
            <p:ph idx="1" type="body"/>
          </p:nvPr>
        </p:nvPicPr>
        <p:blipFill rotWithShape="1">
          <a:blip r:embed="rId3">
            <a:alphaModFix/>
          </a:blip>
          <a:srcRect b="0" l="0" r="0" t="0"/>
          <a:stretch/>
        </p:blipFill>
        <p:spPr>
          <a:xfrm>
            <a:off x="466343" y="919163"/>
            <a:ext cx="8267521" cy="3983831"/>
          </a:xfrm>
          <a:prstGeom prst="rect">
            <a:avLst/>
          </a:prstGeom>
          <a:noFill/>
          <a:ln>
            <a:noFill/>
          </a:ln>
        </p:spPr>
      </p:pic>
      <p:sp>
        <p:nvSpPr>
          <p:cNvPr id="579" name="Google Shape;579;p59"/>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0"/>
          <p:cNvSpPr txBox="1"/>
          <p:nvPr>
            <p:ph type="title"/>
          </p:nvPr>
        </p:nvSpPr>
        <p:spPr>
          <a:xfrm>
            <a:off x="570300" y="109141"/>
            <a:ext cx="8003400" cy="1410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GB" sz="2600"/>
              <a:t>DATA FLOW DIAGRAM</a:t>
            </a:r>
            <a:endParaRPr sz="2600"/>
          </a:p>
          <a:p>
            <a:pPr indent="0" lvl="0" marL="0" rtl="0" algn="ctr">
              <a:spcBef>
                <a:spcPts val="0"/>
              </a:spcBef>
              <a:spcAft>
                <a:spcPts val="0"/>
              </a:spcAft>
              <a:buNone/>
            </a:pPr>
            <a:r>
              <a:rPr lang="en-GB" sz="2000"/>
              <a:t>LEVEL 0</a:t>
            </a:r>
            <a:endParaRPr sz="2000"/>
          </a:p>
        </p:txBody>
      </p:sp>
      <p:sp>
        <p:nvSpPr>
          <p:cNvPr id="585" name="Google Shape;585;p60"/>
          <p:cNvSpPr/>
          <p:nvPr/>
        </p:nvSpPr>
        <p:spPr>
          <a:xfrm>
            <a:off x="3543300" y="1578750"/>
            <a:ext cx="2057400" cy="1784400"/>
          </a:xfrm>
          <a:prstGeom prst="ellipse">
            <a:avLst/>
          </a:prstGeom>
          <a:solidFill>
            <a:srgbClr val="A33C9D"/>
          </a:solidFill>
          <a:ln cap="flat" cmpd="sng" w="952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GB">
                <a:solidFill>
                  <a:schemeClr val="lt1"/>
                </a:solidFill>
              </a:rPr>
              <a:t>SIGNATURE RECOGNITION SYSTEM</a:t>
            </a:r>
            <a:endParaRPr b="1">
              <a:solidFill>
                <a:schemeClr val="lt1"/>
              </a:solidFill>
            </a:endParaRPr>
          </a:p>
          <a:p>
            <a:pPr indent="0" lvl="0" marL="0" marR="0" rtl="0" algn="ctr">
              <a:lnSpc>
                <a:spcPct val="100000"/>
              </a:lnSpc>
              <a:spcBef>
                <a:spcPts val="0"/>
              </a:spcBef>
              <a:spcAft>
                <a:spcPts val="0"/>
              </a:spcAft>
              <a:buNone/>
            </a:pPr>
            <a:r>
              <a:t/>
            </a:r>
            <a:endParaRPr>
              <a:solidFill>
                <a:schemeClr val="lt1"/>
              </a:solidFill>
            </a:endParaRPr>
          </a:p>
          <a:p>
            <a:pPr indent="0" lvl="0" marL="0" marR="0" rtl="0" algn="ctr">
              <a:lnSpc>
                <a:spcPct val="100000"/>
              </a:lnSpc>
              <a:spcBef>
                <a:spcPts val="0"/>
              </a:spcBef>
              <a:spcAft>
                <a:spcPts val="0"/>
              </a:spcAft>
              <a:buNone/>
            </a:pPr>
            <a:r>
              <a:rPr lang="en-GB">
                <a:solidFill>
                  <a:schemeClr val="lt1"/>
                </a:solidFill>
              </a:rPr>
              <a:t>0</a:t>
            </a:r>
            <a:endParaRPr>
              <a:solidFill>
                <a:schemeClr val="lt1"/>
              </a:solidFill>
            </a:endParaRPr>
          </a:p>
        </p:txBody>
      </p:sp>
      <p:sp>
        <p:nvSpPr>
          <p:cNvPr id="586" name="Google Shape;586;p60"/>
          <p:cNvSpPr/>
          <p:nvPr/>
        </p:nvSpPr>
        <p:spPr>
          <a:xfrm flipH="1" rot="10800000">
            <a:off x="5600700" y="2345000"/>
            <a:ext cx="1245300" cy="63000"/>
          </a:xfrm>
          <a:prstGeom prst="rightArrow">
            <a:avLst>
              <a:gd fmla="val 50000" name="adj1"/>
              <a:gd fmla="val 345238"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60"/>
          <p:cNvSpPr/>
          <p:nvPr/>
        </p:nvSpPr>
        <p:spPr>
          <a:xfrm flipH="1" rot="10800000">
            <a:off x="2298000" y="2634750"/>
            <a:ext cx="1245300" cy="63000"/>
          </a:xfrm>
          <a:prstGeom prst="rightArrow">
            <a:avLst>
              <a:gd fmla="val 50000" name="adj1"/>
              <a:gd fmla="val 345238"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8" name="Google Shape;588;p60"/>
          <p:cNvSpPr/>
          <p:nvPr/>
        </p:nvSpPr>
        <p:spPr>
          <a:xfrm flipH="1">
            <a:off x="5600700" y="2634750"/>
            <a:ext cx="1245300" cy="63000"/>
          </a:xfrm>
          <a:prstGeom prst="rightArrow">
            <a:avLst>
              <a:gd fmla="val 50000" name="adj1"/>
              <a:gd fmla="val 345238"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9" name="Google Shape;589;p60"/>
          <p:cNvSpPr/>
          <p:nvPr/>
        </p:nvSpPr>
        <p:spPr>
          <a:xfrm>
            <a:off x="6877600" y="2313525"/>
            <a:ext cx="1564200" cy="4515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ADMIN</a:t>
            </a:r>
            <a:endParaRPr/>
          </a:p>
        </p:txBody>
      </p:sp>
      <p:sp>
        <p:nvSpPr>
          <p:cNvPr id="590" name="Google Shape;590;p60"/>
          <p:cNvSpPr/>
          <p:nvPr/>
        </p:nvSpPr>
        <p:spPr>
          <a:xfrm>
            <a:off x="757875" y="2292525"/>
            <a:ext cx="1540200" cy="4053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USER</a:t>
            </a:r>
            <a:endParaRPr/>
          </a:p>
        </p:txBody>
      </p:sp>
      <p:sp>
        <p:nvSpPr>
          <p:cNvPr id="591" name="Google Shape;591;p60"/>
          <p:cNvSpPr/>
          <p:nvPr/>
        </p:nvSpPr>
        <p:spPr>
          <a:xfrm flipH="1">
            <a:off x="2298000" y="2345000"/>
            <a:ext cx="1245300" cy="63000"/>
          </a:xfrm>
          <a:prstGeom prst="rightArrow">
            <a:avLst>
              <a:gd fmla="val 50000" name="adj1"/>
              <a:gd fmla="val 345238"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2" name="Google Shape;592;p60"/>
          <p:cNvSpPr txBox="1"/>
          <p:nvPr/>
        </p:nvSpPr>
        <p:spPr>
          <a:xfrm>
            <a:off x="2268000" y="2634750"/>
            <a:ext cx="1305300" cy="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t>USERNAME ,PASSWORD AND SIGNATURE</a:t>
            </a:r>
            <a:endParaRPr sz="400"/>
          </a:p>
        </p:txBody>
      </p:sp>
      <p:sp>
        <p:nvSpPr>
          <p:cNvPr id="593" name="Google Shape;593;p60"/>
          <p:cNvSpPr txBox="1"/>
          <p:nvPr/>
        </p:nvSpPr>
        <p:spPr>
          <a:xfrm>
            <a:off x="5570700" y="2634750"/>
            <a:ext cx="1305300" cy="2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700">
                <a:solidFill>
                  <a:schemeClr val="dk1"/>
                </a:solidFill>
              </a:rPr>
              <a:t>USERNAME ,PASSWORD AND SIGNATURE</a:t>
            </a:r>
            <a:endParaRPr sz="400">
              <a:solidFill>
                <a:schemeClr val="dk1"/>
              </a:solidFill>
            </a:endParaRPr>
          </a:p>
          <a:p>
            <a:pPr indent="0" lvl="0" marL="0" rtl="0" algn="l">
              <a:spcBef>
                <a:spcPts val="0"/>
              </a:spcBef>
              <a:spcAft>
                <a:spcPts val="0"/>
              </a:spcAft>
              <a:buNone/>
            </a:pPr>
            <a:r>
              <a:t/>
            </a:r>
            <a:endParaRPr/>
          </a:p>
        </p:txBody>
      </p:sp>
      <p:sp>
        <p:nvSpPr>
          <p:cNvPr id="594" name="Google Shape;594;p60"/>
          <p:cNvSpPr txBox="1"/>
          <p:nvPr/>
        </p:nvSpPr>
        <p:spPr>
          <a:xfrm>
            <a:off x="2635400" y="2166500"/>
            <a:ext cx="11793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VALIDITY</a:t>
            </a:r>
            <a:endParaRPr sz="800"/>
          </a:p>
        </p:txBody>
      </p:sp>
      <p:sp>
        <p:nvSpPr>
          <p:cNvPr id="595" name="Google Shape;595;p60"/>
          <p:cNvSpPr txBox="1"/>
          <p:nvPr/>
        </p:nvSpPr>
        <p:spPr>
          <a:xfrm>
            <a:off x="5600700" y="1988000"/>
            <a:ext cx="12453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VALID AND ACCESS TO UPLOAD ,MODIFY</a:t>
            </a:r>
            <a:endParaRPr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1"/>
          <p:cNvSpPr txBox="1"/>
          <p:nvPr>
            <p:ph type="title"/>
          </p:nvPr>
        </p:nvSpPr>
        <p:spPr>
          <a:xfrm>
            <a:off x="570289" y="408064"/>
            <a:ext cx="8003400" cy="576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GB" sz="2200"/>
              <a:t>LEVEL 1</a:t>
            </a:r>
            <a:endParaRPr sz="2200"/>
          </a:p>
        </p:txBody>
      </p:sp>
      <p:sp>
        <p:nvSpPr>
          <p:cNvPr id="601" name="Google Shape;601;p61"/>
          <p:cNvSpPr/>
          <p:nvPr/>
        </p:nvSpPr>
        <p:spPr>
          <a:xfrm>
            <a:off x="1261725" y="3289750"/>
            <a:ext cx="1333200" cy="1175700"/>
          </a:xfrm>
          <a:prstGeom prst="ellipse">
            <a:avLst/>
          </a:prstGeom>
          <a:solidFill>
            <a:srgbClr val="C78ABC"/>
          </a:solidFill>
          <a:ln cap="flat" cmpd="sng" w="9525">
            <a:solidFill>
              <a:srgbClr val="B159A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b="1" lang="en-GB" sz="800">
                <a:solidFill>
                  <a:schemeClr val="lt1"/>
                </a:solidFill>
              </a:rPr>
              <a:t>VERIFICATION OF THE USERNAME AND PASSWORD</a:t>
            </a:r>
            <a:endParaRPr b="1" sz="800">
              <a:solidFill>
                <a:schemeClr val="lt1"/>
              </a:solidFill>
            </a:endParaRPr>
          </a:p>
          <a:p>
            <a:pPr indent="0" lvl="0" marL="0" rtl="0" algn="ctr">
              <a:lnSpc>
                <a:spcPct val="115000"/>
              </a:lnSpc>
              <a:spcBef>
                <a:spcPts val="1200"/>
              </a:spcBef>
              <a:spcAft>
                <a:spcPts val="1200"/>
              </a:spcAft>
              <a:buNone/>
            </a:pPr>
            <a:r>
              <a:rPr lang="en-GB" sz="1200">
                <a:solidFill>
                  <a:schemeClr val="lt1"/>
                </a:solidFill>
              </a:rPr>
              <a:t>0.1</a:t>
            </a:r>
            <a:endParaRPr sz="1200">
              <a:solidFill>
                <a:schemeClr val="lt1"/>
              </a:solidFill>
            </a:endParaRPr>
          </a:p>
        </p:txBody>
      </p:sp>
      <p:sp>
        <p:nvSpPr>
          <p:cNvPr id="602" name="Google Shape;602;p61"/>
          <p:cNvSpPr/>
          <p:nvPr/>
        </p:nvSpPr>
        <p:spPr>
          <a:xfrm>
            <a:off x="1828600" y="1017725"/>
            <a:ext cx="1396200" cy="1175700"/>
          </a:xfrm>
          <a:prstGeom prst="ellipse">
            <a:avLst/>
          </a:prstGeom>
          <a:solidFill>
            <a:srgbClr val="C78A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lang="en-GB" sz="800">
                <a:solidFill>
                  <a:schemeClr val="lt1"/>
                </a:solidFill>
              </a:rPr>
              <a:t>UPLOAD IMAGE</a:t>
            </a:r>
            <a:endParaRPr b="1" sz="800">
              <a:solidFill>
                <a:schemeClr val="lt1"/>
              </a:solidFill>
            </a:endParaRPr>
          </a:p>
          <a:p>
            <a:pPr indent="0" lvl="0" marL="0" rtl="0" algn="ctr">
              <a:lnSpc>
                <a:spcPct val="115000"/>
              </a:lnSpc>
              <a:spcBef>
                <a:spcPts val="1200"/>
              </a:spcBef>
              <a:spcAft>
                <a:spcPts val="1200"/>
              </a:spcAft>
              <a:buClr>
                <a:schemeClr val="dk1"/>
              </a:buClr>
              <a:buSzPts val="1100"/>
              <a:buFont typeface="Arial"/>
              <a:buNone/>
            </a:pPr>
            <a:r>
              <a:rPr lang="en-GB" sz="1000">
                <a:solidFill>
                  <a:schemeClr val="lt1"/>
                </a:solidFill>
              </a:rPr>
              <a:t>0.2</a:t>
            </a:r>
            <a:endParaRPr sz="1000">
              <a:solidFill>
                <a:schemeClr val="lt1"/>
              </a:solidFill>
            </a:endParaRPr>
          </a:p>
        </p:txBody>
      </p:sp>
      <p:sp>
        <p:nvSpPr>
          <p:cNvPr id="603" name="Google Shape;603;p61"/>
          <p:cNvSpPr/>
          <p:nvPr/>
        </p:nvSpPr>
        <p:spPr>
          <a:xfrm>
            <a:off x="5848875" y="1068500"/>
            <a:ext cx="1417200" cy="1297500"/>
          </a:xfrm>
          <a:prstGeom prst="ellipse">
            <a:avLst/>
          </a:prstGeom>
          <a:solidFill>
            <a:srgbClr val="C78A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lang="en-GB" sz="900">
                <a:solidFill>
                  <a:schemeClr val="lt1"/>
                </a:solidFill>
              </a:rPr>
              <a:t>SIGNATURE RECOGNITION</a:t>
            </a:r>
            <a:endParaRPr b="1" sz="900">
              <a:solidFill>
                <a:schemeClr val="lt1"/>
              </a:solidFill>
            </a:endParaRPr>
          </a:p>
          <a:p>
            <a:pPr indent="0" lvl="0" marL="0" rtl="0" algn="ctr">
              <a:lnSpc>
                <a:spcPct val="115000"/>
              </a:lnSpc>
              <a:spcBef>
                <a:spcPts val="1200"/>
              </a:spcBef>
              <a:spcAft>
                <a:spcPts val="0"/>
              </a:spcAft>
              <a:buClr>
                <a:schemeClr val="dk1"/>
              </a:buClr>
              <a:buSzPts val="1100"/>
              <a:buFont typeface="Arial"/>
              <a:buNone/>
            </a:pPr>
            <a:r>
              <a:rPr lang="en-GB" sz="1200">
                <a:solidFill>
                  <a:schemeClr val="lt1"/>
                </a:solidFill>
              </a:rPr>
              <a:t>0.3</a:t>
            </a:r>
            <a:endParaRPr sz="1200">
              <a:solidFill>
                <a:schemeClr val="lt1"/>
              </a:solidFill>
            </a:endParaRPr>
          </a:p>
          <a:p>
            <a:pPr indent="0" lvl="0" marL="0" rtl="0" algn="ctr">
              <a:spcBef>
                <a:spcPts val="1200"/>
              </a:spcBef>
              <a:spcAft>
                <a:spcPts val="0"/>
              </a:spcAft>
              <a:buNone/>
            </a:pPr>
            <a:r>
              <a:t/>
            </a:r>
            <a:endParaRPr sz="100">
              <a:solidFill>
                <a:schemeClr val="lt1"/>
              </a:solidFill>
            </a:endParaRPr>
          </a:p>
        </p:txBody>
      </p:sp>
      <p:sp>
        <p:nvSpPr>
          <p:cNvPr id="604" name="Google Shape;604;p61"/>
          <p:cNvSpPr/>
          <p:nvPr/>
        </p:nvSpPr>
        <p:spPr>
          <a:xfrm>
            <a:off x="6762125" y="3289750"/>
            <a:ext cx="1333200" cy="1175700"/>
          </a:xfrm>
          <a:prstGeom prst="ellipse">
            <a:avLst/>
          </a:prstGeom>
          <a:solidFill>
            <a:srgbClr val="C78A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lang="en-GB" sz="900">
                <a:solidFill>
                  <a:schemeClr val="lt1"/>
                </a:solidFill>
              </a:rPr>
              <a:t>DISPLAY</a:t>
            </a:r>
            <a:endParaRPr b="1" sz="900">
              <a:solidFill>
                <a:schemeClr val="lt1"/>
              </a:solidFill>
            </a:endParaRPr>
          </a:p>
          <a:p>
            <a:pPr indent="0" lvl="0" marL="0" rtl="0" algn="ctr">
              <a:spcBef>
                <a:spcPts val="1200"/>
              </a:spcBef>
              <a:spcAft>
                <a:spcPts val="0"/>
              </a:spcAft>
              <a:buNone/>
            </a:pPr>
            <a:r>
              <a:rPr b="1" lang="en-GB" sz="1200">
                <a:solidFill>
                  <a:schemeClr val="lt1"/>
                </a:solidFill>
              </a:rPr>
              <a:t>0.4</a:t>
            </a:r>
            <a:endParaRPr b="1" sz="1200">
              <a:solidFill>
                <a:schemeClr val="lt1"/>
              </a:solidFill>
            </a:endParaRPr>
          </a:p>
        </p:txBody>
      </p:sp>
      <p:cxnSp>
        <p:nvCxnSpPr>
          <p:cNvPr id="605" name="Google Shape;605;p61"/>
          <p:cNvCxnSpPr>
            <a:stCxn id="602" idx="6"/>
            <a:endCxn id="603" idx="2"/>
          </p:cNvCxnSpPr>
          <p:nvPr/>
        </p:nvCxnSpPr>
        <p:spPr>
          <a:xfrm>
            <a:off x="3224800" y="1605575"/>
            <a:ext cx="2624100" cy="1116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61"/>
          <p:cNvCxnSpPr>
            <a:stCxn id="601" idx="0"/>
            <a:endCxn id="602" idx="4"/>
          </p:cNvCxnSpPr>
          <p:nvPr/>
        </p:nvCxnSpPr>
        <p:spPr>
          <a:xfrm flipH="1" rot="10800000">
            <a:off x="1928325" y="2193550"/>
            <a:ext cx="598500" cy="10962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61"/>
          <p:cNvCxnSpPr>
            <a:stCxn id="602" idx="5"/>
            <a:endCxn id="604" idx="1"/>
          </p:cNvCxnSpPr>
          <p:nvPr/>
        </p:nvCxnSpPr>
        <p:spPr>
          <a:xfrm>
            <a:off x="3020331" y="2021248"/>
            <a:ext cx="3936900" cy="1440600"/>
          </a:xfrm>
          <a:prstGeom prst="straightConnector1">
            <a:avLst/>
          </a:prstGeom>
          <a:noFill/>
          <a:ln cap="flat" cmpd="sng" w="19050">
            <a:solidFill>
              <a:srgbClr val="990000"/>
            </a:solidFill>
            <a:prstDash val="solid"/>
            <a:round/>
            <a:headEnd len="med" w="med" type="none"/>
            <a:tailEnd len="med" w="med" type="triangle"/>
          </a:ln>
        </p:spPr>
      </p:cxnSp>
      <p:cxnSp>
        <p:nvCxnSpPr>
          <p:cNvPr id="608" name="Google Shape;608;p61"/>
          <p:cNvCxnSpPr>
            <a:stCxn id="603" idx="4"/>
            <a:endCxn id="604" idx="0"/>
          </p:cNvCxnSpPr>
          <p:nvPr/>
        </p:nvCxnSpPr>
        <p:spPr>
          <a:xfrm>
            <a:off x="6557475" y="2366000"/>
            <a:ext cx="871200" cy="9237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61"/>
          <p:cNvCxnSpPr>
            <a:endCxn id="601" idx="5"/>
          </p:cNvCxnSpPr>
          <p:nvPr/>
        </p:nvCxnSpPr>
        <p:spPr>
          <a:xfrm rot="10800000">
            <a:off x="2399682" y="4293273"/>
            <a:ext cx="1203000" cy="5499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61"/>
          <p:cNvCxnSpPr>
            <a:stCxn id="604" idx="3"/>
          </p:cNvCxnSpPr>
          <p:nvPr/>
        </p:nvCxnSpPr>
        <p:spPr>
          <a:xfrm flipH="1">
            <a:off x="6069368" y="4293273"/>
            <a:ext cx="888000" cy="570900"/>
          </a:xfrm>
          <a:prstGeom prst="straightConnector1">
            <a:avLst/>
          </a:prstGeom>
          <a:noFill/>
          <a:ln cap="flat" cmpd="sng" w="19050">
            <a:solidFill>
              <a:schemeClr val="dk2"/>
            </a:solidFill>
            <a:prstDash val="solid"/>
            <a:round/>
            <a:headEnd len="med" w="med" type="none"/>
            <a:tailEnd len="med" w="med" type="triangle"/>
          </a:ln>
        </p:spPr>
      </p:cxnSp>
      <p:sp>
        <p:nvSpPr>
          <p:cNvPr id="611" name="Google Shape;611;p61"/>
          <p:cNvSpPr/>
          <p:nvPr/>
        </p:nvSpPr>
        <p:spPr>
          <a:xfrm>
            <a:off x="5780625" y="996950"/>
            <a:ext cx="1553700" cy="1440600"/>
          </a:xfrm>
          <a:prstGeom prst="ellipse">
            <a:avLst/>
          </a:prstGeom>
          <a:noFill/>
          <a:ln cap="flat" cmpd="sng" w="28575">
            <a:solidFill>
              <a:srgbClr val="C78AB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2" name="Google Shape;612;p61"/>
          <p:cNvSpPr txBox="1"/>
          <p:nvPr/>
        </p:nvSpPr>
        <p:spPr>
          <a:xfrm rot="1213848">
            <a:off x="3940511" y="2925974"/>
            <a:ext cx="2999977" cy="307905"/>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800">
                <a:solidFill>
                  <a:srgbClr val="CC0000"/>
                </a:solidFill>
              </a:rPr>
              <a:t>ERROR</a:t>
            </a:r>
            <a:endParaRPr sz="800">
              <a:solidFill>
                <a:srgbClr val="CC0000"/>
              </a:solidFill>
            </a:endParaRPr>
          </a:p>
        </p:txBody>
      </p:sp>
      <p:sp>
        <p:nvSpPr>
          <p:cNvPr id="613" name="Google Shape;613;p61"/>
          <p:cNvSpPr txBox="1"/>
          <p:nvPr/>
        </p:nvSpPr>
        <p:spPr>
          <a:xfrm rot="1421798">
            <a:off x="2235997" y="4883168"/>
            <a:ext cx="3000045" cy="307898"/>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800"/>
              <a:t>Username and password</a:t>
            </a:r>
            <a:endParaRPr sz="800"/>
          </a:p>
        </p:txBody>
      </p:sp>
      <p:sp>
        <p:nvSpPr>
          <p:cNvPr id="614" name="Google Shape;614;p61"/>
          <p:cNvSpPr txBox="1"/>
          <p:nvPr/>
        </p:nvSpPr>
        <p:spPr>
          <a:xfrm rot="-1769087">
            <a:off x="5210041" y="4406623"/>
            <a:ext cx="3000047" cy="323213"/>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GB" sz="900"/>
              <a:t>RESULT</a:t>
            </a:r>
            <a:endParaRPr sz="900"/>
          </a:p>
        </p:txBody>
      </p:sp>
      <p:sp>
        <p:nvSpPr>
          <p:cNvPr id="615" name="Google Shape;615;p61"/>
          <p:cNvSpPr txBox="1"/>
          <p:nvPr/>
        </p:nvSpPr>
        <p:spPr>
          <a:xfrm rot="-3617354">
            <a:off x="934707" y="1836277"/>
            <a:ext cx="2999867" cy="323173"/>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900"/>
              <a:t>Login into the account</a:t>
            </a:r>
            <a:endParaRPr sz="900"/>
          </a:p>
        </p:txBody>
      </p:sp>
      <p:sp>
        <p:nvSpPr>
          <p:cNvPr id="616" name="Google Shape;616;p61"/>
          <p:cNvSpPr txBox="1"/>
          <p:nvPr/>
        </p:nvSpPr>
        <p:spPr>
          <a:xfrm>
            <a:off x="3762125" y="1436213"/>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000"/>
              <a:t>SIGNATURE</a:t>
            </a:r>
            <a:endParaRPr sz="1000"/>
          </a:p>
        </p:txBody>
      </p:sp>
      <p:sp>
        <p:nvSpPr>
          <p:cNvPr id="617" name="Google Shape;617;p61"/>
          <p:cNvSpPr txBox="1"/>
          <p:nvPr/>
        </p:nvSpPr>
        <p:spPr>
          <a:xfrm rot="2851971">
            <a:off x="6276966" y="3303122"/>
            <a:ext cx="3000144" cy="32339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900"/>
              <a:t>VALID OR NOT VALID</a:t>
            </a:r>
            <a:endParaRPr sz="900"/>
          </a:p>
        </p:txBody>
      </p:sp>
      <p:sp>
        <p:nvSpPr>
          <p:cNvPr id="618" name="Google Shape;618;p61"/>
          <p:cNvSpPr/>
          <p:nvPr/>
        </p:nvSpPr>
        <p:spPr>
          <a:xfrm>
            <a:off x="3445125" y="3611975"/>
            <a:ext cx="1396200" cy="531175"/>
          </a:xfrm>
          <a:prstGeom prst="flowChartPredefinedProcess">
            <a:avLst/>
          </a:prstGeom>
          <a:solidFill>
            <a:srgbClr val="F1C232"/>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USERNAME AND PASSWORD</a:t>
            </a:r>
            <a:endParaRPr sz="1000"/>
          </a:p>
        </p:txBody>
      </p:sp>
      <p:cxnSp>
        <p:nvCxnSpPr>
          <p:cNvPr id="619" name="Google Shape;619;p61"/>
          <p:cNvCxnSpPr>
            <a:stCxn id="601" idx="6"/>
            <a:endCxn id="618" idx="1"/>
          </p:cNvCxnSpPr>
          <p:nvPr/>
        </p:nvCxnSpPr>
        <p:spPr>
          <a:xfrm>
            <a:off x="2594925" y="3877600"/>
            <a:ext cx="850200" cy="0"/>
          </a:xfrm>
          <a:prstGeom prst="straightConnector1">
            <a:avLst/>
          </a:prstGeom>
          <a:noFill/>
          <a:ln cap="flat" cmpd="sng" w="19050">
            <a:solidFill>
              <a:schemeClr val="dk2"/>
            </a:solidFill>
            <a:prstDash val="solid"/>
            <a:round/>
            <a:headEnd len="med" w="med" type="none"/>
            <a:tailEnd len="med" w="med" type="triangle"/>
          </a:ln>
        </p:spPr>
      </p:cxnSp>
      <p:cxnSp>
        <p:nvCxnSpPr>
          <p:cNvPr id="620" name="Google Shape;620;p61"/>
          <p:cNvCxnSpPr/>
          <p:nvPr/>
        </p:nvCxnSpPr>
        <p:spPr>
          <a:xfrm rot="10800000">
            <a:off x="2573900" y="4098000"/>
            <a:ext cx="860700" cy="3150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61"/>
          <p:cNvSpPr/>
          <p:nvPr/>
        </p:nvSpPr>
        <p:spPr>
          <a:xfrm>
            <a:off x="7688025" y="986500"/>
            <a:ext cx="1333200" cy="463850"/>
          </a:xfrm>
          <a:prstGeom prst="flowChartPredefinedProcess">
            <a:avLst/>
          </a:prstGeom>
          <a:solidFill>
            <a:srgbClr val="F1C232"/>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UPLOADED SIGNATURE </a:t>
            </a:r>
            <a:endParaRPr sz="1000"/>
          </a:p>
        </p:txBody>
      </p:sp>
      <p:cxnSp>
        <p:nvCxnSpPr>
          <p:cNvPr id="622" name="Google Shape;622;p61"/>
          <p:cNvCxnSpPr>
            <a:stCxn id="611" idx="7"/>
            <a:endCxn id="621" idx="1"/>
          </p:cNvCxnSpPr>
          <p:nvPr/>
        </p:nvCxnSpPr>
        <p:spPr>
          <a:xfrm>
            <a:off x="7106791" y="1207921"/>
            <a:ext cx="581100" cy="10500"/>
          </a:xfrm>
          <a:prstGeom prst="straightConnector1">
            <a:avLst/>
          </a:prstGeom>
          <a:noFill/>
          <a:ln cap="flat" cmpd="sng" w="19050">
            <a:solidFill>
              <a:schemeClr val="dk2"/>
            </a:solidFill>
            <a:prstDash val="solid"/>
            <a:round/>
            <a:headEnd len="med" w="med" type="none"/>
            <a:tailEnd len="med" w="med" type="triangle"/>
          </a:ln>
        </p:spPr>
      </p:cxnSp>
      <p:cxnSp>
        <p:nvCxnSpPr>
          <p:cNvPr id="623" name="Google Shape;623;p61"/>
          <p:cNvCxnSpPr/>
          <p:nvPr/>
        </p:nvCxnSpPr>
        <p:spPr>
          <a:xfrm flipH="1">
            <a:off x="7307850" y="1442275"/>
            <a:ext cx="378000" cy="10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2171700" y="2832354"/>
            <a:ext cx="4800600" cy="576072"/>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accent6"/>
              </a:buClr>
              <a:buSzPts val="3300"/>
              <a:buFont typeface="Arial Black"/>
              <a:buNone/>
            </a:pPr>
            <a:r>
              <a:rPr lang="en-GB"/>
              <a:t>SWE PRESENTATION- 1</a:t>
            </a:r>
            <a:endParaRPr/>
          </a:p>
        </p:txBody>
      </p:sp>
      <p:sp>
        <p:nvSpPr>
          <p:cNvPr id="470" name="Google Shape;470;p44"/>
          <p:cNvSpPr txBox="1"/>
          <p:nvPr>
            <p:ph idx="1" type="body"/>
          </p:nvPr>
        </p:nvSpPr>
        <p:spPr>
          <a:xfrm>
            <a:off x="2171700" y="3538728"/>
            <a:ext cx="4800600" cy="384048"/>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1800"/>
              <a:buNone/>
            </a:pPr>
            <a:r>
              <a:rPr lang="en-GB"/>
              <a:t>Team Leader – Rene Ghosh (37)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2"/>
          <p:cNvSpPr txBox="1"/>
          <p:nvPr>
            <p:ph type="title"/>
          </p:nvPr>
        </p:nvSpPr>
        <p:spPr>
          <a:xfrm>
            <a:off x="569214" y="912114"/>
            <a:ext cx="8003400" cy="576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GB"/>
              <a:t>LEVEL 2</a:t>
            </a:r>
            <a:endParaRPr/>
          </a:p>
        </p:txBody>
      </p:sp>
      <p:sp>
        <p:nvSpPr>
          <p:cNvPr id="629" name="Google Shape;629;p62"/>
          <p:cNvSpPr/>
          <p:nvPr/>
        </p:nvSpPr>
        <p:spPr>
          <a:xfrm>
            <a:off x="661325" y="2271525"/>
            <a:ext cx="1763400" cy="1731900"/>
          </a:xfrm>
          <a:prstGeom prst="ellipse">
            <a:avLst/>
          </a:prstGeom>
          <a:solidFill>
            <a:srgbClr val="DCB6DA"/>
          </a:solidFill>
          <a:ln cap="flat" cmpd="sng" w="9525">
            <a:solidFill>
              <a:srgbClr val="C78AB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chemeClr val="lt1"/>
                </a:solidFill>
              </a:rPr>
              <a:t>IMAGE PROCESSING</a:t>
            </a:r>
            <a:endParaRPr sz="1100">
              <a:solidFill>
                <a:schemeClr val="lt1"/>
              </a:solidFill>
            </a:endParaRPr>
          </a:p>
          <a:p>
            <a:pPr indent="0" lvl="0" marL="0" rtl="0" algn="ctr">
              <a:spcBef>
                <a:spcPts val="0"/>
              </a:spcBef>
              <a:spcAft>
                <a:spcPts val="0"/>
              </a:spcAft>
              <a:buNone/>
            </a:pPr>
            <a:r>
              <a:rPr lang="en-GB" sz="1100">
                <a:solidFill>
                  <a:schemeClr val="lt1"/>
                </a:solidFill>
              </a:rPr>
              <a:t>0.3.1</a:t>
            </a:r>
            <a:endParaRPr sz="1100">
              <a:solidFill>
                <a:schemeClr val="lt1"/>
              </a:solidFill>
            </a:endParaRPr>
          </a:p>
        </p:txBody>
      </p:sp>
      <p:sp>
        <p:nvSpPr>
          <p:cNvPr id="630" name="Google Shape;630;p62"/>
          <p:cNvSpPr/>
          <p:nvPr/>
        </p:nvSpPr>
        <p:spPr>
          <a:xfrm>
            <a:off x="3676213" y="1580525"/>
            <a:ext cx="1763400" cy="1595400"/>
          </a:xfrm>
          <a:prstGeom prst="ellipse">
            <a:avLst/>
          </a:prstGeom>
          <a:solidFill>
            <a:srgbClr val="DCB6DA"/>
          </a:solidFill>
          <a:ln cap="flat" cmpd="sng" w="9525">
            <a:solidFill>
              <a:srgbClr val="C78AB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chemeClr val="lt1"/>
                </a:solidFill>
              </a:rPr>
              <a:t>FEATURE EXTRACTION</a:t>
            </a:r>
            <a:endParaRPr sz="1000">
              <a:solidFill>
                <a:schemeClr val="lt1"/>
              </a:solidFill>
            </a:endParaRPr>
          </a:p>
          <a:p>
            <a:pPr indent="0" lvl="0" marL="0" rtl="0" algn="ctr">
              <a:spcBef>
                <a:spcPts val="0"/>
              </a:spcBef>
              <a:spcAft>
                <a:spcPts val="0"/>
              </a:spcAft>
              <a:buNone/>
            </a:pPr>
            <a:r>
              <a:rPr lang="en-GB" sz="1000">
                <a:solidFill>
                  <a:schemeClr val="lt1"/>
                </a:solidFill>
              </a:rPr>
              <a:t>0.3.2</a:t>
            </a:r>
            <a:endParaRPr sz="1000">
              <a:solidFill>
                <a:schemeClr val="lt1"/>
              </a:solidFill>
            </a:endParaRPr>
          </a:p>
        </p:txBody>
      </p:sp>
      <p:sp>
        <p:nvSpPr>
          <p:cNvPr id="631" name="Google Shape;631;p62"/>
          <p:cNvSpPr/>
          <p:nvPr/>
        </p:nvSpPr>
        <p:spPr>
          <a:xfrm>
            <a:off x="6691125" y="2166575"/>
            <a:ext cx="1616400" cy="1354200"/>
          </a:xfrm>
          <a:prstGeom prst="ellipse">
            <a:avLst/>
          </a:prstGeom>
          <a:solidFill>
            <a:srgbClr val="DCB6DA"/>
          </a:solidFill>
          <a:ln cap="flat" cmpd="sng" w="9525">
            <a:solidFill>
              <a:srgbClr val="C78AB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chemeClr val="lt1"/>
                </a:solidFill>
              </a:rPr>
              <a:t>CHECK VALIDATION</a:t>
            </a:r>
            <a:endParaRPr sz="1000">
              <a:solidFill>
                <a:schemeClr val="lt1"/>
              </a:solidFill>
            </a:endParaRPr>
          </a:p>
          <a:p>
            <a:pPr indent="0" lvl="0" marL="0" rtl="0" algn="ctr">
              <a:spcBef>
                <a:spcPts val="0"/>
              </a:spcBef>
              <a:spcAft>
                <a:spcPts val="0"/>
              </a:spcAft>
              <a:buNone/>
            </a:pPr>
            <a:r>
              <a:rPr lang="en-GB" sz="1000">
                <a:solidFill>
                  <a:schemeClr val="lt1"/>
                </a:solidFill>
              </a:rPr>
              <a:t>0.3.3</a:t>
            </a:r>
            <a:endParaRPr sz="1000">
              <a:solidFill>
                <a:schemeClr val="lt1"/>
              </a:solidFill>
            </a:endParaRPr>
          </a:p>
        </p:txBody>
      </p:sp>
      <p:cxnSp>
        <p:nvCxnSpPr>
          <p:cNvPr id="632" name="Google Shape;632;p62"/>
          <p:cNvCxnSpPr/>
          <p:nvPr/>
        </p:nvCxnSpPr>
        <p:spPr>
          <a:xfrm flipH="1" rot="10800000">
            <a:off x="540569" y="3945444"/>
            <a:ext cx="394800" cy="642000"/>
          </a:xfrm>
          <a:prstGeom prst="straightConnector1">
            <a:avLst/>
          </a:prstGeom>
          <a:noFill/>
          <a:ln cap="flat" cmpd="sng" w="19050">
            <a:solidFill>
              <a:schemeClr val="dk2"/>
            </a:solidFill>
            <a:prstDash val="solid"/>
            <a:round/>
            <a:headEnd len="med" w="med" type="none"/>
            <a:tailEnd len="med" w="med" type="triangle"/>
          </a:ln>
        </p:spPr>
      </p:cxnSp>
      <p:cxnSp>
        <p:nvCxnSpPr>
          <p:cNvPr id="633" name="Google Shape;633;p62"/>
          <p:cNvCxnSpPr>
            <a:stCxn id="629" idx="7"/>
            <a:endCxn id="630" idx="2"/>
          </p:cNvCxnSpPr>
          <p:nvPr/>
        </p:nvCxnSpPr>
        <p:spPr>
          <a:xfrm flipH="1" rot="10800000">
            <a:off x="2166481" y="2378156"/>
            <a:ext cx="1509600" cy="147000"/>
          </a:xfrm>
          <a:prstGeom prst="straightConnector1">
            <a:avLst/>
          </a:prstGeom>
          <a:noFill/>
          <a:ln cap="flat" cmpd="sng" w="19050">
            <a:solidFill>
              <a:schemeClr val="dk2"/>
            </a:solidFill>
            <a:prstDash val="solid"/>
            <a:round/>
            <a:headEnd len="med" w="med" type="none"/>
            <a:tailEnd len="med" w="med" type="triangle"/>
          </a:ln>
        </p:spPr>
      </p:cxnSp>
      <p:cxnSp>
        <p:nvCxnSpPr>
          <p:cNvPr id="634" name="Google Shape;634;p62"/>
          <p:cNvCxnSpPr>
            <a:stCxn id="630" idx="6"/>
            <a:endCxn id="631" idx="1"/>
          </p:cNvCxnSpPr>
          <p:nvPr/>
        </p:nvCxnSpPr>
        <p:spPr>
          <a:xfrm flipH="1" rot="10800000">
            <a:off x="5439613" y="2365025"/>
            <a:ext cx="1488300" cy="13200"/>
          </a:xfrm>
          <a:prstGeom prst="straightConnector1">
            <a:avLst/>
          </a:prstGeom>
          <a:noFill/>
          <a:ln cap="flat" cmpd="sng" w="19050">
            <a:solidFill>
              <a:schemeClr val="dk2"/>
            </a:solidFill>
            <a:prstDash val="solid"/>
            <a:round/>
            <a:headEnd len="med" w="med" type="none"/>
            <a:tailEnd len="med" w="med" type="triangle"/>
          </a:ln>
        </p:spPr>
      </p:cxnSp>
      <p:cxnSp>
        <p:nvCxnSpPr>
          <p:cNvPr id="635" name="Google Shape;635;p62"/>
          <p:cNvCxnSpPr>
            <a:stCxn id="631" idx="4"/>
          </p:cNvCxnSpPr>
          <p:nvPr/>
        </p:nvCxnSpPr>
        <p:spPr>
          <a:xfrm>
            <a:off x="7499325" y="3520775"/>
            <a:ext cx="703200" cy="850200"/>
          </a:xfrm>
          <a:prstGeom prst="straightConnector1">
            <a:avLst/>
          </a:prstGeom>
          <a:noFill/>
          <a:ln cap="flat" cmpd="sng" w="19050">
            <a:solidFill>
              <a:schemeClr val="dk2"/>
            </a:solidFill>
            <a:prstDash val="solid"/>
            <a:round/>
            <a:headEnd len="med" w="med" type="none"/>
            <a:tailEnd len="med" w="med" type="triangle"/>
          </a:ln>
        </p:spPr>
      </p:cxnSp>
      <p:sp>
        <p:nvSpPr>
          <p:cNvPr id="636" name="Google Shape;636;p62"/>
          <p:cNvSpPr txBox="1"/>
          <p:nvPr/>
        </p:nvSpPr>
        <p:spPr>
          <a:xfrm rot="-3525360">
            <a:off x="29860" y="4118926"/>
            <a:ext cx="957231" cy="29506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SIGNATURE IMAGE</a:t>
            </a:r>
            <a:endParaRPr sz="800"/>
          </a:p>
        </p:txBody>
      </p:sp>
      <p:sp>
        <p:nvSpPr>
          <p:cNvPr id="637" name="Google Shape;637;p62"/>
          <p:cNvSpPr txBox="1"/>
          <p:nvPr/>
        </p:nvSpPr>
        <p:spPr>
          <a:xfrm rot="-296193">
            <a:off x="2398864" y="2114459"/>
            <a:ext cx="875046" cy="5143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FILTERED SIGNATURE</a:t>
            </a:r>
            <a:endParaRPr sz="900"/>
          </a:p>
        </p:txBody>
      </p:sp>
      <p:sp>
        <p:nvSpPr>
          <p:cNvPr id="638" name="Google Shape;638;p62"/>
          <p:cNvSpPr txBox="1"/>
          <p:nvPr/>
        </p:nvSpPr>
        <p:spPr>
          <a:xfrm rot="-869">
            <a:off x="5506222" y="1956683"/>
            <a:ext cx="11862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FEATURES OF THE SIGNATURE</a:t>
            </a:r>
            <a:endParaRPr sz="400"/>
          </a:p>
        </p:txBody>
      </p:sp>
      <p:sp>
        <p:nvSpPr>
          <p:cNvPr id="639" name="Google Shape;639;p62"/>
          <p:cNvSpPr txBox="1"/>
          <p:nvPr/>
        </p:nvSpPr>
        <p:spPr>
          <a:xfrm rot="2911919">
            <a:off x="7522605" y="3699122"/>
            <a:ext cx="957261" cy="49351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RESULT(VALID OR NOT VALID)</a:t>
            </a:r>
            <a:endParaRPr sz="700"/>
          </a:p>
        </p:txBody>
      </p:sp>
      <p:sp>
        <p:nvSpPr>
          <p:cNvPr id="640" name="Google Shape;640;p62"/>
          <p:cNvSpPr/>
          <p:nvPr/>
        </p:nvSpPr>
        <p:spPr>
          <a:xfrm>
            <a:off x="540575" y="2187525"/>
            <a:ext cx="2004900" cy="1899900"/>
          </a:xfrm>
          <a:prstGeom prst="ellipse">
            <a:avLst/>
          </a:prstGeom>
          <a:noFill/>
          <a:ln cap="flat" cmpd="sng" w="28575">
            <a:solidFill>
              <a:srgbClr val="DCB6D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1" name="Google Shape;641;p62"/>
          <p:cNvSpPr/>
          <p:nvPr/>
        </p:nvSpPr>
        <p:spPr>
          <a:xfrm>
            <a:off x="3609625" y="1488125"/>
            <a:ext cx="1896600" cy="1780200"/>
          </a:xfrm>
          <a:prstGeom prst="ellipse">
            <a:avLst/>
          </a:prstGeom>
          <a:noFill/>
          <a:ln cap="flat" cmpd="sng" w="28575">
            <a:solidFill>
              <a:srgbClr val="DCB6D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3"/>
          <p:cNvSpPr txBox="1"/>
          <p:nvPr>
            <p:ph type="title"/>
          </p:nvPr>
        </p:nvSpPr>
        <p:spPr>
          <a:xfrm>
            <a:off x="569214" y="912114"/>
            <a:ext cx="8003400" cy="576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GB" sz="2700"/>
              <a:t>Level 3</a:t>
            </a:r>
            <a:endParaRPr sz="2700"/>
          </a:p>
        </p:txBody>
      </p:sp>
      <p:sp>
        <p:nvSpPr>
          <p:cNvPr id="647" name="Google Shape;647;p63"/>
          <p:cNvSpPr/>
          <p:nvPr/>
        </p:nvSpPr>
        <p:spPr>
          <a:xfrm>
            <a:off x="212050" y="2869900"/>
            <a:ext cx="1574400" cy="1375200"/>
          </a:xfrm>
          <a:prstGeom prst="ellipse">
            <a:avLst/>
          </a:prstGeom>
          <a:solidFill>
            <a:srgbClr val="F7EFF7"/>
          </a:solidFill>
          <a:ln cap="flat" cmpd="sng" w="9525">
            <a:solidFill>
              <a:srgbClr val="DCB6D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5B0F00"/>
                </a:solidFill>
              </a:rPr>
              <a:t>NOISE REMOVAL</a:t>
            </a:r>
            <a:endParaRPr sz="1000">
              <a:solidFill>
                <a:srgbClr val="5B0F00"/>
              </a:solidFill>
            </a:endParaRPr>
          </a:p>
          <a:p>
            <a:pPr indent="0" lvl="0" marL="0" rtl="0" algn="ctr">
              <a:spcBef>
                <a:spcPts val="0"/>
              </a:spcBef>
              <a:spcAft>
                <a:spcPts val="0"/>
              </a:spcAft>
              <a:buNone/>
            </a:pPr>
            <a:r>
              <a:rPr lang="en-GB" sz="1000">
                <a:solidFill>
                  <a:srgbClr val="5B0F00"/>
                </a:solidFill>
              </a:rPr>
              <a:t>0.3.1.1</a:t>
            </a:r>
            <a:endParaRPr sz="1000">
              <a:solidFill>
                <a:srgbClr val="5B0F00"/>
              </a:solidFill>
            </a:endParaRPr>
          </a:p>
        </p:txBody>
      </p:sp>
      <p:sp>
        <p:nvSpPr>
          <p:cNvPr id="648" name="Google Shape;648;p63"/>
          <p:cNvSpPr/>
          <p:nvPr/>
        </p:nvSpPr>
        <p:spPr>
          <a:xfrm>
            <a:off x="1699525" y="1601663"/>
            <a:ext cx="1375200" cy="1154700"/>
          </a:xfrm>
          <a:prstGeom prst="ellipse">
            <a:avLst/>
          </a:prstGeom>
          <a:solidFill>
            <a:srgbClr val="F7EFF7"/>
          </a:solidFill>
          <a:ln cap="flat" cmpd="sng" w="9525">
            <a:solidFill>
              <a:srgbClr val="DCB6D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5B0F00"/>
                </a:solidFill>
              </a:rPr>
              <a:t>GRAY SCALE IMAGE</a:t>
            </a:r>
            <a:endParaRPr sz="1100">
              <a:solidFill>
                <a:srgbClr val="5B0F00"/>
              </a:solidFill>
            </a:endParaRPr>
          </a:p>
          <a:p>
            <a:pPr indent="0" lvl="0" marL="0" rtl="0" algn="ctr">
              <a:spcBef>
                <a:spcPts val="0"/>
              </a:spcBef>
              <a:spcAft>
                <a:spcPts val="0"/>
              </a:spcAft>
              <a:buNone/>
            </a:pPr>
            <a:r>
              <a:rPr lang="en-GB" sz="1100">
                <a:solidFill>
                  <a:srgbClr val="5B0F00"/>
                </a:solidFill>
              </a:rPr>
              <a:t>0.3.1.2</a:t>
            </a:r>
            <a:endParaRPr sz="1100">
              <a:solidFill>
                <a:srgbClr val="5B0F00"/>
              </a:solidFill>
            </a:endParaRPr>
          </a:p>
        </p:txBody>
      </p:sp>
      <p:sp>
        <p:nvSpPr>
          <p:cNvPr id="649" name="Google Shape;649;p63"/>
          <p:cNvSpPr/>
          <p:nvPr/>
        </p:nvSpPr>
        <p:spPr>
          <a:xfrm>
            <a:off x="3074713" y="3228675"/>
            <a:ext cx="1375200" cy="1154700"/>
          </a:xfrm>
          <a:prstGeom prst="ellipse">
            <a:avLst/>
          </a:prstGeom>
          <a:solidFill>
            <a:srgbClr val="F7EFF7"/>
          </a:solidFill>
          <a:ln cap="flat" cmpd="sng" w="9525">
            <a:solidFill>
              <a:srgbClr val="DCB6D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5B0F00"/>
                </a:solidFill>
              </a:rPr>
              <a:t>NORMALISATION</a:t>
            </a:r>
            <a:endParaRPr sz="700">
              <a:solidFill>
                <a:srgbClr val="5B0F00"/>
              </a:solidFill>
            </a:endParaRPr>
          </a:p>
          <a:p>
            <a:pPr indent="0" lvl="0" marL="0" rtl="0" algn="ctr">
              <a:spcBef>
                <a:spcPts val="0"/>
              </a:spcBef>
              <a:spcAft>
                <a:spcPts val="0"/>
              </a:spcAft>
              <a:buNone/>
            </a:pPr>
            <a:r>
              <a:t/>
            </a:r>
            <a:endParaRPr sz="700">
              <a:solidFill>
                <a:srgbClr val="5B0F00"/>
              </a:solidFill>
            </a:endParaRPr>
          </a:p>
          <a:p>
            <a:pPr indent="0" lvl="0" marL="0" rtl="0" algn="ctr">
              <a:spcBef>
                <a:spcPts val="0"/>
              </a:spcBef>
              <a:spcAft>
                <a:spcPts val="0"/>
              </a:spcAft>
              <a:buNone/>
            </a:pPr>
            <a:r>
              <a:rPr lang="en-GB" sz="1000">
                <a:solidFill>
                  <a:srgbClr val="5B0F00"/>
                </a:solidFill>
              </a:rPr>
              <a:t>0.3.1.3</a:t>
            </a:r>
            <a:endParaRPr sz="1000">
              <a:solidFill>
                <a:srgbClr val="5B0F00"/>
              </a:solidFill>
            </a:endParaRPr>
          </a:p>
        </p:txBody>
      </p:sp>
      <p:cxnSp>
        <p:nvCxnSpPr>
          <p:cNvPr id="650" name="Google Shape;650;p63"/>
          <p:cNvCxnSpPr>
            <a:stCxn id="647" idx="0"/>
            <a:endCxn id="648" idx="3"/>
          </p:cNvCxnSpPr>
          <p:nvPr/>
        </p:nvCxnSpPr>
        <p:spPr>
          <a:xfrm flipH="1" rot="10800000">
            <a:off x="999250" y="2587300"/>
            <a:ext cx="901800" cy="282600"/>
          </a:xfrm>
          <a:prstGeom prst="straightConnector1">
            <a:avLst/>
          </a:prstGeom>
          <a:noFill/>
          <a:ln cap="flat" cmpd="sng" w="19050">
            <a:solidFill>
              <a:schemeClr val="dk2"/>
            </a:solidFill>
            <a:prstDash val="solid"/>
            <a:round/>
            <a:headEnd len="med" w="med" type="none"/>
            <a:tailEnd len="med" w="med" type="triangle"/>
          </a:ln>
        </p:spPr>
      </p:cxnSp>
      <p:cxnSp>
        <p:nvCxnSpPr>
          <p:cNvPr id="651" name="Google Shape;651;p63"/>
          <p:cNvCxnSpPr>
            <a:stCxn id="648" idx="5"/>
            <a:endCxn id="649" idx="1"/>
          </p:cNvCxnSpPr>
          <p:nvPr/>
        </p:nvCxnSpPr>
        <p:spPr>
          <a:xfrm>
            <a:off x="2873332" y="2587261"/>
            <a:ext cx="402900" cy="810600"/>
          </a:xfrm>
          <a:prstGeom prst="straightConnector1">
            <a:avLst/>
          </a:prstGeom>
          <a:noFill/>
          <a:ln cap="flat" cmpd="sng" w="19050">
            <a:solidFill>
              <a:schemeClr val="dk2"/>
            </a:solidFill>
            <a:prstDash val="solid"/>
            <a:round/>
            <a:headEnd len="med" w="med" type="none"/>
            <a:tailEnd len="med" w="med" type="triangle"/>
          </a:ln>
        </p:spPr>
      </p:cxnSp>
      <p:cxnSp>
        <p:nvCxnSpPr>
          <p:cNvPr id="652" name="Google Shape;652;p63"/>
          <p:cNvCxnSpPr>
            <a:stCxn id="649" idx="3"/>
          </p:cNvCxnSpPr>
          <p:nvPr/>
        </p:nvCxnSpPr>
        <p:spPr>
          <a:xfrm flipH="1">
            <a:off x="2990806" y="4214273"/>
            <a:ext cx="285300" cy="819900"/>
          </a:xfrm>
          <a:prstGeom prst="straightConnector1">
            <a:avLst/>
          </a:prstGeom>
          <a:noFill/>
          <a:ln cap="flat" cmpd="sng" w="19050">
            <a:solidFill>
              <a:schemeClr val="dk2"/>
            </a:solidFill>
            <a:prstDash val="solid"/>
            <a:round/>
            <a:headEnd len="med" w="med" type="none"/>
            <a:tailEnd len="med" w="med" type="triangle"/>
          </a:ln>
        </p:spPr>
      </p:cxnSp>
      <p:cxnSp>
        <p:nvCxnSpPr>
          <p:cNvPr id="653" name="Google Shape;653;p63"/>
          <p:cNvCxnSpPr/>
          <p:nvPr/>
        </p:nvCxnSpPr>
        <p:spPr>
          <a:xfrm flipH="1" rot="10800000">
            <a:off x="568925" y="4245100"/>
            <a:ext cx="336000" cy="587700"/>
          </a:xfrm>
          <a:prstGeom prst="straightConnector1">
            <a:avLst/>
          </a:prstGeom>
          <a:noFill/>
          <a:ln cap="flat" cmpd="sng" w="19050">
            <a:solidFill>
              <a:schemeClr val="dk2"/>
            </a:solidFill>
            <a:prstDash val="solid"/>
            <a:round/>
            <a:headEnd len="med" w="med" type="none"/>
            <a:tailEnd len="med" w="med" type="triangle"/>
          </a:ln>
        </p:spPr>
      </p:cxnSp>
      <p:sp>
        <p:nvSpPr>
          <p:cNvPr id="654" name="Google Shape;654;p63"/>
          <p:cNvSpPr txBox="1"/>
          <p:nvPr/>
        </p:nvSpPr>
        <p:spPr>
          <a:xfrm rot="-3659178">
            <a:off x="-123001" y="4297441"/>
            <a:ext cx="1469634" cy="33570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SIGNATURE IMAGE</a:t>
            </a:r>
            <a:endParaRPr sz="800"/>
          </a:p>
        </p:txBody>
      </p:sp>
      <p:sp>
        <p:nvSpPr>
          <p:cNvPr id="655" name="Google Shape;655;p63"/>
          <p:cNvSpPr txBox="1"/>
          <p:nvPr/>
        </p:nvSpPr>
        <p:spPr>
          <a:xfrm rot="-1176980">
            <a:off x="685067" y="2346192"/>
            <a:ext cx="1449422" cy="28873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NOISE REMOVED IMAGE</a:t>
            </a:r>
            <a:endParaRPr sz="900"/>
          </a:p>
        </p:txBody>
      </p:sp>
      <p:sp>
        <p:nvSpPr>
          <p:cNvPr id="656" name="Google Shape;656;p63"/>
          <p:cNvSpPr txBox="1"/>
          <p:nvPr/>
        </p:nvSpPr>
        <p:spPr>
          <a:xfrm rot="3755115">
            <a:off x="2568724" y="2622216"/>
            <a:ext cx="1574186" cy="4579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t>IMAGE IN GREY FORM</a:t>
            </a:r>
            <a:endParaRPr sz="800"/>
          </a:p>
        </p:txBody>
      </p:sp>
      <p:sp>
        <p:nvSpPr>
          <p:cNvPr id="657" name="Google Shape;657;p63"/>
          <p:cNvSpPr txBox="1"/>
          <p:nvPr/>
        </p:nvSpPr>
        <p:spPr>
          <a:xfrm rot="-4395960">
            <a:off x="2255028" y="4067678"/>
            <a:ext cx="1847331" cy="41978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FILTERED IMAGE</a:t>
            </a:r>
            <a:endParaRPr sz="900"/>
          </a:p>
        </p:txBody>
      </p:sp>
      <p:cxnSp>
        <p:nvCxnSpPr>
          <p:cNvPr id="658" name="Google Shape;658;p63"/>
          <p:cNvCxnSpPr>
            <a:stCxn id="646" idx="2"/>
          </p:cNvCxnSpPr>
          <p:nvPr/>
        </p:nvCxnSpPr>
        <p:spPr>
          <a:xfrm>
            <a:off x="4570914" y="1488114"/>
            <a:ext cx="17400" cy="3626100"/>
          </a:xfrm>
          <a:prstGeom prst="straightConnector1">
            <a:avLst/>
          </a:prstGeom>
          <a:noFill/>
          <a:ln cap="flat" cmpd="sng" w="38100">
            <a:solidFill>
              <a:schemeClr val="dk2"/>
            </a:solidFill>
            <a:prstDash val="solid"/>
            <a:round/>
            <a:headEnd len="med" w="med" type="none"/>
            <a:tailEnd len="med" w="med" type="none"/>
          </a:ln>
        </p:spPr>
      </p:cxnSp>
      <p:sp>
        <p:nvSpPr>
          <p:cNvPr id="659" name="Google Shape;659;p63"/>
          <p:cNvSpPr/>
          <p:nvPr/>
        </p:nvSpPr>
        <p:spPr>
          <a:xfrm>
            <a:off x="4925175" y="3415700"/>
            <a:ext cx="1301700" cy="1133700"/>
          </a:xfrm>
          <a:prstGeom prst="ellipse">
            <a:avLst/>
          </a:prstGeom>
          <a:solidFill>
            <a:srgbClr val="F7EFF7"/>
          </a:solidFill>
          <a:ln cap="flat" cmpd="sng" w="9525">
            <a:solidFill>
              <a:srgbClr val="DCB6D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Convolutional + ReLu</a:t>
            </a:r>
            <a:endParaRPr sz="1000"/>
          </a:p>
          <a:p>
            <a:pPr indent="0" lvl="0" marL="0" rtl="0" algn="ctr">
              <a:spcBef>
                <a:spcPts val="0"/>
              </a:spcBef>
              <a:spcAft>
                <a:spcPts val="0"/>
              </a:spcAft>
              <a:buNone/>
            </a:pPr>
            <a:r>
              <a:rPr lang="en-GB" sz="1000"/>
              <a:t>0.3.2.1</a:t>
            </a:r>
            <a:endParaRPr sz="1000"/>
          </a:p>
        </p:txBody>
      </p:sp>
      <p:sp>
        <p:nvSpPr>
          <p:cNvPr id="660" name="Google Shape;660;p63"/>
          <p:cNvSpPr/>
          <p:nvPr/>
        </p:nvSpPr>
        <p:spPr>
          <a:xfrm>
            <a:off x="4897488" y="1488113"/>
            <a:ext cx="1249200" cy="1133700"/>
          </a:xfrm>
          <a:prstGeom prst="ellipse">
            <a:avLst/>
          </a:prstGeom>
          <a:solidFill>
            <a:srgbClr val="F7EFF7"/>
          </a:solidFill>
          <a:ln cap="flat" cmpd="sng" w="9525">
            <a:solidFill>
              <a:srgbClr val="DCB6D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Maxpool</a:t>
            </a:r>
            <a:endParaRPr sz="1000"/>
          </a:p>
          <a:p>
            <a:pPr indent="0" lvl="0" marL="0" rtl="0" algn="ctr">
              <a:spcBef>
                <a:spcPts val="0"/>
              </a:spcBef>
              <a:spcAft>
                <a:spcPts val="0"/>
              </a:spcAft>
              <a:buNone/>
            </a:pPr>
            <a:r>
              <a:rPr lang="en-GB" sz="1000"/>
              <a:t>0.3.2.2</a:t>
            </a:r>
            <a:endParaRPr sz="1000"/>
          </a:p>
        </p:txBody>
      </p:sp>
      <p:sp>
        <p:nvSpPr>
          <p:cNvPr id="661" name="Google Shape;661;p63"/>
          <p:cNvSpPr/>
          <p:nvPr/>
        </p:nvSpPr>
        <p:spPr>
          <a:xfrm>
            <a:off x="7258200" y="1530863"/>
            <a:ext cx="1238700" cy="1133700"/>
          </a:xfrm>
          <a:prstGeom prst="ellipse">
            <a:avLst/>
          </a:prstGeom>
          <a:solidFill>
            <a:srgbClr val="F7EFF7"/>
          </a:solidFill>
          <a:ln cap="flat" cmpd="sng" w="9525">
            <a:solidFill>
              <a:srgbClr val="DCB6D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Fulconnected + ReLu</a:t>
            </a:r>
            <a:endParaRPr sz="1000"/>
          </a:p>
          <a:p>
            <a:pPr indent="0" lvl="0" marL="0" rtl="0" algn="ctr">
              <a:spcBef>
                <a:spcPts val="0"/>
              </a:spcBef>
              <a:spcAft>
                <a:spcPts val="0"/>
              </a:spcAft>
              <a:buNone/>
            </a:pPr>
            <a:r>
              <a:rPr lang="en-GB" sz="1000"/>
              <a:t>0.3.2.3</a:t>
            </a:r>
            <a:endParaRPr sz="1000"/>
          </a:p>
        </p:txBody>
      </p:sp>
      <p:sp>
        <p:nvSpPr>
          <p:cNvPr id="662" name="Google Shape;662;p63"/>
          <p:cNvSpPr/>
          <p:nvPr/>
        </p:nvSpPr>
        <p:spPr>
          <a:xfrm>
            <a:off x="7230575" y="3022000"/>
            <a:ext cx="1238700" cy="1071000"/>
          </a:xfrm>
          <a:prstGeom prst="ellipse">
            <a:avLst/>
          </a:prstGeom>
          <a:solidFill>
            <a:srgbClr val="F7EFF7"/>
          </a:solidFill>
          <a:ln cap="flat" cmpd="sng" w="9525">
            <a:solidFill>
              <a:srgbClr val="DCB6D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Softmax</a:t>
            </a:r>
            <a:endParaRPr sz="1000"/>
          </a:p>
          <a:p>
            <a:pPr indent="0" lvl="0" marL="0" rtl="0" algn="ctr">
              <a:spcBef>
                <a:spcPts val="0"/>
              </a:spcBef>
              <a:spcAft>
                <a:spcPts val="0"/>
              </a:spcAft>
              <a:buNone/>
            </a:pPr>
            <a:r>
              <a:rPr lang="en-GB" sz="1000"/>
              <a:t>0.3.2.4</a:t>
            </a:r>
            <a:endParaRPr sz="1000"/>
          </a:p>
        </p:txBody>
      </p:sp>
      <p:cxnSp>
        <p:nvCxnSpPr>
          <p:cNvPr id="663" name="Google Shape;663;p63"/>
          <p:cNvCxnSpPr>
            <a:stCxn id="659" idx="0"/>
            <a:endCxn id="660" idx="4"/>
          </p:cNvCxnSpPr>
          <p:nvPr/>
        </p:nvCxnSpPr>
        <p:spPr>
          <a:xfrm rot="10800000">
            <a:off x="5522025" y="2621900"/>
            <a:ext cx="54000" cy="793800"/>
          </a:xfrm>
          <a:prstGeom prst="straightConnector1">
            <a:avLst/>
          </a:prstGeom>
          <a:noFill/>
          <a:ln cap="flat" cmpd="sng" w="9525">
            <a:solidFill>
              <a:schemeClr val="dk2"/>
            </a:solidFill>
            <a:prstDash val="solid"/>
            <a:round/>
            <a:headEnd len="med" w="med" type="none"/>
            <a:tailEnd len="med" w="med" type="triangle"/>
          </a:ln>
        </p:spPr>
      </p:cxnSp>
      <p:cxnSp>
        <p:nvCxnSpPr>
          <p:cNvPr id="664" name="Google Shape;664;p63"/>
          <p:cNvCxnSpPr>
            <a:stCxn id="660" idx="6"/>
            <a:endCxn id="661" idx="2"/>
          </p:cNvCxnSpPr>
          <p:nvPr/>
        </p:nvCxnSpPr>
        <p:spPr>
          <a:xfrm>
            <a:off x="6146688" y="2054963"/>
            <a:ext cx="1111500" cy="42900"/>
          </a:xfrm>
          <a:prstGeom prst="straightConnector1">
            <a:avLst/>
          </a:prstGeom>
          <a:noFill/>
          <a:ln cap="flat" cmpd="sng" w="9525">
            <a:solidFill>
              <a:schemeClr val="dk2"/>
            </a:solidFill>
            <a:prstDash val="solid"/>
            <a:round/>
            <a:headEnd len="med" w="med" type="none"/>
            <a:tailEnd len="med" w="med" type="triangle"/>
          </a:ln>
        </p:spPr>
      </p:cxnSp>
      <p:cxnSp>
        <p:nvCxnSpPr>
          <p:cNvPr id="665" name="Google Shape;665;p63"/>
          <p:cNvCxnSpPr>
            <a:stCxn id="661" idx="4"/>
            <a:endCxn id="662" idx="0"/>
          </p:cNvCxnSpPr>
          <p:nvPr/>
        </p:nvCxnSpPr>
        <p:spPr>
          <a:xfrm flipH="1">
            <a:off x="7849950" y="2664563"/>
            <a:ext cx="27600" cy="357300"/>
          </a:xfrm>
          <a:prstGeom prst="straightConnector1">
            <a:avLst/>
          </a:prstGeom>
          <a:noFill/>
          <a:ln cap="flat" cmpd="sng" w="9525">
            <a:solidFill>
              <a:schemeClr val="dk2"/>
            </a:solidFill>
            <a:prstDash val="solid"/>
            <a:round/>
            <a:headEnd len="med" w="med" type="none"/>
            <a:tailEnd len="med" w="med" type="triangle"/>
          </a:ln>
        </p:spPr>
      </p:cxnSp>
      <p:cxnSp>
        <p:nvCxnSpPr>
          <p:cNvPr id="666" name="Google Shape;666;p63"/>
          <p:cNvCxnSpPr>
            <a:stCxn id="662" idx="4"/>
            <a:endCxn id="667" idx="1"/>
          </p:cNvCxnSpPr>
          <p:nvPr/>
        </p:nvCxnSpPr>
        <p:spPr>
          <a:xfrm flipH="1">
            <a:off x="7764725" y="4093000"/>
            <a:ext cx="85200" cy="810900"/>
          </a:xfrm>
          <a:prstGeom prst="straightConnector1">
            <a:avLst/>
          </a:prstGeom>
          <a:noFill/>
          <a:ln cap="flat" cmpd="sng" w="9525">
            <a:solidFill>
              <a:schemeClr val="dk2"/>
            </a:solidFill>
            <a:prstDash val="solid"/>
            <a:round/>
            <a:headEnd len="med" w="med" type="none"/>
            <a:tailEnd len="med" w="med" type="triangle"/>
          </a:ln>
        </p:spPr>
      </p:cxnSp>
      <p:cxnSp>
        <p:nvCxnSpPr>
          <p:cNvPr id="668" name="Google Shape;668;p63"/>
          <p:cNvCxnSpPr>
            <a:endCxn id="659" idx="4"/>
          </p:cNvCxnSpPr>
          <p:nvPr/>
        </p:nvCxnSpPr>
        <p:spPr>
          <a:xfrm flipH="1" rot="10800000">
            <a:off x="5555025" y="4549400"/>
            <a:ext cx="21000" cy="420000"/>
          </a:xfrm>
          <a:prstGeom prst="straightConnector1">
            <a:avLst/>
          </a:prstGeom>
          <a:noFill/>
          <a:ln cap="flat" cmpd="sng" w="9525">
            <a:solidFill>
              <a:schemeClr val="dk2"/>
            </a:solidFill>
            <a:prstDash val="solid"/>
            <a:round/>
            <a:headEnd len="med" w="med" type="none"/>
            <a:tailEnd len="med" w="med" type="triangle"/>
          </a:ln>
        </p:spPr>
      </p:cxnSp>
      <p:sp>
        <p:nvSpPr>
          <p:cNvPr id="669" name="Google Shape;669;p63"/>
          <p:cNvSpPr txBox="1"/>
          <p:nvPr/>
        </p:nvSpPr>
        <p:spPr>
          <a:xfrm>
            <a:off x="5563056" y="4626193"/>
            <a:ext cx="7875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Image</a:t>
            </a:r>
            <a:endParaRPr sz="1000"/>
          </a:p>
        </p:txBody>
      </p:sp>
      <p:sp>
        <p:nvSpPr>
          <p:cNvPr id="670" name="Google Shape;670;p63"/>
          <p:cNvSpPr txBox="1"/>
          <p:nvPr/>
        </p:nvSpPr>
        <p:spPr>
          <a:xfrm>
            <a:off x="5563038" y="3020352"/>
            <a:ext cx="871200" cy="1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Image</a:t>
            </a:r>
            <a:endParaRPr sz="1000"/>
          </a:p>
        </p:txBody>
      </p:sp>
      <p:sp>
        <p:nvSpPr>
          <p:cNvPr id="671" name="Google Shape;671;p63"/>
          <p:cNvSpPr txBox="1"/>
          <p:nvPr/>
        </p:nvSpPr>
        <p:spPr>
          <a:xfrm>
            <a:off x="6455850" y="1804828"/>
            <a:ext cx="686100" cy="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Image</a:t>
            </a:r>
            <a:endParaRPr sz="1000"/>
          </a:p>
        </p:txBody>
      </p:sp>
      <p:sp>
        <p:nvSpPr>
          <p:cNvPr id="672" name="Google Shape;672;p63"/>
          <p:cNvSpPr txBox="1"/>
          <p:nvPr/>
        </p:nvSpPr>
        <p:spPr>
          <a:xfrm rot="1749">
            <a:off x="7877546" y="2707455"/>
            <a:ext cx="589500" cy="2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Image</a:t>
            </a:r>
            <a:endParaRPr sz="1000"/>
          </a:p>
        </p:txBody>
      </p:sp>
      <p:sp>
        <p:nvSpPr>
          <p:cNvPr id="667" name="Google Shape;667;p63"/>
          <p:cNvSpPr txBox="1"/>
          <p:nvPr/>
        </p:nvSpPr>
        <p:spPr>
          <a:xfrm rot="-4384863">
            <a:off x="7557674" y="4533635"/>
            <a:ext cx="584499" cy="18117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Image</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4"/>
          <p:cNvSpPr txBox="1"/>
          <p:nvPr>
            <p:ph type="title"/>
          </p:nvPr>
        </p:nvSpPr>
        <p:spPr>
          <a:xfrm>
            <a:off x="1104405" y="224985"/>
            <a:ext cx="4874828" cy="647309"/>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2400"/>
              <a:buFont typeface="Arial Black"/>
              <a:buNone/>
            </a:pPr>
            <a:r>
              <a:rPr lang="en-GB" sz="2400"/>
              <a:t>CONCLUSION</a:t>
            </a:r>
            <a:endParaRPr/>
          </a:p>
        </p:txBody>
      </p:sp>
      <p:sp>
        <p:nvSpPr>
          <p:cNvPr id="678" name="Google Shape;678;p64"/>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GB"/>
              <a:t>C</a:t>
            </a:r>
            <a:endParaRPr/>
          </a:p>
        </p:txBody>
      </p:sp>
      <p:sp>
        <p:nvSpPr>
          <p:cNvPr id="679" name="Google Shape;679;p64"/>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
        <p:nvSpPr>
          <p:cNvPr id="680" name="Google Shape;680;p64"/>
          <p:cNvSpPr txBox="1"/>
          <p:nvPr>
            <p:ph idx="1" type="body"/>
          </p:nvPr>
        </p:nvSpPr>
        <p:spPr>
          <a:xfrm>
            <a:off x="1104405" y="1118420"/>
            <a:ext cx="5432962" cy="2906661"/>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100000"/>
              </a:lnSpc>
              <a:spcBef>
                <a:spcPts val="0"/>
              </a:spcBef>
              <a:spcAft>
                <a:spcPts val="0"/>
              </a:spcAft>
              <a:buClr>
                <a:schemeClr val="accent6"/>
              </a:buClr>
              <a:buSzPct val="100000"/>
              <a:buNone/>
            </a:pPr>
            <a:r>
              <a:rPr i="1" lang="en-GB" sz="6000">
                <a:latin typeface="Arial"/>
                <a:ea typeface="Arial"/>
                <a:cs typeface="Arial"/>
                <a:sym typeface="Arial"/>
              </a:rPr>
              <a:t>Signature verification systems aim to automatically discriminate if the biometric sample is indeed of a claimed individual. In other words, they are used to classify query signatures as genuine or forgeries. This requirement analysis provides an overview of the functional and non-functional requirements for a signature recognition system. These requirements will serve as the foundation for the system's design, development, and testing phases, ensuring the creation of a reliable and effective signature recognition solution.</a:t>
            </a:r>
            <a:endParaRPr/>
          </a:p>
          <a:p>
            <a:pPr indent="0" lvl="0" marL="0" rtl="0" algn="l">
              <a:lnSpc>
                <a:spcPct val="107000"/>
              </a:lnSpc>
              <a:spcBef>
                <a:spcPts val="300"/>
              </a:spcBef>
              <a:spcAft>
                <a:spcPts val="0"/>
              </a:spcAft>
              <a:buClr>
                <a:schemeClr val="accent6"/>
              </a:buClr>
              <a:buSzPct val="100000"/>
              <a:buNone/>
            </a:pPr>
            <a:r>
              <a:rPr i="1" lang="en-GB" sz="6000">
                <a:latin typeface="Arial"/>
                <a:ea typeface="Arial"/>
                <a:cs typeface="Arial"/>
                <a:sym typeface="Arial"/>
              </a:rPr>
              <a:t> </a:t>
            </a:r>
            <a:endParaRPr/>
          </a:p>
          <a:p>
            <a:pPr indent="0" lvl="0" marL="0" rtl="0" algn="l">
              <a:lnSpc>
                <a:spcPct val="107000"/>
              </a:lnSpc>
              <a:spcBef>
                <a:spcPts val="900"/>
              </a:spcBef>
              <a:spcAft>
                <a:spcPts val="0"/>
              </a:spcAft>
              <a:buClr>
                <a:schemeClr val="accent6"/>
              </a:buClr>
              <a:buSzPct val="100000"/>
              <a:buNone/>
            </a:pPr>
            <a:r>
              <a:rPr i="1" lang="en-GB" sz="6000">
                <a:latin typeface="Arial"/>
                <a:ea typeface="Arial"/>
                <a:cs typeface="Arial"/>
                <a:sym typeface="Arial"/>
              </a:rPr>
              <a:t>Feasibility studies are intended to provide a comprehensive overview of the project's potential challenges and benefits. They help decision-makers make informed choices about whether to proceed with the project and how to address potential obstacles.</a:t>
            </a:r>
            <a:endParaRPr/>
          </a:p>
          <a:p>
            <a:pPr indent="0" lvl="0" marL="0" rtl="0" algn="l">
              <a:lnSpc>
                <a:spcPct val="100000"/>
              </a:lnSpc>
              <a:spcBef>
                <a:spcPts val="900"/>
              </a:spcBef>
              <a:spcAft>
                <a:spcPts val="0"/>
              </a:spcAft>
              <a:buClr>
                <a:schemeClr val="accent6"/>
              </a:buClr>
              <a:buSzPct val="100000"/>
              <a:buNone/>
            </a:pPr>
            <a:r>
              <a:t/>
            </a:r>
            <a:endParaRPr sz="6000">
              <a:latin typeface="Arial"/>
              <a:ea typeface="Arial"/>
              <a:cs typeface="Arial"/>
              <a:sym typeface="Arial"/>
            </a:endParaRPr>
          </a:p>
          <a:p>
            <a:pPr indent="0" lvl="0" marL="0" rtl="0" algn="l">
              <a:lnSpc>
                <a:spcPct val="107000"/>
              </a:lnSpc>
              <a:spcBef>
                <a:spcPts val="300"/>
              </a:spcBef>
              <a:spcAft>
                <a:spcPts val="0"/>
              </a:spcAft>
              <a:buClr>
                <a:schemeClr val="accent6"/>
              </a:buClr>
              <a:buSzPct val="100000"/>
              <a:buNone/>
            </a:pPr>
            <a:r>
              <a:rPr lang="en-GB" sz="6000">
                <a:latin typeface="Arial"/>
                <a:ea typeface="Arial"/>
                <a:cs typeface="Arial"/>
                <a:sym typeface="Arial"/>
              </a:rPr>
              <a:t> </a:t>
            </a:r>
            <a:endParaRPr/>
          </a:p>
          <a:p>
            <a:pPr indent="0" lvl="0" marL="0" rtl="0" algn="l">
              <a:lnSpc>
                <a:spcPct val="100000"/>
              </a:lnSpc>
              <a:spcBef>
                <a:spcPts val="900"/>
              </a:spcBef>
              <a:spcAft>
                <a:spcPts val="0"/>
              </a:spcAft>
              <a:buClr>
                <a:schemeClr val="accent6"/>
              </a:buClr>
              <a:buSzPct val="100000"/>
              <a:buNone/>
            </a:pPr>
            <a:r>
              <a:t/>
            </a:r>
            <a:endParaRPr sz="1400">
              <a:latin typeface="Arial"/>
              <a:ea typeface="Arial"/>
              <a:cs typeface="Arial"/>
              <a:sym typeface="Arial"/>
            </a:endParaRPr>
          </a:p>
          <a:p>
            <a:pPr indent="0" lvl="0" marL="0" rtl="0" algn="l">
              <a:lnSpc>
                <a:spcPct val="100000"/>
              </a:lnSpc>
              <a:spcBef>
                <a:spcPts val="300"/>
              </a:spcBef>
              <a:spcAft>
                <a:spcPts val="0"/>
              </a:spcAft>
              <a:buClr>
                <a:schemeClr val="accent6"/>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5"/>
          <p:cNvSpPr txBox="1"/>
          <p:nvPr>
            <p:ph type="ctrTitle"/>
          </p:nvPr>
        </p:nvSpPr>
        <p:spPr>
          <a:xfrm>
            <a:off x="1172005" y="1557137"/>
            <a:ext cx="3578063" cy="1518134"/>
          </a:xfrm>
          <a:prstGeom prst="rect">
            <a:avLst/>
          </a:prstGeom>
          <a:noFill/>
          <a:ln>
            <a:noFill/>
          </a:ln>
        </p:spPr>
        <p:txBody>
          <a:bodyPr anchorCtr="0" anchor="b" bIns="34275" lIns="68575" spcFirstLastPara="1" rIns="68575" wrap="square" tIns="0">
            <a:noAutofit/>
          </a:bodyPr>
          <a:lstStyle/>
          <a:p>
            <a:pPr indent="0" lvl="0" marL="0" rtl="0" algn="l">
              <a:lnSpc>
                <a:spcPct val="110795"/>
              </a:lnSpc>
              <a:spcBef>
                <a:spcPts val="0"/>
              </a:spcBef>
              <a:spcAft>
                <a:spcPts val="0"/>
              </a:spcAft>
              <a:buClr>
                <a:schemeClr val="accent6"/>
              </a:buClr>
              <a:buSzPts val="3300"/>
              <a:buFont typeface="Arial Black"/>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782241" y="1426464"/>
            <a:ext cx="4612719" cy="576072"/>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3300"/>
              <a:buFont typeface="Arial Black"/>
              <a:buNone/>
            </a:pPr>
            <a:r>
              <a:rPr b="1" lang="en-GB" sz="3300">
                <a:solidFill>
                  <a:schemeClr val="accent6"/>
                </a:solidFill>
                <a:latin typeface="Arial Black"/>
                <a:ea typeface="Arial Black"/>
                <a:cs typeface="Arial Black"/>
                <a:sym typeface="Arial Black"/>
              </a:rPr>
              <a:t>DEVELOPERS</a:t>
            </a:r>
            <a:endParaRPr/>
          </a:p>
        </p:txBody>
      </p:sp>
      <p:sp>
        <p:nvSpPr>
          <p:cNvPr id="476" name="Google Shape;476;p45"/>
          <p:cNvSpPr txBox="1"/>
          <p:nvPr>
            <p:ph idx="1" type="body"/>
          </p:nvPr>
        </p:nvSpPr>
        <p:spPr>
          <a:xfrm>
            <a:off x="782241" y="2222353"/>
            <a:ext cx="4714875" cy="2341626"/>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0"/>
              </a:spcBef>
              <a:spcAft>
                <a:spcPts val="0"/>
              </a:spcAft>
              <a:buClr>
                <a:schemeClr val="accent6"/>
              </a:buClr>
              <a:buSzPts val="1800"/>
              <a:buNone/>
            </a:pPr>
            <a:r>
              <a:rPr lang="en-GB"/>
              <a:t>Tusharika Mandal, 12021002017057</a:t>
            </a:r>
            <a:endParaRPr/>
          </a:p>
          <a:p>
            <a:pPr indent="0" lvl="0" marL="0" rtl="0" algn="l">
              <a:lnSpc>
                <a:spcPct val="150000"/>
              </a:lnSpc>
              <a:spcBef>
                <a:spcPts val="0"/>
              </a:spcBef>
              <a:spcAft>
                <a:spcPts val="0"/>
              </a:spcAft>
              <a:buClr>
                <a:schemeClr val="accent6"/>
              </a:buClr>
              <a:buSzPts val="1800"/>
              <a:buNone/>
            </a:pPr>
            <a:r>
              <a:rPr lang="en-GB"/>
              <a:t>Rene Ghosh, 12021002017059</a:t>
            </a:r>
            <a:endParaRPr/>
          </a:p>
          <a:p>
            <a:pPr indent="0" lvl="0" marL="0" rtl="0" algn="l">
              <a:lnSpc>
                <a:spcPct val="150000"/>
              </a:lnSpc>
              <a:spcBef>
                <a:spcPts val="0"/>
              </a:spcBef>
              <a:spcAft>
                <a:spcPts val="0"/>
              </a:spcAft>
              <a:buClr>
                <a:schemeClr val="accent6"/>
              </a:buClr>
              <a:buSzPts val="1800"/>
              <a:buNone/>
            </a:pPr>
            <a:r>
              <a:rPr lang="en-GB"/>
              <a:t>Aniket Paul, 12021002017066</a:t>
            </a:r>
            <a:endParaRPr/>
          </a:p>
          <a:p>
            <a:pPr indent="0" lvl="0" marL="0" rtl="0" algn="l">
              <a:lnSpc>
                <a:spcPct val="150000"/>
              </a:lnSpc>
              <a:spcBef>
                <a:spcPts val="0"/>
              </a:spcBef>
              <a:spcAft>
                <a:spcPts val="0"/>
              </a:spcAft>
              <a:buClr>
                <a:schemeClr val="accent6"/>
              </a:buClr>
              <a:buSzPts val="1800"/>
              <a:buNone/>
            </a:pPr>
            <a:r>
              <a:rPr lang="en-GB"/>
              <a:t>Debanjan Bhattacharjee, 12021002017061</a:t>
            </a:r>
            <a:endParaRPr/>
          </a:p>
          <a:p>
            <a:pPr indent="0" lvl="0" marL="0" rtl="0" algn="l">
              <a:lnSpc>
                <a:spcPct val="150000"/>
              </a:lnSpc>
              <a:spcBef>
                <a:spcPts val="0"/>
              </a:spcBef>
              <a:spcAft>
                <a:spcPts val="0"/>
              </a:spcAft>
              <a:buClr>
                <a:schemeClr val="accent6"/>
              </a:buClr>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6"/>
          <p:cNvSpPr txBox="1"/>
          <p:nvPr>
            <p:ph type="title"/>
          </p:nvPr>
        </p:nvSpPr>
        <p:spPr>
          <a:xfrm>
            <a:off x="2978216" y="1254149"/>
            <a:ext cx="5074920" cy="576072"/>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3300"/>
              <a:buFont typeface="Arial Black"/>
              <a:buNone/>
            </a:pPr>
            <a:r>
              <a:rPr lang="en-GB"/>
              <a:t>INTRODUCTION</a:t>
            </a:r>
            <a:endParaRPr/>
          </a:p>
        </p:txBody>
      </p:sp>
      <p:sp>
        <p:nvSpPr>
          <p:cNvPr id="482" name="Google Shape;482;p46"/>
          <p:cNvSpPr txBox="1"/>
          <p:nvPr>
            <p:ph idx="1" type="body"/>
          </p:nvPr>
        </p:nvSpPr>
        <p:spPr>
          <a:xfrm>
            <a:off x="2978216" y="2065969"/>
            <a:ext cx="5074920" cy="2025396"/>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rgbClr val="17216B"/>
              </a:buClr>
              <a:buSzPts val="1500"/>
              <a:buNone/>
            </a:pPr>
            <a:r>
              <a:rPr b="0" i="0" lang="en-GB" sz="1500">
                <a:solidFill>
                  <a:srgbClr val="17216B"/>
                </a:solidFill>
                <a:latin typeface="Quattrocento Sans"/>
                <a:ea typeface="Quattrocento Sans"/>
                <a:cs typeface="Quattrocento Sans"/>
                <a:sym typeface="Quattrocento Sans"/>
              </a:rPr>
              <a:t>A signature recognition system is a technology that aims to identify and verify individuals based on their handwritten signatures. Signatures have been used as a form of personal authentication and authorization for centuries, particularly in financial and legal contexts. Signature recognition systems utilize various techniques, often involving a combination of hardware and software, to analyze and authenticate signatures.</a:t>
            </a:r>
            <a:endParaRPr sz="1500">
              <a:solidFill>
                <a:srgbClr val="17216B"/>
              </a:solidFill>
              <a:latin typeface="Quattrocento Sans"/>
              <a:ea typeface="Quattrocento Sans"/>
              <a:cs typeface="Quattrocento Sans"/>
              <a:sym typeface="Quattrocento Sans"/>
            </a:endParaRPr>
          </a:p>
        </p:txBody>
      </p:sp>
      <p:sp>
        <p:nvSpPr>
          <p:cNvPr id="483" name="Google Shape;483;p46"/>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7"/>
          <p:cNvSpPr txBox="1"/>
          <p:nvPr>
            <p:ph type="title"/>
          </p:nvPr>
        </p:nvSpPr>
        <p:spPr>
          <a:xfrm>
            <a:off x="2034540" y="1915548"/>
            <a:ext cx="4800600" cy="576072"/>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accent6"/>
              </a:buClr>
              <a:buSzPts val="3300"/>
              <a:buFont typeface="Arial Black"/>
              <a:buNone/>
            </a:pPr>
            <a:r>
              <a:rPr lang="en-GB"/>
              <a:t>REQUIREMENT ANALYSIS</a:t>
            </a:r>
            <a:endParaRPr/>
          </a:p>
        </p:txBody>
      </p:sp>
      <p:sp>
        <p:nvSpPr>
          <p:cNvPr id="489" name="Google Shape;489;p47"/>
          <p:cNvSpPr txBox="1"/>
          <p:nvPr>
            <p:ph idx="1" type="body"/>
          </p:nvPr>
        </p:nvSpPr>
        <p:spPr>
          <a:xfrm>
            <a:off x="2171700" y="2731289"/>
            <a:ext cx="4800600" cy="384048"/>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1800"/>
              <a:buNone/>
            </a:pPr>
            <a:r>
              <a:rPr lang="en-GB"/>
              <a:t>Technical and Non technical</a:t>
            </a:r>
            <a:endParaRPr/>
          </a:p>
          <a:p>
            <a:pPr indent="0" lvl="0" marL="0" rtl="0" algn="ctr">
              <a:lnSpc>
                <a:spcPct val="100000"/>
              </a:lnSpc>
              <a:spcBef>
                <a:spcPts val="0"/>
              </a:spcBef>
              <a:spcAft>
                <a:spcPts val="0"/>
              </a:spcAft>
              <a:buClr>
                <a:schemeClr val="accent6"/>
              </a:buClr>
              <a:buSzPts val="1400"/>
              <a:buNone/>
            </a:pPr>
            <a:r>
              <a:rPr lang="en-GB" sz="1400"/>
              <a:t>Signature recognition involves the automated process of verifying and authenticating signatures for various applications, such as financial transactions, document validation, and identity verification</a:t>
            </a:r>
            <a:r>
              <a:rPr lang="en-GB" sz="1400">
                <a:latin typeface="Calibri"/>
                <a:ea typeface="Calibri"/>
                <a:cs typeface="Calibri"/>
                <a:sym typeface="Calibri"/>
              </a:rPr>
              <a:t>.</a:t>
            </a:r>
            <a:endParaRPr/>
          </a:p>
          <a:p>
            <a:pPr indent="0" lvl="0" marL="0" rtl="0" algn="ctr">
              <a:lnSpc>
                <a:spcPct val="100000"/>
              </a:lnSpc>
              <a:spcBef>
                <a:spcPts val="0"/>
              </a:spcBef>
              <a:spcAft>
                <a:spcPts val="0"/>
              </a:spcAft>
              <a:buClr>
                <a:schemeClr val="accent6"/>
              </a:buClr>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txBox="1"/>
          <p:nvPr>
            <p:ph type="title"/>
          </p:nvPr>
        </p:nvSpPr>
        <p:spPr>
          <a:xfrm>
            <a:off x="2983230" y="644652"/>
            <a:ext cx="6124194" cy="576072"/>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3300"/>
              <a:buFont typeface="Arial Black"/>
              <a:buNone/>
            </a:pPr>
            <a:r>
              <a:rPr lang="en-GB"/>
              <a:t>REQUIREMENT ANALYSIS</a:t>
            </a:r>
            <a:endParaRPr/>
          </a:p>
        </p:txBody>
      </p:sp>
      <p:sp>
        <p:nvSpPr>
          <p:cNvPr id="495" name="Google Shape;495;p48"/>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
        <p:nvSpPr>
          <p:cNvPr id="496" name="Google Shape;496;p48"/>
          <p:cNvSpPr txBox="1"/>
          <p:nvPr>
            <p:ph idx="1" type="body"/>
          </p:nvPr>
        </p:nvSpPr>
        <p:spPr>
          <a:xfrm>
            <a:off x="2948940" y="1380744"/>
            <a:ext cx="2866644" cy="30861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1400"/>
              <a:buNone/>
            </a:pPr>
            <a:r>
              <a:rPr lang="en-GB"/>
              <a:t>TECHNICAL REQUIREMENTS: </a:t>
            </a:r>
            <a:endParaRPr/>
          </a:p>
        </p:txBody>
      </p:sp>
      <p:sp>
        <p:nvSpPr>
          <p:cNvPr id="497" name="Google Shape;497;p48"/>
          <p:cNvSpPr txBox="1"/>
          <p:nvPr>
            <p:ph idx="2" type="body"/>
          </p:nvPr>
        </p:nvSpPr>
        <p:spPr>
          <a:xfrm>
            <a:off x="2873060" y="1928103"/>
            <a:ext cx="5269912" cy="2764213"/>
          </a:xfrm>
          <a:prstGeom prst="rect">
            <a:avLst/>
          </a:prstGeom>
          <a:noFill/>
          <a:ln>
            <a:noFill/>
          </a:ln>
        </p:spPr>
        <p:txBody>
          <a:bodyPr anchorCtr="0" anchor="t" bIns="34275" lIns="34275" spcFirstLastPara="1" rIns="34275" wrap="square" tIns="34275">
            <a:normAutofit lnSpcReduction="10000"/>
          </a:bodyPr>
          <a:lstStyle/>
          <a:p>
            <a:pPr indent="-266700" lvl="0" marL="266700" rtl="0" algn="l">
              <a:lnSpc>
                <a:spcPct val="107000"/>
              </a:lnSpc>
              <a:spcBef>
                <a:spcPts val="0"/>
              </a:spcBef>
              <a:spcAft>
                <a:spcPts val="0"/>
              </a:spcAft>
              <a:buClr>
                <a:srgbClr val="1F3763"/>
              </a:buClr>
              <a:buSzPts val="1800"/>
              <a:buChar char="•"/>
            </a:pPr>
            <a:r>
              <a:rPr b="1" lang="en-GB" sz="1800">
                <a:solidFill>
                  <a:srgbClr val="1F3763"/>
                </a:solidFill>
                <a:latin typeface="Arial"/>
                <a:ea typeface="Arial"/>
                <a:cs typeface="Arial"/>
                <a:sym typeface="Arial"/>
              </a:rPr>
              <a:t>Feature Extraction:  </a:t>
            </a:r>
            <a:r>
              <a:rPr lang="en-GB" sz="1800">
                <a:solidFill>
                  <a:srgbClr val="1F3763"/>
                </a:solidFill>
                <a:latin typeface="Arial"/>
                <a:ea typeface="Arial"/>
                <a:cs typeface="Arial"/>
                <a:sym typeface="Arial"/>
              </a:rPr>
              <a:t>T</a:t>
            </a:r>
            <a:r>
              <a:rPr lang="en-GB" sz="1800">
                <a:latin typeface="Arial"/>
                <a:ea typeface="Arial"/>
                <a:cs typeface="Arial"/>
                <a:sym typeface="Arial"/>
              </a:rPr>
              <a:t>he system should extract relevant features from the captured signature images, such as stroke trajectory, pen pressure, pen angle, and other distinctive attributes. </a:t>
            </a:r>
            <a:endParaRPr/>
          </a:p>
          <a:p>
            <a:pPr indent="-266700" lvl="0" marL="266700" rtl="0" algn="l">
              <a:lnSpc>
                <a:spcPct val="107000"/>
              </a:lnSpc>
              <a:spcBef>
                <a:spcPts val="900"/>
              </a:spcBef>
              <a:spcAft>
                <a:spcPts val="0"/>
              </a:spcAft>
              <a:buClr>
                <a:srgbClr val="1F3763"/>
              </a:buClr>
              <a:buSzPts val="1800"/>
              <a:buChar char="•"/>
            </a:pPr>
            <a:r>
              <a:rPr b="1" lang="en-GB" sz="1800">
                <a:solidFill>
                  <a:srgbClr val="1F3763"/>
                </a:solidFill>
                <a:latin typeface="Arial"/>
                <a:ea typeface="Arial"/>
                <a:cs typeface="Arial"/>
                <a:sym typeface="Arial"/>
              </a:rPr>
              <a:t>User Management: </a:t>
            </a:r>
            <a:r>
              <a:rPr lang="en-GB" sz="1800">
                <a:latin typeface="Arial"/>
                <a:ea typeface="Arial"/>
                <a:cs typeface="Arial"/>
                <a:sym typeface="Arial"/>
              </a:rPr>
              <a:t>The system should have user management capabilities to store and associate signatures with user profiles. It should allow for the addition, deletion, and modification of user profiles and their corresponding signatures. </a:t>
            </a:r>
            <a:endParaRPr/>
          </a:p>
          <a:p>
            <a:pPr indent="-177800" lvl="0" marL="266700" rtl="0" algn="l">
              <a:lnSpc>
                <a:spcPct val="107000"/>
              </a:lnSpc>
              <a:spcBef>
                <a:spcPts val="900"/>
              </a:spcBef>
              <a:spcAft>
                <a:spcPts val="0"/>
              </a:spcAft>
              <a:buClr>
                <a:schemeClr val="accent6"/>
              </a:buClr>
              <a:buSzPts val="1400"/>
              <a:buNone/>
            </a:pPr>
            <a:r>
              <a:t/>
            </a:r>
            <a:endParaRPr sz="1400">
              <a:latin typeface="Arial"/>
              <a:ea typeface="Arial"/>
              <a:cs typeface="Arial"/>
              <a:sym typeface="Arial"/>
            </a:endParaRPr>
          </a:p>
          <a:p>
            <a:pPr indent="0" lvl="0" marL="0" rtl="0" algn="l">
              <a:lnSpc>
                <a:spcPct val="107000"/>
              </a:lnSpc>
              <a:spcBef>
                <a:spcPts val="900"/>
              </a:spcBef>
              <a:spcAft>
                <a:spcPts val="0"/>
              </a:spcAft>
              <a:buClr>
                <a:schemeClr val="accent6"/>
              </a:buClr>
              <a:buSzPts val="1400"/>
              <a:buNone/>
            </a:pPr>
            <a:r>
              <a:t/>
            </a:r>
            <a:endParaRPr sz="1400">
              <a:latin typeface="Arial"/>
              <a:ea typeface="Arial"/>
              <a:cs typeface="Arial"/>
              <a:sym typeface="Arial"/>
            </a:endParaRPr>
          </a:p>
          <a:p>
            <a:pPr indent="-177800" lvl="0" marL="266700" rtl="0" algn="l">
              <a:lnSpc>
                <a:spcPct val="107000"/>
              </a:lnSpc>
              <a:spcBef>
                <a:spcPts val="900"/>
              </a:spcBef>
              <a:spcAft>
                <a:spcPts val="0"/>
              </a:spcAft>
              <a:buClr>
                <a:schemeClr val="accent6"/>
              </a:buClr>
              <a:buSzPts val="1400"/>
              <a:buNone/>
            </a:pPr>
            <a:r>
              <a:t/>
            </a:r>
            <a:endParaRPr sz="1400">
              <a:latin typeface="Calibri"/>
              <a:ea typeface="Calibri"/>
              <a:cs typeface="Calibri"/>
              <a:sym typeface="Calibri"/>
            </a:endParaRPr>
          </a:p>
          <a:p>
            <a:pPr indent="-177800" lvl="0" marL="266700" rtl="0" algn="l">
              <a:lnSpc>
                <a:spcPct val="107000"/>
              </a:lnSpc>
              <a:spcBef>
                <a:spcPts val="900"/>
              </a:spcBef>
              <a:spcAft>
                <a:spcPts val="0"/>
              </a:spcAft>
              <a:buClr>
                <a:schemeClr val="accent6"/>
              </a:buClr>
              <a:buSzPts val="1400"/>
              <a:buNone/>
            </a:pPr>
            <a:r>
              <a:t/>
            </a:r>
            <a:endParaRPr sz="1400">
              <a:latin typeface="Calibri"/>
              <a:ea typeface="Calibri"/>
              <a:cs typeface="Calibri"/>
              <a:sym typeface="Calibri"/>
            </a:endParaRPr>
          </a:p>
          <a:p>
            <a:pPr indent="-177800" lvl="0" marL="266700" rtl="0" algn="l">
              <a:lnSpc>
                <a:spcPct val="100000"/>
              </a:lnSpc>
              <a:spcBef>
                <a:spcPts val="900"/>
              </a:spcBef>
              <a:spcAft>
                <a:spcPts val="0"/>
              </a:spcAft>
              <a:buClr>
                <a:schemeClr val="accent6"/>
              </a:buClr>
              <a:buSzPts val="1400"/>
              <a:buNone/>
            </a:pPr>
            <a:r>
              <a:t/>
            </a:r>
            <a:endParaRPr b="1" sz="1400">
              <a:solidFill>
                <a:srgbClr val="1F3763"/>
              </a:solidFill>
              <a:latin typeface="Calibri"/>
              <a:ea typeface="Calibri"/>
              <a:cs typeface="Calibri"/>
              <a:sym typeface="Calibri"/>
            </a:endParaRPr>
          </a:p>
          <a:p>
            <a:pPr indent="-190500" lvl="0" marL="266700" rtl="0" algn="l">
              <a:lnSpc>
                <a:spcPct val="100000"/>
              </a:lnSpc>
              <a:spcBef>
                <a:spcPts val="300"/>
              </a:spcBef>
              <a:spcAft>
                <a:spcPts val="0"/>
              </a:spcAft>
              <a:buClr>
                <a:schemeClr val="accent6"/>
              </a:buClr>
              <a:buSzPts val="11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9"/>
          <p:cNvSpPr txBox="1"/>
          <p:nvPr>
            <p:ph idx="11" type="ftr"/>
          </p:nvPr>
        </p:nvSpPr>
        <p:spPr>
          <a:xfrm>
            <a:off x="466344" y="342900"/>
            <a:ext cx="2400300" cy="20574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GB"/>
              <a:t>ra</a:t>
            </a:r>
            <a:endParaRPr/>
          </a:p>
        </p:txBody>
      </p:sp>
      <p:sp>
        <p:nvSpPr>
          <p:cNvPr id="503" name="Google Shape;503;p49"/>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
        <p:nvSpPr>
          <p:cNvPr id="504" name="Google Shape;504;p49"/>
          <p:cNvSpPr txBox="1"/>
          <p:nvPr>
            <p:ph type="title"/>
          </p:nvPr>
        </p:nvSpPr>
        <p:spPr>
          <a:xfrm>
            <a:off x="2866644" y="445770"/>
            <a:ext cx="6124194" cy="576072"/>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3300"/>
              <a:buFont typeface="Arial Black"/>
              <a:buNone/>
            </a:pPr>
            <a:r>
              <a:rPr lang="en-GB"/>
              <a:t>REQUIREMENT ANALYSIS</a:t>
            </a:r>
            <a:endParaRPr/>
          </a:p>
        </p:txBody>
      </p:sp>
      <p:sp>
        <p:nvSpPr>
          <p:cNvPr id="505" name="Google Shape;505;p49"/>
          <p:cNvSpPr txBox="1"/>
          <p:nvPr>
            <p:ph idx="1" type="body"/>
          </p:nvPr>
        </p:nvSpPr>
        <p:spPr>
          <a:xfrm>
            <a:off x="2641052" y="1356320"/>
            <a:ext cx="2845349" cy="3444280"/>
          </a:xfrm>
          <a:prstGeom prst="rect">
            <a:avLst/>
          </a:prstGeom>
          <a:noFill/>
          <a:ln>
            <a:noFill/>
          </a:ln>
        </p:spPr>
        <p:txBody>
          <a:bodyPr anchorCtr="0" anchor="t" bIns="34275" lIns="34275" spcFirstLastPara="1" rIns="34275" wrap="square" tIns="34275">
            <a:normAutofit/>
          </a:bodyPr>
          <a:lstStyle/>
          <a:p>
            <a:pPr indent="-260350" lvl="0" marL="266700" rtl="0" algn="l">
              <a:lnSpc>
                <a:spcPct val="107000"/>
              </a:lnSpc>
              <a:spcBef>
                <a:spcPts val="0"/>
              </a:spcBef>
              <a:spcAft>
                <a:spcPts val="0"/>
              </a:spcAft>
              <a:buClr>
                <a:srgbClr val="1F3763"/>
              </a:buClr>
              <a:buSzPts val="1500"/>
              <a:buChar char="•"/>
            </a:pPr>
            <a:r>
              <a:rPr b="1" lang="en-GB" sz="1500">
                <a:solidFill>
                  <a:srgbClr val="1F3763"/>
                </a:solidFill>
                <a:latin typeface="Arial"/>
                <a:ea typeface="Arial"/>
                <a:cs typeface="Arial"/>
                <a:sym typeface="Arial"/>
              </a:rPr>
              <a:t>Signature Matching: </a:t>
            </a:r>
            <a:r>
              <a:rPr lang="en-GB" sz="1500">
                <a:latin typeface="Arial"/>
                <a:ea typeface="Arial"/>
                <a:cs typeface="Arial"/>
                <a:sym typeface="Arial"/>
              </a:rPr>
              <a:t>The system should have a signature matching module that compares the extracted features of the input signature with the stored reference signatures. It should implement algorithms like Dynamic Time Warping (DTW), Hidden Markov Models (HMM), or Convolutional Neural Networks (CNN) to determine the similarity between signatures.</a:t>
            </a:r>
            <a:endParaRPr sz="1500">
              <a:latin typeface="Arial"/>
              <a:ea typeface="Arial"/>
              <a:cs typeface="Arial"/>
              <a:sym typeface="Arial"/>
            </a:endParaRPr>
          </a:p>
        </p:txBody>
      </p:sp>
      <p:sp>
        <p:nvSpPr>
          <p:cNvPr id="506" name="Google Shape;506;p49"/>
          <p:cNvSpPr txBox="1"/>
          <p:nvPr>
            <p:ph idx="2" type="body"/>
          </p:nvPr>
        </p:nvSpPr>
        <p:spPr>
          <a:xfrm>
            <a:off x="5560394" y="1353070"/>
            <a:ext cx="3389296" cy="3114616"/>
          </a:xfrm>
          <a:prstGeom prst="rect">
            <a:avLst/>
          </a:prstGeom>
          <a:noFill/>
          <a:ln>
            <a:noFill/>
          </a:ln>
        </p:spPr>
        <p:txBody>
          <a:bodyPr anchorCtr="0" anchor="t" bIns="34275" lIns="34275" spcFirstLastPara="1" rIns="34275" wrap="square" tIns="34275">
            <a:noAutofit/>
          </a:bodyPr>
          <a:lstStyle/>
          <a:p>
            <a:pPr indent="-260350" lvl="0" marL="266700" rtl="0" algn="l">
              <a:lnSpc>
                <a:spcPct val="107000"/>
              </a:lnSpc>
              <a:spcBef>
                <a:spcPts val="0"/>
              </a:spcBef>
              <a:spcAft>
                <a:spcPts val="0"/>
              </a:spcAft>
              <a:buClr>
                <a:srgbClr val="1F3763"/>
              </a:buClr>
              <a:buSzPts val="1500"/>
              <a:buChar char="•"/>
            </a:pPr>
            <a:r>
              <a:rPr b="1" lang="en-GB" sz="1500">
                <a:solidFill>
                  <a:srgbClr val="1F3763"/>
                </a:solidFill>
                <a:latin typeface="Arial"/>
                <a:ea typeface="Arial"/>
                <a:cs typeface="Arial"/>
                <a:sym typeface="Arial"/>
              </a:rPr>
              <a:t>Thresholding and Decision Making: </a:t>
            </a:r>
            <a:r>
              <a:rPr lang="en-GB" sz="1500">
                <a:latin typeface="Arial"/>
                <a:ea typeface="Arial"/>
                <a:cs typeface="Arial"/>
                <a:sym typeface="Arial"/>
              </a:rPr>
              <a:t>The system should have adjustable threshold parameters that determine whether a signature is considered genuine or forged based on the matching results. It should provide a decision-making mechanism to classify signatures as genuine, suspicious, or forged based on the calculated similarity scores.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0"/>
          <p:cNvSpPr txBox="1"/>
          <p:nvPr>
            <p:ph idx="11" type="ftr"/>
          </p:nvPr>
        </p:nvSpPr>
        <p:spPr>
          <a:xfrm>
            <a:off x="182680" y="342900"/>
            <a:ext cx="2400300" cy="26746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GB"/>
              <a:t>ra</a:t>
            </a:r>
            <a:endParaRPr/>
          </a:p>
        </p:txBody>
      </p:sp>
      <p:sp>
        <p:nvSpPr>
          <p:cNvPr id="512" name="Google Shape;512;p50"/>
          <p:cNvSpPr txBox="1"/>
          <p:nvPr>
            <p:ph idx="12" type="sldNum"/>
          </p:nvPr>
        </p:nvSpPr>
        <p:spPr>
          <a:xfrm>
            <a:off x="8209026" y="342900"/>
            <a:ext cx="740664" cy="20574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GB"/>
              <a:t>‹#›</a:t>
            </a:fld>
            <a:endParaRPr/>
          </a:p>
        </p:txBody>
      </p:sp>
      <p:sp>
        <p:nvSpPr>
          <p:cNvPr id="513" name="Google Shape;513;p50"/>
          <p:cNvSpPr txBox="1"/>
          <p:nvPr>
            <p:ph type="title"/>
          </p:nvPr>
        </p:nvSpPr>
        <p:spPr>
          <a:xfrm>
            <a:off x="2837126" y="380438"/>
            <a:ext cx="6124194" cy="576072"/>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6"/>
              </a:buClr>
              <a:buSzPts val="3300"/>
              <a:buFont typeface="Arial Black"/>
              <a:buNone/>
            </a:pPr>
            <a:r>
              <a:rPr lang="en-GB"/>
              <a:t>REQUIREMENT ANALYSIS</a:t>
            </a:r>
            <a:endParaRPr/>
          </a:p>
        </p:txBody>
      </p:sp>
      <p:sp>
        <p:nvSpPr>
          <p:cNvPr id="514" name="Google Shape;514;p50"/>
          <p:cNvSpPr txBox="1"/>
          <p:nvPr>
            <p:ph idx="1" type="body"/>
          </p:nvPr>
        </p:nvSpPr>
        <p:spPr>
          <a:xfrm>
            <a:off x="2837125" y="1574126"/>
            <a:ext cx="2881235" cy="3410590"/>
          </a:xfrm>
          <a:prstGeom prst="rect">
            <a:avLst/>
          </a:prstGeom>
          <a:noFill/>
          <a:ln>
            <a:noFill/>
          </a:ln>
        </p:spPr>
        <p:txBody>
          <a:bodyPr anchorCtr="0" anchor="t" bIns="34275" lIns="34275" spcFirstLastPara="1" rIns="34275" wrap="square" tIns="34275">
            <a:normAutofit/>
          </a:bodyPr>
          <a:lstStyle/>
          <a:p>
            <a:pPr indent="-266700" lvl="0" marL="266700" rtl="0" algn="l">
              <a:lnSpc>
                <a:spcPct val="100000"/>
              </a:lnSpc>
              <a:spcBef>
                <a:spcPts val="0"/>
              </a:spcBef>
              <a:spcAft>
                <a:spcPts val="0"/>
              </a:spcAft>
              <a:buClr>
                <a:srgbClr val="0F1647"/>
              </a:buClr>
              <a:buSzPts val="1400"/>
              <a:buChar char="•"/>
            </a:pPr>
            <a:r>
              <a:rPr b="1" lang="en-GB" sz="1400">
                <a:solidFill>
                  <a:srgbClr val="0F1647"/>
                </a:solidFill>
                <a:latin typeface="Arial"/>
                <a:ea typeface="Arial"/>
                <a:cs typeface="Arial"/>
                <a:sym typeface="Arial"/>
              </a:rPr>
              <a:t>Accuracy and Reliability</a:t>
            </a:r>
            <a:r>
              <a:rPr b="1" lang="en-GB" sz="1400">
                <a:latin typeface="Arial"/>
                <a:ea typeface="Arial"/>
                <a:cs typeface="Arial"/>
                <a:sym typeface="Arial"/>
              </a:rPr>
              <a:t>: </a:t>
            </a:r>
            <a:r>
              <a:rPr lang="en-GB" sz="1400">
                <a:latin typeface="Arial"/>
                <a:ea typeface="Arial"/>
                <a:cs typeface="Arial"/>
                <a:sym typeface="Arial"/>
              </a:rPr>
              <a:t>The system should have a high accuracy rate in distinguishing between genuine and forged signatures. It should be robust against various forms of signature forgery attempts, such as tracing, simulating, or replicating.</a:t>
            </a:r>
            <a:endParaRPr/>
          </a:p>
          <a:p>
            <a:pPr indent="-266700" lvl="0" marL="266700" rtl="0" algn="l">
              <a:lnSpc>
                <a:spcPct val="100000"/>
              </a:lnSpc>
              <a:spcBef>
                <a:spcPts val="300"/>
              </a:spcBef>
              <a:spcAft>
                <a:spcPts val="0"/>
              </a:spcAft>
              <a:buClr>
                <a:srgbClr val="0F1647"/>
              </a:buClr>
              <a:buSzPts val="1400"/>
              <a:buChar char="•"/>
            </a:pPr>
            <a:r>
              <a:rPr b="1" lang="en-GB" sz="1400">
                <a:solidFill>
                  <a:srgbClr val="0F1647"/>
                </a:solidFill>
                <a:latin typeface="Arial"/>
                <a:ea typeface="Arial"/>
                <a:cs typeface="Arial"/>
                <a:sym typeface="Arial"/>
              </a:rPr>
              <a:t>Maintenance and Support: </a:t>
            </a:r>
            <a:r>
              <a:rPr lang="en-GB" sz="1400">
                <a:latin typeface="Arial"/>
                <a:ea typeface="Arial"/>
                <a:cs typeface="Arial"/>
                <a:sym typeface="Arial"/>
              </a:rPr>
              <a:t>The system should be maintainable, allowing for updates, bug fixes, and enhancements as needed. A support mechanism should be in place to address user inquiries and technical issues.</a:t>
            </a:r>
            <a:endParaRPr/>
          </a:p>
          <a:p>
            <a:pPr indent="-190500" lvl="0" marL="266700" rtl="0" algn="l">
              <a:lnSpc>
                <a:spcPct val="100000"/>
              </a:lnSpc>
              <a:spcBef>
                <a:spcPts val="300"/>
              </a:spcBef>
              <a:spcAft>
                <a:spcPts val="0"/>
              </a:spcAft>
              <a:buClr>
                <a:schemeClr val="accent6"/>
              </a:buClr>
              <a:buSzPts val="1200"/>
              <a:buNone/>
            </a:pPr>
            <a:r>
              <a:t/>
            </a:r>
            <a:endParaRPr sz="1200">
              <a:latin typeface="Arial"/>
              <a:ea typeface="Arial"/>
              <a:cs typeface="Arial"/>
              <a:sym typeface="Arial"/>
            </a:endParaRPr>
          </a:p>
        </p:txBody>
      </p:sp>
      <p:sp>
        <p:nvSpPr>
          <p:cNvPr id="515" name="Google Shape;515;p50"/>
          <p:cNvSpPr txBox="1"/>
          <p:nvPr>
            <p:ph idx="2" type="body"/>
          </p:nvPr>
        </p:nvSpPr>
        <p:spPr>
          <a:xfrm>
            <a:off x="5815584" y="1596145"/>
            <a:ext cx="2806446" cy="3229785"/>
          </a:xfrm>
          <a:prstGeom prst="rect">
            <a:avLst/>
          </a:prstGeom>
          <a:noFill/>
          <a:ln>
            <a:noFill/>
          </a:ln>
        </p:spPr>
        <p:txBody>
          <a:bodyPr anchorCtr="0" anchor="t" bIns="34275" lIns="34275" spcFirstLastPara="1" rIns="34275" wrap="square" tIns="34275">
            <a:normAutofit/>
          </a:bodyPr>
          <a:lstStyle/>
          <a:p>
            <a:pPr indent="-266700" lvl="0" marL="266700" rtl="0" algn="l">
              <a:lnSpc>
                <a:spcPct val="107000"/>
              </a:lnSpc>
              <a:spcBef>
                <a:spcPts val="0"/>
              </a:spcBef>
              <a:spcAft>
                <a:spcPts val="0"/>
              </a:spcAft>
              <a:buClr>
                <a:srgbClr val="0F1647"/>
              </a:buClr>
              <a:buSzPts val="1800"/>
              <a:buChar char="•"/>
            </a:pPr>
            <a:r>
              <a:rPr b="1" lang="en-GB" sz="1800">
                <a:solidFill>
                  <a:srgbClr val="0F1647"/>
                </a:solidFill>
                <a:latin typeface="Arial"/>
                <a:ea typeface="Arial"/>
                <a:cs typeface="Arial"/>
                <a:sym typeface="Arial"/>
              </a:rPr>
              <a:t>Scalability: </a:t>
            </a:r>
            <a:r>
              <a:rPr lang="en-GB" sz="1800">
                <a:latin typeface="Arial"/>
                <a:ea typeface="Arial"/>
                <a:cs typeface="Arial"/>
                <a:sym typeface="Arial"/>
              </a:rPr>
              <a:t>The system should be scalable to accommodate a growing number of users and signatures without compromising performance. It should handle concurrent signature verification requests efficiently. </a:t>
            </a:r>
            <a:endParaRPr/>
          </a:p>
          <a:p>
            <a:pPr indent="0" lvl="0" marL="0" rtl="0" algn="l">
              <a:lnSpc>
                <a:spcPct val="107000"/>
              </a:lnSpc>
              <a:spcBef>
                <a:spcPts val="200"/>
              </a:spcBef>
              <a:spcAft>
                <a:spcPts val="0"/>
              </a:spcAft>
              <a:buClr>
                <a:schemeClr val="accent6"/>
              </a:buClr>
              <a:buSzPts val="1800"/>
              <a:buNone/>
            </a:pPr>
            <a:r>
              <a:t/>
            </a:r>
            <a:endParaRPr sz="1800">
              <a:latin typeface="Arial"/>
              <a:ea typeface="Arial"/>
              <a:cs typeface="Arial"/>
              <a:sym typeface="Arial"/>
            </a:endParaRPr>
          </a:p>
          <a:p>
            <a:pPr indent="0" lvl="0" marL="0" rtl="0" algn="l">
              <a:lnSpc>
                <a:spcPct val="107000"/>
              </a:lnSpc>
              <a:spcBef>
                <a:spcPts val="300"/>
              </a:spcBef>
              <a:spcAft>
                <a:spcPts val="0"/>
              </a:spcAft>
              <a:buClr>
                <a:schemeClr val="accent6"/>
              </a:buClr>
              <a:buSzPts val="1400"/>
              <a:buNone/>
            </a:pPr>
            <a:r>
              <a:t/>
            </a:r>
            <a:endParaRPr sz="1400">
              <a:latin typeface="Calibri"/>
              <a:ea typeface="Calibri"/>
              <a:cs typeface="Calibri"/>
              <a:sym typeface="Calibri"/>
            </a:endParaRPr>
          </a:p>
          <a:p>
            <a:pPr indent="0" lvl="0" marL="0" rtl="0" algn="l">
              <a:lnSpc>
                <a:spcPct val="100000"/>
              </a:lnSpc>
              <a:spcBef>
                <a:spcPts val="900"/>
              </a:spcBef>
              <a:spcAft>
                <a:spcPts val="0"/>
              </a:spcAft>
              <a:buClr>
                <a:schemeClr val="accent6"/>
              </a:buClr>
              <a:buSzPts val="1100"/>
              <a:buNone/>
            </a:pPr>
            <a:r>
              <a:t/>
            </a:r>
            <a:endParaRPr/>
          </a:p>
        </p:txBody>
      </p:sp>
      <p:sp>
        <p:nvSpPr>
          <p:cNvPr id="516" name="Google Shape;516;p50"/>
          <p:cNvSpPr txBox="1"/>
          <p:nvPr/>
        </p:nvSpPr>
        <p:spPr>
          <a:xfrm>
            <a:off x="2938272" y="1206211"/>
            <a:ext cx="3631592"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400">
                <a:solidFill>
                  <a:schemeClr val="accent6"/>
                </a:solidFill>
                <a:latin typeface="Arial"/>
                <a:ea typeface="Arial"/>
                <a:cs typeface="Arial"/>
                <a:sym typeface="Arial"/>
              </a:rPr>
              <a:t>NON TECHNICAL REQUIREMENTS: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1"/>
          <p:cNvSpPr txBox="1"/>
          <p:nvPr>
            <p:ph type="title"/>
          </p:nvPr>
        </p:nvSpPr>
        <p:spPr>
          <a:xfrm>
            <a:off x="2092291" y="2034299"/>
            <a:ext cx="4800600" cy="576072"/>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accent6"/>
              </a:buClr>
              <a:buSzPts val="3300"/>
              <a:buFont typeface="Arial Black"/>
              <a:buNone/>
            </a:pPr>
            <a:r>
              <a:rPr lang="en-GB"/>
              <a:t>FEASIBILITY STUDY</a:t>
            </a:r>
            <a:endParaRPr/>
          </a:p>
        </p:txBody>
      </p:sp>
      <p:sp>
        <p:nvSpPr>
          <p:cNvPr id="522" name="Google Shape;522;p51"/>
          <p:cNvSpPr txBox="1"/>
          <p:nvPr>
            <p:ph idx="1" type="body"/>
          </p:nvPr>
        </p:nvSpPr>
        <p:spPr>
          <a:xfrm>
            <a:off x="2482115" y="2907791"/>
            <a:ext cx="4800600" cy="105252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6"/>
              </a:buClr>
              <a:buSzPts val="1400"/>
              <a:buNone/>
            </a:pPr>
            <a:r>
              <a:rPr lang="en-GB" sz="1400">
                <a:latin typeface="Calibri"/>
                <a:ea typeface="Calibri"/>
                <a:cs typeface="Calibri"/>
                <a:sym typeface="Calibri"/>
              </a:rPr>
              <a:t>A feasibility study for signature recognition involves assessing the viability and potential success of implementing a signature recognition system. This system can be used for various applications, such as biometric authentication, document verification, and fraud prevention.</a:t>
            </a:r>
            <a:endParaRPr>
              <a:latin typeface="Arial"/>
              <a:ea typeface="Arial"/>
              <a:cs typeface="Arial"/>
              <a:sym typeface="Arial"/>
            </a:endParaRPr>
          </a:p>
          <a:p>
            <a:pPr indent="0" lvl="0" marL="0" rtl="0" algn="l">
              <a:lnSpc>
                <a:spcPct val="100000"/>
              </a:lnSpc>
              <a:spcBef>
                <a:spcPts val="0"/>
              </a:spcBef>
              <a:spcAft>
                <a:spcPts val="0"/>
              </a:spcAft>
              <a:buClr>
                <a:schemeClr val="accent6"/>
              </a:buClr>
              <a:buSzPts val="1800"/>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