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raubins.raj@capgemini.co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2843" y="3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Online Railway Reservation System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884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Online Railway Reservation System</a:t>
            </a:r>
            <a:r>
              <a:rPr lang="en-IN" sz="1000" b="1" dirty="0">
                <a:latin typeface="Verdana"/>
                <a:cs typeface="Verdana"/>
              </a:rPr>
              <a:t>  a</a:t>
            </a:r>
            <a:r>
              <a:rPr sz="1000" spc="-5" dirty="0">
                <a:latin typeface="Verdana"/>
                <a:cs typeface="Verdana"/>
              </a:rPr>
              <a:t>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Semantic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UI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Angular</a:t>
            </a:r>
            <a:r>
              <a:rPr sz="1000" spc="-5" dirty="0">
                <a:latin typeface="Verdana"/>
                <a:cs typeface="Verdana"/>
              </a:rPr>
              <a:t> used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Frameworks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SASS(Syntactically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awesome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style</a:t>
            </a:r>
            <a:r>
              <a:rPr sz="1000" spc="-5" dirty="0">
                <a:latin typeface="Verdana"/>
                <a:cs typeface="Verdana"/>
              </a:rPr>
              <a:t> sheets)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make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more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interactive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dynamic.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9938" y="1161105"/>
            <a:ext cx="2322194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60" baseline="30303" dirty="0" err="1">
                <a:solidFill>
                  <a:srgbClr val="FFFFFF"/>
                </a:solidFill>
                <a:latin typeface="Verdana"/>
                <a:cs typeface="Verdana"/>
              </a:rPr>
              <a:t>Airoli</a:t>
            </a:r>
            <a:r>
              <a:rPr lang="en-IN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   Mumbai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0053" y="1403274"/>
            <a:ext cx="2820288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Aniket.Sanjayrao-narale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7666438717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Angular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Semantic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UI</a:t>
            </a:r>
            <a:r>
              <a:rPr sz="1100" spc="-10" dirty="0">
                <a:latin typeface="Verdana"/>
                <a:cs typeface="Verdana"/>
              </a:rPr>
              <a:t> 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Engineering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Electronics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8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IN" sz="1000" spc="-5" dirty="0">
                <a:latin typeface="Verdana"/>
                <a:cs typeface="Verdana"/>
              </a:rPr>
              <a:t>2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1109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MONGODB</a:t>
            </a:r>
            <a:endParaRPr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Bootstrap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Semantic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ui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36740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SASS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Javascript/TypeScript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Good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30551" y="1618577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Aniket Narale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9" name="Picture 38" descr="A picture containing text, wall, indoor, electronics&#10;&#10;Description automatically generated">
            <a:extLst>
              <a:ext uri="{FF2B5EF4-FFF2-40B4-BE49-F238E27FC236}">
                <a16:creationId xmlns:a16="http://schemas.microsoft.com/office/drawing/2014/main" id="{C3E7F561-4B1B-4ED8-B8C0-E116625A8AE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6" y="587756"/>
            <a:ext cx="1581640" cy="1151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274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Aniket Narale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Sanjayrao Narale, Aniket</cp:lastModifiedBy>
  <cp:revision>1</cp:revision>
  <dcterms:created xsi:type="dcterms:W3CDTF">2023-01-04T07:27:45Z</dcterms:created>
  <dcterms:modified xsi:type="dcterms:W3CDTF">2023-01-05T06:46:57Z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