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unity/Component_Analysis#software-bill-of-materials-sbom" TargetMode="External"/><Relationship Id="rId2" Type="http://schemas.openxmlformats.org/officeDocument/2006/relationships/hyperlink" Target="https://owasp.org/www-community/Component_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31322"/>
            <a:ext cx="10058400" cy="2009953"/>
          </a:xfrm>
        </p:spPr>
        <p:txBody>
          <a:bodyPr>
            <a:normAutofit/>
          </a:bodyPr>
          <a:lstStyle/>
          <a:p>
            <a:pPr algn="ctr"/>
            <a:r>
              <a:rPr lang="en-IN" sz="16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INSTITUTE FOR ADVANCED COMPUTING</a:t>
            </a:r>
            <a:br>
              <a:rPr lang="en-IN" sz="16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</a:t>
            </a:r>
            <a:br>
              <a:rPr lang="en-IN" sz="16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SOFTWARE DEVELOPMENT</a:t>
            </a:r>
            <a:br>
              <a:rPr lang="en-IN" sz="16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AKURDI, PUNE</a:t>
            </a:r>
            <a:b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</a:t>
            </a: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269" y="2513919"/>
            <a:ext cx="10058400" cy="3584956"/>
          </a:xfrm>
        </p:spPr>
        <p:txBody>
          <a:bodyPr>
            <a:normAutofit fontScale="92500" lnSpcReduction="10000"/>
          </a:bodyPr>
          <a:lstStyle/>
          <a:p>
            <a:pPr algn="ctr"/>
            <a:br>
              <a:rPr lang="en-IN" sz="16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/>
              <a:t>Software Composition Analysis using Software Bill Of </a:t>
            </a:r>
            <a:r>
              <a:rPr lang="en-US" b="1" dirty="0" err="1"/>
              <a:t>Matterial</a:t>
            </a:r>
            <a:endParaRPr lang="en-IN" b="1" dirty="0"/>
          </a:p>
          <a:p>
            <a:r>
              <a:rPr lang="en-US" b="1" dirty="0"/>
              <a:t> </a:t>
            </a:r>
            <a:endParaRPr lang="en-IN" dirty="0"/>
          </a:p>
          <a:p>
            <a:pPr algn="ctr">
              <a:lnSpc>
                <a:spcPct val="107000"/>
              </a:lnSpc>
              <a:spcAft>
                <a:spcPts val="15"/>
              </a:spcAft>
              <a:tabLst>
                <a:tab pos="3079115" algn="ctr"/>
              </a:tabLst>
            </a:pPr>
            <a:r>
              <a:rPr lang="en-IN" sz="1600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NO: 17</a:t>
            </a:r>
            <a:endParaRPr lang="en-IN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92430" marR="38100" algn="ctr">
              <a:lnSpc>
                <a:spcPct val="107000"/>
              </a:lnSpc>
              <a:spcAft>
                <a:spcPts val="15"/>
              </a:spcAft>
            </a:pPr>
            <a:r>
              <a:rPr lang="en-IN" sz="1600" b="1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ANIKET POL (233432)</a:t>
            </a:r>
            <a:endParaRPr lang="en-IN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92430" algn="ctr">
              <a:lnSpc>
                <a:spcPct val="107000"/>
              </a:lnSpc>
              <a:spcAft>
                <a:spcPts val="15"/>
              </a:spcAft>
            </a:pPr>
            <a:r>
              <a:rPr lang="en-IN" sz="1600" b="1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ROHIT MORBALE (233439)</a:t>
            </a:r>
          </a:p>
          <a:p>
            <a:pPr marL="392430">
              <a:lnSpc>
                <a:spcPct val="107000"/>
              </a:lnSpc>
              <a:spcAft>
                <a:spcPts val="15"/>
              </a:spcAft>
            </a:pPr>
            <a:r>
              <a:rPr lang="en-US" dirty="0"/>
              <a:t>MR. KARTIK AWARI                                        MR. ROHIT PURANIK</a:t>
            </a:r>
          </a:p>
          <a:p>
            <a:pPr marL="392430">
              <a:lnSpc>
                <a:spcPct val="107000"/>
              </a:lnSpc>
              <a:spcAft>
                <a:spcPts val="15"/>
              </a:spcAft>
            </a:pPr>
            <a:r>
              <a:rPr lang="en-US" dirty="0"/>
              <a:t>CENTRE COORDINATOR 				 PROJECT GUIDE</a:t>
            </a:r>
          </a:p>
          <a:p>
            <a:pPr marL="392430" algn="ctr">
              <a:lnSpc>
                <a:spcPct val="107000"/>
              </a:lnSpc>
              <a:spcAft>
                <a:spcPts val="15"/>
              </a:spcAft>
            </a:pPr>
            <a:r>
              <a:rPr lang="en-US" dirty="0"/>
              <a:t>                                                    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8ED43-CCDF-45AB-A44C-43D13C2483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8840" y="165370"/>
            <a:ext cx="845159" cy="1164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DBF420-696C-4951-AB38-8486F3BFD2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06496" y="358677"/>
            <a:ext cx="1506664" cy="7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INTERFACE</a:t>
            </a:r>
          </a:p>
        </p:txBody>
      </p:sp>
      <p:pic>
        <p:nvPicPr>
          <p:cNvPr id="4" name="Content Placeholder 3" descr="SBoM - Mix task to generate a Software Bill-of-Materials (SBoM ...">
            <a:extLst>
              <a:ext uri="{FF2B5EF4-FFF2-40B4-BE49-F238E27FC236}">
                <a16:creationId xmlns:a16="http://schemas.microsoft.com/office/drawing/2014/main" id="{753D7EE2-FA6D-5FDF-FDB7-1C93AA24E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84" y="1857676"/>
            <a:ext cx="9865895" cy="4419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34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SBOM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Lists all components for a clear software view.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Outlines relationships for better architectural understanding.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Supports compliance with clear software composition records.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Tracks versions to identify outdated or vulnerable 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84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FEARURES OF SCA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Component Identification.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Vulnerability Assessment.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Severity Scoring.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Continuous Monitoring.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Risk Assessment.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09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0823"/>
          </a:xfrm>
        </p:spPr>
        <p:txBody>
          <a:bodyPr/>
          <a:lstStyle/>
          <a:p>
            <a:r>
              <a:rPr lang="en-US" dirty="0"/>
              <a:t>Using an SBOM tool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3087"/>
            <a:ext cx="10058400" cy="381600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Creates comprehensive software inventories.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Maps dependencies for architectural clarity.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Tracks versions and enhances security.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Ensures transparency and risk management.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Supports compliance with clear records.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7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conclusion, the exploration of Software Composition Analysis (SCA) and Software Bill of Materials (SBOM) tools highlights their pivotal role in modern software security and risk management. Identifying vulnerabilities in third-party components is crucial in the software supply chain.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SCA tools streamline component identification, vulnerability assessment, and risk prioritization. Real-time monitoring and automated scans address emerging security concerns. Incorporating severity scoring, license analysis, and continuous updates empowers efficient risk mitigation.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SBOM tools offer transparency with detailed software inventories, dependency mapping, version tracking, and supply chain insights. Compliance documentation and risk assessment aid in informed decisions.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1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5781" y="2285999"/>
            <a:ext cx="7237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/>
              <a:t>   THANK YOU</a:t>
            </a:r>
          </a:p>
        </p:txBody>
      </p:sp>
    </p:spTree>
    <p:extLst>
      <p:ext uri="{BB962C8B-B14F-4D97-AF65-F5344CB8AC3E}">
        <p14:creationId xmlns:p14="http://schemas.microsoft.com/office/powerpoint/2010/main" val="351474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IN" dirty="0"/>
          </a:p>
          <a:p>
            <a:pPr lvl="0"/>
            <a:r>
              <a:rPr lang="en-IN" dirty="0"/>
              <a:t>Dependency-Track is an intelligent </a:t>
            </a:r>
            <a:r>
              <a:rPr lang="en-IN" u="sng" dirty="0">
                <a:hlinkClick r:id="rId2"/>
              </a:rPr>
              <a:t>Component Analysis</a:t>
            </a:r>
            <a:r>
              <a:rPr lang="en-IN" dirty="0"/>
              <a:t> platform that allows organizations to identify and reduce risk in the software supply chain. Dependency-Track takes a unique and highly beneficial approach by leveraging the capabilities of </a:t>
            </a:r>
            <a:r>
              <a:rPr lang="en-IN" u="sng" dirty="0">
                <a:hlinkClick r:id="rId3"/>
              </a:rPr>
              <a:t>Software Bill of Materials</a:t>
            </a:r>
            <a:r>
              <a:rPr lang="en-IN" dirty="0"/>
              <a:t> (SBOM). This approach provides capabilities that traditional Software Composition Analysis (SCA) solutions cannot achieve.</a:t>
            </a:r>
          </a:p>
          <a:p>
            <a:endParaRPr lang="en-US" dirty="0"/>
          </a:p>
          <a:p>
            <a:r>
              <a:rPr lang="en-US" dirty="0"/>
              <a:t>Dependency-Track monitors component usage across all versions of every application in its portfolio in order to proactively identify risk across an organization. The platform has an API-first design and is ideal for use in CI/CD environments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93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In a modern DevOps or </a:t>
            </a:r>
            <a:r>
              <a:rPr lang="en-IN" dirty="0" err="1"/>
              <a:t>DevSecOps</a:t>
            </a:r>
            <a:r>
              <a:rPr lang="en-IN" dirty="0"/>
              <a:t> environment, SCA has galvanized the “shift left” paradigm. Earlier and continuous SCA testing has enabled developers and security teams to drive productivity without compromising security and quality.</a:t>
            </a:r>
          </a:p>
          <a:p>
            <a:endParaRPr lang="en-IN" dirty="0"/>
          </a:p>
          <a:p>
            <a:r>
              <a:rPr lang="en-IN" dirty="0"/>
              <a:t>SCA tools can also detect software licenses, deprecated dependencies, as well as vulnerabilities and potential exploits. The scanning process generates a </a:t>
            </a:r>
            <a:r>
              <a:rPr lang="en-IN" dirty="0" err="1"/>
              <a:t>SBoM</a:t>
            </a:r>
            <a:r>
              <a:rPr lang="en-IN" dirty="0"/>
              <a:t>, providing a complete inventory of a project’s software assets.</a:t>
            </a:r>
          </a:p>
        </p:txBody>
      </p:sp>
    </p:spTree>
    <p:extLst>
      <p:ext uri="{BB962C8B-B14F-4D97-AF65-F5344CB8AC3E}">
        <p14:creationId xmlns:p14="http://schemas.microsoft.com/office/powerpoint/2010/main" val="177888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Hardware Requirement :</a:t>
            </a:r>
            <a:endParaRPr lang="en-IN" sz="1200" dirty="0"/>
          </a:p>
          <a:p>
            <a:pPr marL="384048" lvl="2" indent="0">
              <a:buNone/>
            </a:pPr>
            <a:r>
              <a:rPr lang="en-US" sz="1600" dirty="0"/>
              <a:t>	RAM: 16 GB</a:t>
            </a:r>
            <a:endParaRPr lang="en-IN" sz="1600" dirty="0"/>
          </a:p>
          <a:p>
            <a:r>
              <a:rPr lang="en-US" sz="1600" dirty="0"/>
              <a:t> </a:t>
            </a:r>
            <a:r>
              <a:rPr lang="en-IN" sz="1600" dirty="0"/>
              <a:t>	</a:t>
            </a:r>
            <a:r>
              <a:rPr lang="en-US" sz="1600" dirty="0"/>
              <a:t>HDD: 512GB</a:t>
            </a:r>
            <a:endParaRPr lang="en-IN" sz="1600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Software Requirement :</a:t>
            </a:r>
            <a:endParaRPr lang="en-IN" b="1" dirty="0"/>
          </a:p>
          <a:p>
            <a:pPr marL="201168" lvl="1" indent="0">
              <a:buNone/>
            </a:pPr>
            <a:r>
              <a:rPr lang="en-US" dirty="0"/>
              <a:t>	Operating System: Windows 10</a:t>
            </a:r>
            <a:endParaRPr lang="en-IN" sz="1400" dirty="0"/>
          </a:p>
          <a:p>
            <a:r>
              <a:rPr lang="en-US" dirty="0"/>
              <a:t> </a:t>
            </a:r>
            <a:r>
              <a:rPr lang="en-IN" sz="1600" dirty="0"/>
              <a:t>	</a:t>
            </a:r>
            <a:r>
              <a:rPr lang="en-US" dirty="0"/>
              <a:t>Tool: VMWare Workstation Pro</a:t>
            </a:r>
            <a:endParaRPr lang="en-IN" sz="1000" dirty="0"/>
          </a:p>
          <a:p>
            <a:r>
              <a:rPr lang="en-US" dirty="0"/>
              <a:t> </a:t>
            </a:r>
            <a:endParaRPr lang="en-IN" sz="1600" dirty="0"/>
          </a:p>
          <a:p>
            <a:r>
              <a:rPr lang="en-US" dirty="0"/>
              <a:t> 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0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OF SBOM</a:t>
            </a:r>
          </a:p>
        </p:txBody>
      </p:sp>
      <p:pic>
        <p:nvPicPr>
          <p:cNvPr id="1026" name="Picture 2" descr="SBOM:Software bill of materials explain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1846263"/>
            <a:ext cx="9453880" cy="420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02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SCA</a:t>
            </a:r>
          </a:p>
        </p:txBody>
      </p:sp>
      <p:pic>
        <p:nvPicPr>
          <p:cNvPr id="2050" name="Picture 2" descr="https://www.paloaltonetworks.com/content/dam/pan/en_US/images/cyberpedia/prisma-cloud-what-is-sca-article-image-2-868x488.jpg?imwidth=192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51" y="1846263"/>
            <a:ext cx="8021599" cy="450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80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EXECUTION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8762712" cy="4390635"/>
          </a:xfrm>
        </p:spPr>
      </p:pic>
    </p:spTree>
    <p:extLst>
      <p:ext uri="{BB962C8B-B14F-4D97-AF65-F5344CB8AC3E}">
        <p14:creationId xmlns:p14="http://schemas.microsoft.com/office/powerpoint/2010/main" val="275819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46" y="569844"/>
            <a:ext cx="9644331" cy="53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4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FRONTEND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91" y="1846263"/>
            <a:ext cx="8259544" cy="4022725"/>
          </a:xfrm>
        </p:spPr>
      </p:pic>
    </p:spTree>
    <p:extLst>
      <p:ext uri="{BB962C8B-B14F-4D97-AF65-F5344CB8AC3E}">
        <p14:creationId xmlns:p14="http://schemas.microsoft.com/office/powerpoint/2010/main" val="1721814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485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Black</vt:lpstr>
      <vt:lpstr>Calibri</vt:lpstr>
      <vt:lpstr>Calibri Light</vt:lpstr>
      <vt:lpstr>Wingdings</vt:lpstr>
      <vt:lpstr>Retrospect</vt:lpstr>
      <vt:lpstr>INSTITUTE FOR ADVANCED COMPUTING  AND   SOFTWARE DEVELOPMENT   AKURDI, PUNE  A</vt:lpstr>
      <vt:lpstr>INTRODUCTION</vt:lpstr>
      <vt:lpstr>PURPOSE</vt:lpstr>
      <vt:lpstr>REQUREMENTS</vt:lpstr>
      <vt:lpstr>LIFECYCLE OF SBOM</vt:lpstr>
      <vt:lpstr>ARCHITECTURE OF SCA</vt:lpstr>
      <vt:lpstr>PROJECT EXECUTION</vt:lpstr>
      <vt:lpstr>PowerPoint Presentation</vt:lpstr>
      <vt:lpstr>FRONTEND INTERFACE</vt:lpstr>
      <vt:lpstr>BACKEND INTERFACE</vt:lpstr>
      <vt:lpstr>Features of SBOM</vt:lpstr>
      <vt:lpstr>FEARURES OF SCA</vt:lpstr>
      <vt:lpstr>Using an SBOM tool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FOR ADVANCED COMPUTING  AND   SOFTWARE DEVELOPMENT   AKURDI, PUNE  A</dc:title>
  <dc:creator>Prateek Solanki</dc:creator>
  <cp:lastModifiedBy>Aniket Pol</cp:lastModifiedBy>
  <cp:revision>7</cp:revision>
  <dcterms:created xsi:type="dcterms:W3CDTF">2023-08-30T01:17:41Z</dcterms:created>
  <dcterms:modified xsi:type="dcterms:W3CDTF">2023-08-31T04:45:07Z</dcterms:modified>
</cp:coreProperties>
</file>