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717ACD-0FB4-496C-B1F5-F62F5F0DA4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hr_Analytics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CEE42E-45FB-4CAF-A6D6-8177ED8C6D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11-09-2022 21:51:06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998EAC0-38C3-4147-87C3-B1609B66A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38" y="0"/>
            <a:ext cx="5802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2022-09-11T16:21:08Z</dcterms:created>
  <dcterms:modified xsi:type="dcterms:W3CDTF">2022-09-11T16:21:08Z</dcterms:modified>
</cp:coreProperties>
</file>