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77DF3F-9D3A-4A35-8DFA-7F4EA30B9D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Personal Finance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C921A5-A7F7-41B7-9448-EFD336EDEE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08-09-2022 13:29:55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al Finance" id="2" name="slide2">
            <a:extLst>
              <a:ext uri="{FF2B5EF4-FFF2-40B4-BE49-F238E27FC236}">
                <a16:creationId xmlns:a16="http://schemas.microsoft.com/office/drawing/2014/main" id="{695AD2CD-A9C9-49F4-B0BE-A66DF73E9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2022-09-08T07:59:56Z</dcterms:created>
  <dcterms:modified xsi:type="dcterms:W3CDTF">2022-09-08T07:59:56Z</dcterms:modified>
</cp:coreProperties>
</file>