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65A1A1-9C11-452C-8568-332F4459AB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CFF789-7F98-4DFA-B8EB-19560B6C97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02-09-2022 20:25:59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 - Profit" id="2" name="slide2">
            <a:extLst>
              <a:ext uri="{FF2B5EF4-FFF2-40B4-BE49-F238E27FC236}">
                <a16:creationId xmlns:a16="http://schemas.microsoft.com/office/drawing/2014/main" id="{B13620D4-7747-48E1-9EF8-D02FC5C08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84" y="0"/>
            <a:ext cx="61996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2022-09-02T14:56:00Z</dcterms:created>
  <dcterms:modified xsi:type="dcterms:W3CDTF">2022-09-02T14:56:00Z</dcterms:modified>
</cp:coreProperties>
</file>