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7B1B83-42F2-4E44-A559-7444F18D34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A94BF0-50A5-4819-93BC-4FB52CF781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01-09-2022 15:33:36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s" id="2" name="slide2">
            <a:extLst>
              <a:ext uri="{FF2B5EF4-FFF2-40B4-BE49-F238E27FC236}">
                <a16:creationId xmlns:a16="http://schemas.microsoft.com/office/drawing/2014/main" id="{E0C3A318-B8AA-4BCF-846B-0EFD76FCB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0"/>
            <a:ext cx="1054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2022-09-01T10:03:37Z</dcterms:created>
  <dcterms:modified xsi:type="dcterms:W3CDTF">2022-09-01T10:03:37Z</dcterms:modified>
</cp:coreProperties>
</file>