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5FD8-AC8B-4906-98A7-F3694BEF3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E9649-4415-41CE-8CF8-3A1015FD3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E257-FEEB-4520-B27A-9BE03D45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F9CF-1DD7-467B-8580-FCCF0CAD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7243-C8B4-4DCE-BA72-84CA8F28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9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BC34-BF1E-4FA3-9BD6-42353AEB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360D1-64A3-4151-BBC4-505AD9BB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A59C5-7B8A-4E5F-8167-ADEC65A1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4CDD-1DAC-4B53-A0A7-6E005770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5E01-933D-4A22-8E62-CD8E443B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FB72E-059E-4445-A97C-78560B620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CFA33-78E5-4F41-A230-16EDD0E85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467C-919B-4C0F-954F-C88E51BD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E434-A86E-427F-9A22-3F867CA7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0D051-441C-410F-BDFB-305575AE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3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B49F-05F9-40A9-97EF-C4AFA6B0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94BE-D1F2-4E08-950C-4912FBC7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6FC8F-8E0C-4B93-A7B2-8CA9E498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CFA42-915D-4B20-A2DA-D4156771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03A3-D133-48E6-BDEE-98A77F6D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9FC4-9218-4F36-9E6C-D997D682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94E06-BEB1-4C9B-97BF-85D2917B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AE59-3B30-400B-A099-840FC4B3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B089-EFB8-4FA8-A5B2-DB4B604B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A304-DAFA-42A0-9102-B09E9F3B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71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760F-2FE4-412B-A491-C5DC0ED9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1320-3287-4444-AEEE-C5B9F76EC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957F3-3F25-47F7-9C19-31456241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A4967-2400-45A1-A81C-510870CC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4F9A5-8451-43A0-B990-DF00C556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82107-71B7-41D7-AC17-2BDEFA0C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6D7F-8BDD-45F1-9AD9-C57121DE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8F1F-D06B-4364-884A-A3DB189B8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7B8A9-9B3C-4D39-A5DE-E3103760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A3202-AA78-4832-BC4F-F8133630B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E5B81-542D-4279-9C36-5EA85DB89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BB0AE-5B3D-44E8-BCB8-1219BB7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ECB22-0669-4026-BC1C-DD737297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D06D6-09CA-469D-8259-EA3A6A48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5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5D06-4BB3-45A0-AB6C-07128A2E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97286-8F9D-4B22-82B9-A67823AB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B8401-2FD0-4C89-9191-71E28ADD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99A0D-55BC-4090-BC97-74FA49A3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3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E07D-42CF-48D8-8756-ED9E0E5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5A094-EB74-4C88-B726-AB4DF204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BC203-59C7-4826-809F-0D911774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9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E215-CB31-466B-A9DC-9A9A08DC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E514-4119-4556-8EB5-82F4BC1E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96F09-3442-4EC6-AD2E-BF43E4D5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507B8-0D83-4444-8B37-EDE7EB38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FAC3D-8BFA-47AA-B8AC-4BB69B98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6BC15-517F-403A-A118-F1BF7153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2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22FD-F1E2-4613-9393-5D647504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9BB2E-8275-4A35-80D2-C48FD6BF8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3E790-E951-4F47-80CF-39EF02B2B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50BD4-10B8-424C-AED9-133B5353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42A9C-D86F-4D2A-8F16-797BA957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50-9114-4856-84F2-3991EDD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B7D68-B6C4-4749-9FC1-9F354CC2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A652-0B1C-41F2-A476-3D975758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3B91-4C1A-417B-B365-5D506480E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85E9-45B7-4983-8A26-E8A7BF47F981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935D-8523-442F-B8F9-EE8D25D5D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04BD-3E56-4CCD-B815-F55D63CB0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8937-ACAF-4B85-98C2-43C5AADC7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0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D87460-B14C-4D59-95D5-7B8BB35E7CFF}"/>
              </a:ext>
            </a:extLst>
          </p:cNvPr>
          <p:cNvSpPr/>
          <p:nvPr/>
        </p:nvSpPr>
        <p:spPr>
          <a:xfrm>
            <a:off x="198191" y="584083"/>
            <a:ext cx="1963025" cy="125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SOCIAL MEDIA API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167F57B-A3F9-4E0F-9891-1D7BBCE34C60}"/>
              </a:ext>
            </a:extLst>
          </p:cNvPr>
          <p:cNvSpPr/>
          <p:nvPr/>
        </p:nvSpPr>
        <p:spPr>
          <a:xfrm>
            <a:off x="2874626" y="2378278"/>
            <a:ext cx="1764484" cy="142612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CLOUD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183A6-1400-4148-9029-8C3FA63E2B7E}"/>
              </a:ext>
            </a:extLst>
          </p:cNvPr>
          <p:cNvSpPr/>
          <p:nvPr/>
        </p:nvSpPr>
        <p:spPr>
          <a:xfrm>
            <a:off x="5356367" y="2464265"/>
            <a:ext cx="1894491" cy="125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CATEGORISATION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A28E8-0810-43D1-998A-C67F59E7C57A}"/>
              </a:ext>
            </a:extLst>
          </p:cNvPr>
          <p:cNvSpPr/>
          <p:nvPr/>
        </p:nvSpPr>
        <p:spPr>
          <a:xfrm>
            <a:off x="7720666" y="2464265"/>
            <a:ext cx="1641448" cy="125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4010B6-C314-4D1B-9AA4-999EBF23E050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>
            <a:off x="2157593" y="3090818"/>
            <a:ext cx="717033" cy="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79E82C-CBAB-4846-AD68-44BDCDC21CA3}"/>
              </a:ext>
            </a:extLst>
          </p:cNvPr>
          <p:cNvCxnSpPr>
            <a:cxnSpLocks/>
          </p:cNvCxnSpPr>
          <p:nvPr/>
        </p:nvCxnSpPr>
        <p:spPr>
          <a:xfrm>
            <a:off x="4637712" y="3091342"/>
            <a:ext cx="701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F1BBF-9422-44DC-AB6F-D07C15EF216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50858" y="3091342"/>
            <a:ext cx="461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71F9C-42C6-403D-9E86-9C7522FA9950}"/>
              </a:ext>
            </a:extLst>
          </p:cNvPr>
          <p:cNvSpPr/>
          <p:nvPr/>
        </p:nvSpPr>
        <p:spPr>
          <a:xfrm>
            <a:off x="2776138" y="584084"/>
            <a:ext cx="1983217" cy="125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COMPUTER VISION TOOLS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5A8862-38B6-41ED-9CF1-D7F5B7CBC192}"/>
              </a:ext>
            </a:extLst>
          </p:cNvPr>
          <p:cNvCxnSpPr>
            <a:cxnSpLocks/>
          </p:cNvCxnSpPr>
          <p:nvPr/>
        </p:nvCxnSpPr>
        <p:spPr>
          <a:xfrm>
            <a:off x="3966593" y="1837189"/>
            <a:ext cx="0" cy="52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48154F-85F9-4C3B-B83C-7714AB4A51AA}"/>
              </a:ext>
            </a:extLst>
          </p:cNvPr>
          <p:cNvCxnSpPr>
            <a:cxnSpLocks/>
          </p:cNvCxnSpPr>
          <p:nvPr/>
        </p:nvCxnSpPr>
        <p:spPr>
          <a:xfrm flipV="1">
            <a:off x="3473041" y="1837189"/>
            <a:ext cx="0" cy="54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65DD2D-348E-44A6-9A1F-1C7AE378FF67}"/>
              </a:ext>
            </a:extLst>
          </p:cNvPr>
          <p:cNvSpPr/>
          <p:nvPr/>
        </p:nvSpPr>
        <p:spPr>
          <a:xfrm>
            <a:off x="9930632" y="555074"/>
            <a:ext cx="1649838" cy="493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TEST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79D15-EB8C-42D2-81C7-AB37745B18CA}"/>
              </a:ext>
            </a:extLst>
          </p:cNvPr>
          <p:cNvCxnSpPr>
            <a:cxnSpLocks/>
          </p:cNvCxnSpPr>
          <p:nvPr/>
        </p:nvCxnSpPr>
        <p:spPr>
          <a:xfrm>
            <a:off x="9362114" y="772835"/>
            <a:ext cx="546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B5640-A22B-42DD-8FA1-2D444ED4C49B}"/>
              </a:ext>
            </a:extLst>
          </p:cNvPr>
          <p:cNvSpPr/>
          <p:nvPr/>
        </p:nvSpPr>
        <p:spPr>
          <a:xfrm>
            <a:off x="9939022" y="1497460"/>
            <a:ext cx="1641448" cy="740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BEHAVIOUR PATTERNS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AB85E1-78D5-498A-9BC2-1641E3329BD8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10755551" y="1048624"/>
            <a:ext cx="4195" cy="44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BC441E-742D-4D86-93F3-574C77BBEB6B}"/>
              </a:ext>
            </a:extLst>
          </p:cNvPr>
          <p:cNvSpPr txBox="1"/>
          <p:nvPr/>
        </p:nvSpPr>
        <p:spPr>
          <a:xfrm>
            <a:off x="2659099" y="1977704"/>
            <a:ext cx="86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Image URL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FECDB-BA1F-482B-BC7D-810310924EEF}"/>
              </a:ext>
            </a:extLst>
          </p:cNvPr>
          <p:cNvSpPr txBox="1"/>
          <p:nvPr/>
        </p:nvSpPr>
        <p:spPr>
          <a:xfrm>
            <a:off x="3966594" y="1960722"/>
            <a:ext cx="671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Labels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88AEB4-AF95-4954-8721-7A7D09735A5C}"/>
              </a:ext>
            </a:extLst>
          </p:cNvPr>
          <p:cNvSpPr txBox="1"/>
          <p:nvPr/>
        </p:nvSpPr>
        <p:spPr>
          <a:xfrm>
            <a:off x="4731474" y="2814342"/>
            <a:ext cx="48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8C91F2-E5C9-4461-9FCC-35D15109F7D2}"/>
              </a:ext>
            </a:extLst>
          </p:cNvPr>
          <p:cNvSpPr txBox="1"/>
          <p:nvPr/>
        </p:nvSpPr>
        <p:spPr>
          <a:xfrm>
            <a:off x="7215806" y="2794905"/>
            <a:ext cx="48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DA111E-1760-4037-A06B-697A4EF88A04}"/>
              </a:ext>
            </a:extLst>
          </p:cNvPr>
          <p:cNvSpPr/>
          <p:nvPr/>
        </p:nvSpPr>
        <p:spPr>
          <a:xfrm>
            <a:off x="194568" y="2464265"/>
            <a:ext cx="1963025" cy="1253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OPEN IMAGES FOR DEVELOPMENT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66C48-CA2D-456F-A5B9-1F073E5A7D8E}"/>
              </a:ext>
            </a:extLst>
          </p:cNvPr>
          <p:cNvSpPr/>
          <p:nvPr/>
        </p:nvSpPr>
        <p:spPr>
          <a:xfrm>
            <a:off x="5368948" y="584084"/>
            <a:ext cx="1881907" cy="125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GEO-LOCATION ANALYSIS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335CDB-0E48-45A0-9B43-3C573184E439}"/>
              </a:ext>
            </a:extLst>
          </p:cNvPr>
          <p:cNvCxnSpPr>
            <a:cxnSpLocks/>
          </p:cNvCxnSpPr>
          <p:nvPr/>
        </p:nvCxnSpPr>
        <p:spPr>
          <a:xfrm>
            <a:off x="6467911" y="1837189"/>
            <a:ext cx="0" cy="58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C7D8EF-2E99-48B4-87ED-95659ADC5BEB}"/>
              </a:ext>
            </a:extLst>
          </p:cNvPr>
          <p:cNvCxnSpPr>
            <a:cxnSpLocks/>
          </p:cNvCxnSpPr>
          <p:nvPr/>
        </p:nvCxnSpPr>
        <p:spPr>
          <a:xfrm flipV="1">
            <a:off x="5925424" y="1837189"/>
            <a:ext cx="0" cy="58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1D0A066-9CC1-489E-81DE-CA434AA14C95}"/>
              </a:ext>
            </a:extLst>
          </p:cNvPr>
          <p:cNvSpPr/>
          <p:nvPr/>
        </p:nvSpPr>
        <p:spPr>
          <a:xfrm>
            <a:off x="7720666" y="556819"/>
            <a:ext cx="1641448" cy="1254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MACHINE LEARNING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7680D5-9B1B-485E-93EE-62ED443B6FD0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541390" y="1810973"/>
            <a:ext cx="0" cy="6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E745D8E-5AD4-4F02-AF0C-B590F2CB6785}"/>
              </a:ext>
            </a:extLst>
          </p:cNvPr>
          <p:cNvSpPr txBox="1"/>
          <p:nvPr/>
        </p:nvSpPr>
        <p:spPr>
          <a:xfrm>
            <a:off x="8111108" y="1973424"/>
            <a:ext cx="48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FB186F-8AB0-4486-9D1A-C31D2C3DEE9E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10759746" y="2238352"/>
            <a:ext cx="0" cy="44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FBCA63-9369-4F37-8852-7EFA04B99646}"/>
              </a:ext>
            </a:extLst>
          </p:cNvPr>
          <p:cNvCxnSpPr>
            <a:cxnSpLocks/>
          </p:cNvCxnSpPr>
          <p:nvPr/>
        </p:nvCxnSpPr>
        <p:spPr>
          <a:xfrm flipH="1">
            <a:off x="4637712" y="3252131"/>
            <a:ext cx="70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E087EE4-88AE-4A89-B00A-7E7DB8088AD9}"/>
              </a:ext>
            </a:extLst>
          </p:cNvPr>
          <p:cNvSpPr/>
          <p:nvPr/>
        </p:nvSpPr>
        <p:spPr>
          <a:xfrm>
            <a:off x="2516697" y="343949"/>
            <a:ext cx="2422777" cy="360001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832F86-75C1-4BFD-A834-F519A438FA08}"/>
              </a:ext>
            </a:extLst>
          </p:cNvPr>
          <p:cNvSpPr/>
          <p:nvPr/>
        </p:nvSpPr>
        <p:spPr>
          <a:xfrm>
            <a:off x="5214621" y="343949"/>
            <a:ext cx="6571912" cy="360001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E99238-AF8C-4C06-9CE6-252ABC6BC7EC}"/>
              </a:ext>
            </a:extLst>
          </p:cNvPr>
          <p:cNvSpPr txBox="1"/>
          <p:nvPr/>
        </p:nvSpPr>
        <p:spPr>
          <a:xfrm>
            <a:off x="2306416" y="2822031"/>
            <a:ext cx="48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63D654-2324-407B-AC1E-B5DB013AE032}"/>
              </a:ext>
            </a:extLst>
          </p:cNvPr>
          <p:cNvSpPr/>
          <p:nvPr/>
        </p:nvSpPr>
        <p:spPr>
          <a:xfrm>
            <a:off x="9939022" y="2687188"/>
            <a:ext cx="1641448" cy="823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ONLINE MARKETING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E38EFB-911E-4E44-9556-C5CFA69AA630}"/>
              </a:ext>
            </a:extLst>
          </p:cNvPr>
          <p:cNvSpPr/>
          <p:nvPr/>
        </p:nvSpPr>
        <p:spPr>
          <a:xfrm>
            <a:off x="62812" y="343949"/>
            <a:ext cx="2207110" cy="360001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6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Bhawkar</dc:creator>
  <cp:lastModifiedBy>Aniket Bhawkar</cp:lastModifiedBy>
  <cp:revision>17</cp:revision>
  <dcterms:created xsi:type="dcterms:W3CDTF">2019-03-27T22:27:18Z</dcterms:created>
  <dcterms:modified xsi:type="dcterms:W3CDTF">2019-07-28T09:24:08Z</dcterms:modified>
</cp:coreProperties>
</file>