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6858000" cx="12188825"/>
  <p:notesSz cx="6858000" cy="9144000"/>
  <p:embeddedFontLst>
    <p:embeddedFont>
      <p:font typeface="Quattrocento Sans"/>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494D0EA-7DDD-4D36-92B0-6AAFC907A685}">
  <a:tblStyle styleId="{5494D0EA-7DDD-4D36-92B0-6AAFC907A68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39"/>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QuattrocentoSans-bold.fntdata"/><Relationship Id="rId16" Type="http://schemas.openxmlformats.org/officeDocument/2006/relationships/font" Target="fonts/QuattrocentoSans-regular.fntdata"/><Relationship Id="rId5" Type="http://schemas.openxmlformats.org/officeDocument/2006/relationships/slideMaster" Target="slideMasters/slideMaster1.xml"/><Relationship Id="rId19" Type="http://schemas.openxmlformats.org/officeDocument/2006/relationships/font" Target="fonts/QuattrocentoSans-boldItalic.fntdata"/><Relationship Id="rId6" Type="http://schemas.openxmlformats.org/officeDocument/2006/relationships/notesMaster" Target="notesMasters/notesMaster1.xml"/><Relationship Id="rId18" Type="http://schemas.openxmlformats.org/officeDocument/2006/relationships/font" Target="fonts/QuattrocentoSans-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284134ef4e_0_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g1284134ef4e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284134ef4e_0_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g1284134ef4e_0_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284134ef4e_0_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g1284134ef4e_0_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6ea12d1a414feaf1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g6ea12d1a414feaf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284134ef4e_0_8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g1284134ef4e_0_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6ea12d1a414feaf1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g6ea12d1a414feaf1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6ea12d1a414feaf1_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g6ea12d1a414feaf1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6ea12d1a414feaf1_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g6ea12d1a414feaf1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bg>
      <p:bgPr>
        <a:gradFill>
          <a:gsLst>
            <a:gs pos="0">
              <a:schemeClr val="accent2"/>
            </a:gs>
            <a:gs pos="100000">
              <a:schemeClr val="accent3"/>
            </a:gs>
          </a:gsLst>
          <a:lin ang="2700000" scaled="0"/>
        </a:gradFill>
      </p:bgPr>
    </p:bg>
    <p:spTree>
      <p:nvGrpSpPr>
        <p:cNvPr id="15" name="Shape 15"/>
        <p:cNvGrpSpPr/>
        <p:nvPr/>
      </p:nvGrpSpPr>
      <p:grpSpPr>
        <a:xfrm>
          <a:off x="0" y="0"/>
          <a:ext cx="0" cy="0"/>
          <a:chOff x="0" y="0"/>
          <a:chExt cx="0" cy="0"/>
        </a:xfrm>
      </p:grpSpPr>
      <p:sp>
        <p:nvSpPr>
          <p:cNvPr id="16" name="Google Shape;16;p2"/>
          <p:cNvSpPr txBox="1"/>
          <p:nvPr>
            <p:ph type="ctrTitle"/>
          </p:nvPr>
        </p:nvSpPr>
        <p:spPr>
          <a:xfrm>
            <a:off x="909831" y="4227736"/>
            <a:ext cx="10360501" cy="1068937"/>
          </a:xfrm>
          <a:prstGeom prst="rect">
            <a:avLst/>
          </a:prstGeom>
          <a:noFill/>
          <a:ln>
            <a:noFill/>
          </a:ln>
        </p:spPr>
        <p:txBody>
          <a:bodyPr anchorCtr="0" anchor="b" bIns="0" lIns="0" spcFirstLastPara="1" rIns="0" wrap="square" tIns="0">
            <a:normAutofit/>
          </a:bodyPr>
          <a:lstStyle>
            <a:lvl1pPr lvl="0" algn="ctr">
              <a:spcBef>
                <a:spcPts val="0"/>
              </a:spcBef>
              <a:spcAft>
                <a:spcPts val="0"/>
              </a:spcAft>
              <a:buClr>
                <a:schemeClr val="lt1"/>
              </a:buClr>
              <a:buSzPts val="6600"/>
              <a:buFont typeface="Calibri"/>
              <a:buNone/>
              <a:defRPr b="0" sz="66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896645" y="5319615"/>
            <a:ext cx="10386873" cy="764440"/>
          </a:xfrm>
          <a:prstGeom prst="rect">
            <a:avLst/>
          </a:prstGeom>
          <a:noFill/>
          <a:ln>
            <a:noFill/>
          </a:ln>
        </p:spPr>
        <p:txBody>
          <a:bodyPr anchorCtr="0" anchor="t" bIns="0" lIns="0" spcFirstLastPara="1" rIns="0" wrap="square" tIns="0">
            <a:normAutofit/>
          </a:bodyPr>
          <a:lstStyle>
            <a:lvl1pPr lvl="0" algn="ctr">
              <a:spcBef>
                <a:spcPts val="480"/>
              </a:spcBef>
              <a:spcAft>
                <a:spcPts val="0"/>
              </a:spcAft>
              <a:buClr>
                <a:schemeClr val="lt1"/>
              </a:buClr>
              <a:buSzPts val="2400"/>
              <a:buNone/>
              <a:defRPr sz="2400">
                <a:solidFill>
                  <a:schemeClr val="lt1"/>
                </a:solidFill>
                <a:latin typeface="Calibri"/>
                <a:ea typeface="Calibri"/>
                <a:cs typeface="Calibri"/>
                <a:sym typeface="Calibri"/>
              </a:defRPr>
            </a:lvl1pPr>
            <a:lvl2pPr lvl="1" algn="ctr">
              <a:spcBef>
                <a:spcPts val="560"/>
              </a:spcBef>
              <a:spcAft>
                <a:spcPts val="0"/>
              </a:spcAft>
              <a:buClr>
                <a:srgbClr val="888888"/>
              </a:buClr>
              <a:buSzPts val="2800"/>
              <a:buNone/>
              <a:defRPr>
                <a:solidFill>
                  <a:srgbClr val="888888"/>
                </a:solidFill>
              </a:defRPr>
            </a:lvl2pPr>
            <a:lvl3pPr lvl="2" algn="ctr">
              <a:spcBef>
                <a:spcPts val="400"/>
              </a:spcBef>
              <a:spcAft>
                <a:spcPts val="0"/>
              </a:spcAft>
              <a:buClr>
                <a:srgbClr val="888888"/>
              </a:buClr>
              <a:buSzPts val="2000"/>
              <a:buNone/>
              <a:defRPr>
                <a:solidFill>
                  <a:srgbClr val="888888"/>
                </a:solidFill>
              </a:defRPr>
            </a:lvl3pPr>
            <a:lvl4pPr lvl="3" algn="ctr">
              <a:spcBef>
                <a:spcPts val="360"/>
              </a:spcBef>
              <a:spcAft>
                <a:spcPts val="0"/>
              </a:spcAft>
              <a:buClr>
                <a:srgbClr val="888888"/>
              </a:buClr>
              <a:buSzPts val="1800"/>
              <a:buNone/>
              <a:defRPr>
                <a:solidFill>
                  <a:srgbClr val="888888"/>
                </a:solidFill>
              </a:defRPr>
            </a:lvl4pPr>
            <a:lvl5pPr lvl="4" algn="ctr">
              <a:spcBef>
                <a:spcPts val="360"/>
              </a:spcBef>
              <a:spcAft>
                <a:spcPts val="0"/>
              </a:spcAft>
              <a:buClr>
                <a:srgbClr val="888888"/>
              </a:buClr>
              <a:buSzPts val="1800"/>
              <a:buNone/>
              <a:defRPr>
                <a:solidFill>
                  <a:srgbClr val="888888"/>
                </a:solidFill>
              </a:defRPr>
            </a:lvl5pPr>
            <a:lvl6pPr lvl="5" algn="ctr">
              <a:spcBef>
                <a:spcPts val="540"/>
              </a:spcBef>
              <a:spcAft>
                <a:spcPts val="0"/>
              </a:spcAft>
              <a:buClr>
                <a:srgbClr val="888888"/>
              </a:buClr>
              <a:buSzPts val="2700"/>
              <a:buNone/>
              <a:defRPr>
                <a:solidFill>
                  <a:srgbClr val="888888"/>
                </a:solidFill>
              </a:defRPr>
            </a:lvl6pPr>
            <a:lvl7pPr lvl="6" algn="ctr">
              <a:spcBef>
                <a:spcPts val="540"/>
              </a:spcBef>
              <a:spcAft>
                <a:spcPts val="0"/>
              </a:spcAft>
              <a:buClr>
                <a:srgbClr val="888888"/>
              </a:buClr>
              <a:buSzPts val="2700"/>
              <a:buNone/>
              <a:defRPr>
                <a:solidFill>
                  <a:srgbClr val="888888"/>
                </a:solidFill>
              </a:defRPr>
            </a:lvl7pPr>
            <a:lvl8pPr lvl="7" algn="ctr">
              <a:spcBef>
                <a:spcPts val="540"/>
              </a:spcBef>
              <a:spcAft>
                <a:spcPts val="0"/>
              </a:spcAft>
              <a:buClr>
                <a:srgbClr val="888888"/>
              </a:buClr>
              <a:buSzPts val="2700"/>
              <a:buNone/>
              <a:defRPr>
                <a:solidFill>
                  <a:srgbClr val="888888"/>
                </a:solidFill>
              </a:defRPr>
            </a:lvl8pPr>
            <a:lvl9pPr lvl="8" algn="ctr">
              <a:spcBef>
                <a:spcPts val="540"/>
              </a:spcBef>
              <a:spcAft>
                <a:spcPts val="0"/>
              </a:spcAft>
              <a:buClr>
                <a:srgbClr val="888888"/>
              </a:buClr>
              <a:buSzPts val="2700"/>
              <a:buNone/>
              <a:defRPr>
                <a:solidFill>
                  <a:srgbClr val="888888"/>
                </a:solidFill>
              </a:defRPr>
            </a:lvl9pPr>
          </a:lstStyle>
          <a:p/>
        </p:txBody>
      </p:sp>
      <p:sp>
        <p:nvSpPr>
          <p:cNvPr id="18" name="Google Shape;18;p2"/>
          <p:cNvSpPr txBox="1"/>
          <p:nvPr>
            <p:ph idx="10" type="dt"/>
          </p:nvPr>
        </p:nvSpPr>
        <p:spPr>
          <a:xfrm>
            <a:off x="609441" y="6356351"/>
            <a:ext cx="2844059" cy="36512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164515" y="6356351"/>
            <a:ext cx="3859795" cy="365125"/>
          </a:xfrm>
          <a:prstGeom prst="rect">
            <a:avLst/>
          </a:prstGeom>
          <a:noFill/>
          <a:ln>
            <a:noFill/>
          </a:ln>
        </p:spPr>
        <p:txBody>
          <a:bodyPr anchorCtr="0" anchor="ctr" bIns="0" lIns="0" spcFirstLastPara="1" rIns="0" wrap="square" tIns="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735325" y="6356351"/>
            <a:ext cx="2844059" cy="365125"/>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0" name="Shape 70"/>
        <p:cNvGrpSpPr/>
        <p:nvPr/>
      </p:nvGrpSpPr>
      <p:grpSpPr>
        <a:xfrm>
          <a:off x="0" y="0"/>
          <a:ext cx="0" cy="0"/>
          <a:chOff x="0" y="0"/>
          <a:chExt cx="0" cy="0"/>
        </a:xfrm>
      </p:grpSpPr>
      <p:sp>
        <p:nvSpPr>
          <p:cNvPr id="71" name="Google Shape;71;p11"/>
          <p:cNvSpPr txBox="1"/>
          <p:nvPr>
            <p:ph type="title"/>
          </p:nvPr>
        </p:nvSpPr>
        <p:spPr>
          <a:xfrm>
            <a:off x="2389095" y="4800600"/>
            <a:ext cx="7313295" cy="566739"/>
          </a:xfrm>
          <a:prstGeom prst="rect">
            <a:avLst/>
          </a:prstGeom>
          <a:noFill/>
          <a:ln>
            <a:noFill/>
          </a:ln>
        </p:spPr>
        <p:txBody>
          <a:bodyPr anchorCtr="0" anchor="b" bIns="0" lIns="0" spcFirstLastPara="1" rIns="0" wrap="square" tIns="0">
            <a:normAutofit/>
          </a:bodyPr>
          <a:lstStyle>
            <a:lvl1pPr lvl="0" algn="l">
              <a:spcBef>
                <a:spcPts val="0"/>
              </a:spcBef>
              <a:spcAft>
                <a:spcPts val="0"/>
              </a:spcAft>
              <a:buClr>
                <a:schemeClr val="dk1"/>
              </a:buClr>
              <a:buSzPts val="2700"/>
              <a:buFont typeface="Calibri"/>
              <a:buNone/>
              <a:defRPr b="1" sz="27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1"/>
          <p:cNvSpPr/>
          <p:nvPr>
            <p:ph idx="2" type="pic"/>
          </p:nvPr>
        </p:nvSpPr>
        <p:spPr>
          <a:xfrm>
            <a:off x="2389095" y="612775"/>
            <a:ext cx="7313295" cy="4114800"/>
          </a:xfrm>
          <a:prstGeom prst="rect">
            <a:avLst/>
          </a:prstGeom>
          <a:noFill/>
          <a:ln>
            <a:noFill/>
          </a:ln>
        </p:spPr>
      </p:sp>
      <p:sp>
        <p:nvSpPr>
          <p:cNvPr id="73" name="Google Shape;73;p11"/>
          <p:cNvSpPr txBox="1"/>
          <p:nvPr>
            <p:ph idx="1" type="body"/>
          </p:nvPr>
        </p:nvSpPr>
        <p:spPr>
          <a:xfrm>
            <a:off x="2389095" y="5367338"/>
            <a:ext cx="7313295" cy="804863"/>
          </a:xfrm>
          <a:prstGeom prst="rect">
            <a:avLst/>
          </a:prstGeom>
          <a:noFill/>
          <a:ln>
            <a:noFill/>
          </a:ln>
        </p:spPr>
        <p:txBody>
          <a:bodyPr anchorCtr="0" anchor="t" bIns="0" lIns="0" spcFirstLastPara="1" rIns="0" wrap="square" tIns="0">
            <a:normAutofit/>
          </a:bodyPr>
          <a:lstStyle>
            <a:lvl1pPr indent="-228600" lvl="0" marL="457200" algn="l">
              <a:spcBef>
                <a:spcPts val="380"/>
              </a:spcBef>
              <a:spcAft>
                <a:spcPts val="0"/>
              </a:spcAft>
              <a:buClr>
                <a:schemeClr val="dk1"/>
              </a:buClr>
              <a:buSzPts val="1900"/>
              <a:buNone/>
              <a:defRPr sz="1900"/>
            </a:lvl1pPr>
            <a:lvl2pPr indent="-228600" lvl="1" marL="914400" algn="l">
              <a:spcBef>
                <a:spcPts val="320"/>
              </a:spcBef>
              <a:spcAft>
                <a:spcPts val="0"/>
              </a:spcAft>
              <a:buClr>
                <a:schemeClr val="dk1"/>
              </a:buClr>
              <a:buSzPts val="1600"/>
              <a:buNone/>
              <a:defRPr sz="1600"/>
            </a:lvl2pPr>
            <a:lvl3pPr indent="-228600" lvl="2" marL="1371600" algn="l">
              <a:spcBef>
                <a:spcPts val="260"/>
              </a:spcBef>
              <a:spcAft>
                <a:spcPts val="0"/>
              </a:spcAft>
              <a:buClr>
                <a:schemeClr val="dk1"/>
              </a:buClr>
              <a:buSzPts val="1300"/>
              <a:buNone/>
              <a:defRPr sz="1300"/>
            </a:lvl3pPr>
            <a:lvl4pPr indent="-228600" lvl="3" marL="1828800" algn="l">
              <a:spcBef>
                <a:spcPts val="240"/>
              </a:spcBef>
              <a:spcAft>
                <a:spcPts val="0"/>
              </a:spcAft>
              <a:buClr>
                <a:schemeClr val="dk1"/>
              </a:buClr>
              <a:buSzPts val="1200"/>
              <a:buNone/>
              <a:defRPr sz="1200"/>
            </a:lvl4pPr>
            <a:lvl5pPr indent="-228600" lvl="4" marL="2286000" algn="l">
              <a:spcBef>
                <a:spcPts val="240"/>
              </a:spcBef>
              <a:spcAft>
                <a:spcPts val="0"/>
              </a:spcAft>
              <a:buClr>
                <a:schemeClr val="dk1"/>
              </a:buClr>
              <a:buSzPts val="1200"/>
              <a:buNone/>
              <a:defRPr sz="1200"/>
            </a:lvl5pPr>
            <a:lvl6pPr indent="-228600" lvl="5" marL="2743200" algn="l">
              <a:spcBef>
                <a:spcPts val="240"/>
              </a:spcBef>
              <a:spcAft>
                <a:spcPts val="0"/>
              </a:spcAft>
              <a:buClr>
                <a:schemeClr val="dk1"/>
              </a:buClr>
              <a:buSzPts val="1200"/>
              <a:buNone/>
              <a:defRPr sz="1200"/>
            </a:lvl6pPr>
            <a:lvl7pPr indent="-228600" lvl="6" marL="3200400" algn="l">
              <a:spcBef>
                <a:spcPts val="240"/>
              </a:spcBef>
              <a:spcAft>
                <a:spcPts val="0"/>
              </a:spcAft>
              <a:buClr>
                <a:schemeClr val="dk1"/>
              </a:buClr>
              <a:buSzPts val="1200"/>
              <a:buNone/>
              <a:defRPr sz="1200"/>
            </a:lvl7pPr>
            <a:lvl8pPr indent="-228600" lvl="7" marL="3657600" algn="l">
              <a:spcBef>
                <a:spcPts val="240"/>
              </a:spcBef>
              <a:spcAft>
                <a:spcPts val="0"/>
              </a:spcAft>
              <a:buClr>
                <a:schemeClr val="dk1"/>
              </a:buClr>
              <a:buSzPts val="1200"/>
              <a:buNone/>
              <a:defRPr sz="1200"/>
            </a:lvl8pPr>
            <a:lvl9pPr indent="-228600" lvl="8" marL="4114800" algn="l">
              <a:spcBef>
                <a:spcPts val="240"/>
              </a:spcBef>
              <a:spcAft>
                <a:spcPts val="0"/>
              </a:spcAft>
              <a:buClr>
                <a:schemeClr val="dk1"/>
              </a:buClr>
              <a:buSzPts val="1200"/>
              <a:buNone/>
              <a:defRPr sz="1200"/>
            </a:lvl9pPr>
          </a:lstStyle>
          <a:p/>
        </p:txBody>
      </p:sp>
      <p:sp>
        <p:nvSpPr>
          <p:cNvPr id="74" name="Google Shape;74;p11"/>
          <p:cNvSpPr txBox="1"/>
          <p:nvPr>
            <p:ph idx="10" type="dt"/>
          </p:nvPr>
        </p:nvSpPr>
        <p:spPr>
          <a:xfrm>
            <a:off x="609441" y="6356351"/>
            <a:ext cx="2844059" cy="36512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1"/>
          <p:cNvSpPr txBox="1"/>
          <p:nvPr>
            <p:ph idx="11" type="ftr"/>
          </p:nvPr>
        </p:nvSpPr>
        <p:spPr>
          <a:xfrm>
            <a:off x="4164515" y="6356351"/>
            <a:ext cx="3859795" cy="365125"/>
          </a:xfrm>
          <a:prstGeom prst="rect">
            <a:avLst/>
          </a:prstGeom>
          <a:noFill/>
          <a:ln>
            <a:noFill/>
          </a:ln>
        </p:spPr>
        <p:txBody>
          <a:bodyPr anchorCtr="0" anchor="ctr" bIns="0" lIns="0" spcFirstLastPara="1" rIns="0" wrap="square" tIns="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2" type="sldNum"/>
          </p:nvPr>
        </p:nvSpPr>
        <p:spPr>
          <a:xfrm>
            <a:off x="8735325" y="6356351"/>
            <a:ext cx="2844059" cy="365125"/>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12"/>
          <p:cNvSpPr txBox="1"/>
          <p:nvPr>
            <p:ph type="title"/>
          </p:nvPr>
        </p:nvSpPr>
        <p:spPr>
          <a:xfrm>
            <a:off x="609441" y="274639"/>
            <a:ext cx="10969943" cy="711081"/>
          </a:xfrm>
          <a:prstGeom prst="rect">
            <a:avLst/>
          </a:prstGeom>
          <a:noFill/>
          <a:ln>
            <a:noFill/>
          </a:ln>
        </p:spPr>
        <p:txBody>
          <a:bodyPr anchorCtr="0" anchor="ctr" bIns="0" lIns="0" spcFirstLastPara="1" rIns="0" wrap="square" tIns="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2"/>
          <p:cNvSpPr txBox="1"/>
          <p:nvPr>
            <p:ph idx="1" type="body"/>
          </p:nvPr>
        </p:nvSpPr>
        <p:spPr>
          <a:xfrm rot="5400000">
            <a:off x="3600543" y="-1852677"/>
            <a:ext cx="4987739" cy="10969943"/>
          </a:xfrm>
          <a:prstGeom prst="rect">
            <a:avLst/>
          </a:prstGeom>
          <a:noFill/>
          <a:ln>
            <a:noFill/>
          </a:ln>
        </p:spPr>
        <p:txBody>
          <a:bodyPr anchorCtr="0" anchor="t" bIns="0" lIns="0" spcFirstLastPara="1" rIns="0" wrap="square" tIns="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0" name="Google Shape;80;p12"/>
          <p:cNvSpPr txBox="1"/>
          <p:nvPr>
            <p:ph idx="10" type="dt"/>
          </p:nvPr>
        </p:nvSpPr>
        <p:spPr>
          <a:xfrm>
            <a:off x="609441" y="6356351"/>
            <a:ext cx="2844059" cy="36512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2"/>
          <p:cNvSpPr txBox="1"/>
          <p:nvPr>
            <p:ph idx="11" type="ftr"/>
          </p:nvPr>
        </p:nvSpPr>
        <p:spPr>
          <a:xfrm>
            <a:off x="4164515" y="6356351"/>
            <a:ext cx="3859795" cy="365125"/>
          </a:xfrm>
          <a:prstGeom prst="rect">
            <a:avLst/>
          </a:prstGeom>
          <a:noFill/>
          <a:ln>
            <a:noFill/>
          </a:ln>
        </p:spPr>
        <p:txBody>
          <a:bodyPr anchorCtr="0" anchor="ctr" bIns="0" lIns="0" spcFirstLastPara="1" rIns="0" wrap="square" tIns="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2" type="sldNum"/>
          </p:nvPr>
        </p:nvSpPr>
        <p:spPr>
          <a:xfrm>
            <a:off x="8735325" y="6356351"/>
            <a:ext cx="2844059" cy="365125"/>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3" name="Shape 83"/>
        <p:cNvGrpSpPr/>
        <p:nvPr/>
      </p:nvGrpSpPr>
      <p:grpSpPr>
        <a:xfrm>
          <a:off x="0" y="0"/>
          <a:ext cx="0" cy="0"/>
          <a:chOff x="0" y="0"/>
          <a:chExt cx="0" cy="0"/>
        </a:xfrm>
      </p:grpSpPr>
      <p:sp>
        <p:nvSpPr>
          <p:cNvPr id="84" name="Google Shape;84;p13"/>
          <p:cNvSpPr txBox="1"/>
          <p:nvPr>
            <p:ph type="title"/>
          </p:nvPr>
        </p:nvSpPr>
        <p:spPr>
          <a:xfrm rot="5400000">
            <a:off x="7282379" y="1829159"/>
            <a:ext cx="5851525" cy="2742486"/>
          </a:xfrm>
          <a:prstGeom prst="rect">
            <a:avLst/>
          </a:prstGeom>
          <a:noFill/>
          <a:ln>
            <a:noFill/>
          </a:ln>
        </p:spPr>
        <p:txBody>
          <a:bodyPr anchorCtr="0" anchor="ctr" bIns="0" lIns="0" spcFirstLastPara="1" rIns="0" wrap="square" tIns="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13"/>
          <p:cNvSpPr txBox="1"/>
          <p:nvPr>
            <p:ph idx="1" type="body"/>
          </p:nvPr>
        </p:nvSpPr>
        <p:spPr>
          <a:xfrm rot="5400000">
            <a:off x="1695834" y="-811754"/>
            <a:ext cx="5851525" cy="8024310"/>
          </a:xfrm>
          <a:prstGeom prst="rect">
            <a:avLst/>
          </a:prstGeom>
          <a:noFill/>
          <a:ln>
            <a:noFill/>
          </a:ln>
        </p:spPr>
        <p:txBody>
          <a:bodyPr anchorCtr="0" anchor="t" bIns="0" lIns="0" spcFirstLastPara="1" rIns="0" wrap="square" tIns="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6" name="Google Shape;86;p13"/>
          <p:cNvSpPr txBox="1"/>
          <p:nvPr>
            <p:ph idx="10" type="dt"/>
          </p:nvPr>
        </p:nvSpPr>
        <p:spPr>
          <a:xfrm>
            <a:off x="609441" y="6356351"/>
            <a:ext cx="2844059" cy="36512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3"/>
          <p:cNvSpPr txBox="1"/>
          <p:nvPr>
            <p:ph idx="11" type="ftr"/>
          </p:nvPr>
        </p:nvSpPr>
        <p:spPr>
          <a:xfrm>
            <a:off x="4164515" y="6356351"/>
            <a:ext cx="3859795" cy="365125"/>
          </a:xfrm>
          <a:prstGeom prst="rect">
            <a:avLst/>
          </a:prstGeom>
          <a:noFill/>
          <a:ln>
            <a:noFill/>
          </a:ln>
        </p:spPr>
        <p:txBody>
          <a:bodyPr anchorCtr="0" anchor="ctr" bIns="0" lIns="0" spcFirstLastPara="1" rIns="0" wrap="square" tIns="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3"/>
          <p:cNvSpPr txBox="1"/>
          <p:nvPr>
            <p:ph idx="12" type="sldNum"/>
          </p:nvPr>
        </p:nvSpPr>
        <p:spPr>
          <a:xfrm>
            <a:off x="8735325" y="6356351"/>
            <a:ext cx="2844059" cy="365125"/>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3"/>
          <p:cNvSpPr txBox="1"/>
          <p:nvPr>
            <p:ph idx="10" type="dt"/>
          </p:nvPr>
        </p:nvSpPr>
        <p:spPr>
          <a:xfrm>
            <a:off x="609441" y="6356351"/>
            <a:ext cx="2844059" cy="36512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4164515" y="6356351"/>
            <a:ext cx="3859795" cy="365125"/>
          </a:xfrm>
          <a:prstGeom prst="rect">
            <a:avLst/>
          </a:prstGeom>
          <a:noFill/>
          <a:ln>
            <a:noFill/>
          </a:ln>
        </p:spPr>
        <p:txBody>
          <a:bodyPr anchorCtr="0" anchor="ctr" bIns="0" lIns="0" spcFirstLastPara="1" rIns="0" wrap="square" tIns="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8735325" y="6356351"/>
            <a:ext cx="2844059" cy="365125"/>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model2">
  <p:cSld name="slidemodel2">
    <p:bg>
      <p:bgPr>
        <a:gradFill>
          <a:gsLst>
            <a:gs pos="0">
              <a:srgbClr val="1181AE"/>
            </a:gs>
            <a:gs pos="55000">
              <a:srgbClr val="1181AE"/>
            </a:gs>
            <a:gs pos="100000">
              <a:srgbClr val="095474"/>
            </a:gs>
          </a:gsLst>
          <a:path path="circle">
            <a:fillToRect b="50%" l="50%" r="50%" t="50%"/>
          </a:path>
          <a:tileRect/>
        </a:gradFill>
      </p:bgPr>
    </p:bg>
    <p:spTree>
      <p:nvGrpSpPr>
        <p:cNvPr id="25" name="Shape 25"/>
        <p:cNvGrpSpPr/>
        <p:nvPr/>
      </p:nvGrpSpPr>
      <p:grpSpPr>
        <a:xfrm>
          <a:off x="0" y="0"/>
          <a:ext cx="0" cy="0"/>
          <a:chOff x="0" y="0"/>
          <a:chExt cx="0" cy="0"/>
        </a:xfrm>
      </p:grpSpPr>
      <p:sp>
        <p:nvSpPr>
          <p:cNvPr id="26" name="Google Shape;26;p4"/>
          <p:cNvSpPr txBox="1"/>
          <p:nvPr>
            <p:ph type="title"/>
          </p:nvPr>
        </p:nvSpPr>
        <p:spPr>
          <a:xfrm>
            <a:off x="3217834" y="2870633"/>
            <a:ext cx="5930678" cy="711081"/>
          </a:xfrm>
          <a:prstGeom prst="rect">
            <a:avLst/>
          </a:prstGeom>
          <a:noFill/>
          <a:ln>
            <a:noFill/>
          </a:ln>
        </p:spPr>
        <p:txBody>
          <a:bodyPr anchorCtr="0" anchor="ctr" bIns="0" lIns="0" spcFirstLastPara="1" rIns="0" wrap="square" tIns="0">
            <a:normAutofit/>
          </a:bodyPr>
          <a:lstStyle>
            <a:lvl1pPr lvl="0" algn="ctr">
              <a:spcBef>
                <a:spcPts val="0"/>
              </a:spcBef>
              <a:spcAft>
                <a:spcPts val="0"/>
              </a:spcAft>
              <a:buClr>
                <a:schemeClr val="lt1"/>
              </a:buClr>
              <a:buSzPts val="3600"/>
              <a:buFont typeface="Calibri"/>
              <a:buNone/>
              <a:defRPr b="0" sz="36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0" type="dt"/>
          </p:nvPr>
        </p:nvSpPr>
        <p:spPr>
          <a:xfrm>
            <a:off x="609441" y="6356351"/>
            <a:ext cx="2844059" cy="36512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1" type="ftr"/>
          </p:nvPr>
        </p:nvSpPr>
        <p:spPr>
          <a:xfrm>
            <a:off x="4164515" y="6356351"/>
            <a:ext cx="3859795" cy="365125"/>
          </a:xfrm>
          <a:prstGeom prst="rect">
            <a:avLst/>
          </a:prstGeom>
          <a:noFill/>
          <a:ln>
            <a:noFill/>
          </a:ln>
        </p:spPr>
        <p:txBody>
          <a:bodyPr anchorCtr="0" anchor="ctr" bIns="0" lIns="0" spcFirstLastPara="1" rIns="0" wrap="square" tIns="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2" type="sldNum"/>
          </p:nvPr>
        </p:nvSpPr>
        <p:spPr>
          <a:xfrm>
            <a:off x="8735325" y="6356351"/>
            <a:ext cx="2844059" cy="365125"/>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5"/>
          <p:cNvSpPr txBox="1"/>
          <p:nvPr>
            <p:ph type="title"/>
          </p:nvPr>
        </p:nvSpPr>
        <p:spPr>
          <a:xfrm>
            <a:off x="609441" y="274639"/>
            <a:ext cx="10969943" cy="711081"/>
          </a:xfrm>
          <a:prstGeom prst="rect">
            <a:avLst/>
          </a:prstGeom>
          <a:noFill/>
          <a:ln>
            <a:noFill/>
          </a:ln>
        </p:spPr>
        <p:txBody>
          <a:bodyPr anchorCtr="0" anchor="ctr" bIns="0" lIns="0" spcFirstLastPara="1" rIns="0" wrap="square" tIns="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
          <p:cNvSpPr txBox="1"/>
          <p:nvPr>
            <p:ph idx="1" type="body"/>
          </p:nvPr>
        </p:nvSpPr>
        <p:spPr>
          <a:xfrm>
            <a:off x="609441" y="1138425"/>
            <a:ext cx="10969943" cy="4987739"/>
          </a:xfrm>
          <a:prstGeom prst="rect">
            <a:avLst/>
          </a:prstGeom>
          <a:noFill/>
          <a:ln>
            <a:noFill/>
          </a:ln>
        </p:spPr>
        <p:txBody>
          <a:bodyPr anchorCtr="0" anchor="t" bIns="0" lIns="0" spcFirstLastPara="1" rIns="0" wrap="square" tIns="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3" name="Google Shape;33;p5"/>
          <p:cNvSpPr txBox="1"/>
          <p:nvPr>
            <p:ph idx="10" type="dt"/>
          </p:nvPr>
        </p:nvSpPr>
        <p:spPr>
          <a:xfrm>
            <a:off x="609441" y="6356351"/>
            <a:ext cx="2844059" cy="36512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164515" y="6356351"/>
            <a:ext cx="3859795" cy="365125"/>
          </a:xfrm>
          <a:prstGeom prst="rect">
            <a:avLst/>
          </a:prstGeom>
          <a:noFill/>
          <a:ln>
            <a:noFill/>
          </a:ln>
        </p:spPr>
        <p:txBody>
          <a:bodyPr anchorCtr="0" anchor="ctr" bIns="0" lIns="0" spcFirstLastPara="1" rIns="0" wrap="square" tIns="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735325" y="6356351"/>
            <a:ext cx="2844059" cy="365125"/>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6"/>
          <p:cNvSpPr txBox="1"/>
          <p:nvPr>
            <p:ph type="title"/>
          </p:nvPr>
        </p:nvSpPr>
        <p:spPr>
          <a:xfrm>
            <a:off x="962833" y="4406901"/>
            <a:ext cx="10360501" cy="1362075"/>
          </a:xfrm>
          <a:prstGeom prst="rect">
            <a:avLst/>
          </a:prstGeom>
          <a:noFill/>
          <a:ln>
            <a:noFill/>
          </a:ln>
        </p:spPr>
        <p:txBody>
          <a:bodyPr anchorCtr="0" anchor="t" bIns="0" lIns="0" spcFirstLastPara="1" rIns="0" wrap="square" tIns="0">
            <a:normAutofit/>
          </a:bodyPr>
          <a:lstStyle>
            <a:lvl1pPr lvl="0" algn="l">
              <a:spcBef>
                <a:spcPts val="0"/>
              </a:spcBef>
              <a:spcAft>
                <a:spcPts val="0"/>
              </a:spcAft>
              <a:buClr>
                <a:schemeClr val="dk1"/>
              </a:buClr>
              <a:buSzPts val="5300"/>
              <a:buFont typeface="Calibri"/>
              <a:buNone/>
              <a:defRPr b="1" sz="53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962833" y="2906713"/>
            <a:ext cx="10360501" cy="1500187"/>
          </a:xfrm>
          <a:prstGeom prst="rect">
            <a:avLst/>
          </a:prstGeom>
          <a:noFill/>
          <a:ln>
            <a:noFill/>
          </a:ln>
        </p:spPr>
        <p:txBody>
          <a:bodyPr anchorCtr="0" anchor="b" bIns="0" lIns="0" spcFirstLastPara="1" rIns="0" wrap="square" tIns="0">
            <a:normAutofit/>
          </a:bodyPr>
          <a:lstStyle>
            <a:lvl1pPr indent="-228600" lvl="0" marL="457200" algn="l">
              <a:spcBef>
                <a:spcPts val="540"/>
              </a:spcBef>
              <a:spcAft>
                <a:spcPts val="0"/>
              </a:spcAft>
              <a:buClr>
                <a:srgbClr val="888888"/>
              </a:buClr>
              <a:buSzPts val="2700"/>
              <a:buNone/>
              <a:defRPr sz="2700">
                <a:solidFill>
                  <a:srgbClr val="888888"/>
                </a:solidFill>
              </a:defRPr>
            </a:lvl1pPr>
            <a:lvl2pPr indent="-228600" lvl="1" marL="914400" algn="l">
              <a:spcBef>
                <a:spcPts val="480"/>
              </a:spcBef>
              <a:spcAft>
                <a:spcPts val="0"/>
              </a:spcAft>
              <a:buClr>
                <a:srgbClr val="888888"/>
              </a:buClr>
              <a:buSzPts val="2400"/>
              <a:buNone/>
              <a:defRPr sz="2400">
                <a:solidFill>
                  <a:srgbClr val="888888"/>
                </a:solidFill>
              </a:defRPr>
            </a:lvl2pPr>
            <a:lvl3pPr indent="-228600" lvl="2" marL="1371600" algn="l">
              <a:spcBef>
                <a:spcPts val="420"/>
              </a:spcBef>
              <a:spcAft>
                <a:spcPts val="0"/>
              </a:spcAft>
              <a:buClr>
                <a:srgbClr val="888888"/>
              </a:buClr>
              <a:buSzPts val="2100"/>
              <a:buNone/>
              <a:defRPr sz="2100">
                <a:solidFill>
                  <a:srgbClr val="888888"/>
                </a:solidFill>
              </a:defRPr>
            </a:lvl3pPr>
            <a:lvl4pPr indent="-228600" lvl="3" marL="1828800" algn="l">
              <a:spcBef>
                <a:spcPts val="380"/>
              </a:spcBef>
              <a:spcAft>
                <a:spcPts val="0"/>
              </a:spcAft>
              <a:buClr>
                <a:srgbClr val="888888"/>
              </a:buClr>
              <a:buSzPts val="1900"/>
              <a:buNone/>
              <a:defRPr sz="1900">
                <a:solidFill>
                  <a:srgbClr val="888888"/>
                </a:solidFill>
              </a:defRPr>
            </a:lvl4pPr>
            <a:lvl5pPr indent="-228600" lvl="4" marL="2286000" algn="l">
              <a:spcBef>
                <a:spcPts val="380"/>
              </a:spcBef>
              <a:spcAft>
                <a:spcPts val="0"/>
              </a:spcAft>
              <a:buClr>
                <a:srgbClr val="888888"/>
              </a:buClr>
              <a:buSzPts val="1900"/>
              <a:buNone/>
              <a:defRPr sz="1900">
                <a:solidFill>
                  <a:srgbClr val="888888"/>
                </a:solidFill>
              </a:defRPr>
            </a:lvl5pPr>
            <a:lvl6pPr indent="-228600" lvl="5" marL="2743200" algn="l">
              <a:spcBef>
                <a:spcPts val="380"/>
              </a:spcBef>
              <a:spcAft>
                <a:spcPts val="0"/>
              </a:spcAft>
              <a:buClr>
                <a:srgbClr val="888888"/>
              </a:buClr>
              <a:buSzPts val="1900"/>
              <a:buNone/>
              <a:defRPr sz="1900">
                <a:solidFill>
                  <a:srgbClr val="888888"/>
                </a:solidFill>
              </a:defRPr>
            </a:lvl6pPr>
            <a:lvl7pPr indent="-228600" lvl="6" marL="3200400" algn="l">
              <a:spcBef>
                <a:spcPts val="380"/>
              </a:spcBef>
              <a:spcAft>
                <a:spcPts val="0"/>
              </a:spcAft>
              <a:buClr>
                <a:srgbClr val="888888"/>
              </a:buClr>
              <a:buSzPts val="1900"/>
              <a:buNone/>
              <a:defRPr sz="1900">
                <a:solidFill>
                  <a:srgbClr val="888888"/>
                </a:solidFill>
              </a:defRPr>
            </a:lvl7pPr>
            <a:lvl8pPr indent="-228600" lvl="7" marL="3657600" algn="l">
              <a:spcBef>
                <a:spcPts val="380"/>
              </a:spcBef>
              <a:spcAft>
                <a:spcPts val="0"/>
              </a:spcAft>
              <a:buClr>
                <a:srgbClr val="888888"/>
              </a:buClr>
              <a:buSzPts val="1900"/>
              <a:buNone/>
              <a:defRPr sz="1900">
                <a:solidFill>
                  <a:srgbClr val="888888"/>
                </a:solidFill>
              </a:defRPr>
            </a:lvl8pPr>
            <a:lvl9pPr indent="-228600" lvl="8" marL="4114800" algn="l">
              <a:spcBef>
                <a:spcPts val="380"/>
              </a:spcBef>
              <a:spcAft>
                <a:spcPts val="0"/>
              </a:spcAft>
              <a:buClr>
                <a:srgbClr val="888888"/>
              </a:buClr>
              <a:buSzPts val="1900"/>
              <a:buNone/>
              <a:defRPr sz="1900">
                <a:solidFill>
                  <a:srgbClr val="888888"/>
                </a:solidFill>
              </a:defRPr>
            </a:lvl9pPr>
          </a:lstStyle>
          <a:p/>
        </p:txBody>
      </p:sp>
      <p:sp>
        <p:nvSpPr>
          <p:cNvPr id="39" name="Google Shape;39;p6"/>
          <p:cNvSpPr txBox="1"/>
          <p:nvPr>
            <p:ph idx="10" type="dt"/>
          </p:nvPr>
        </p:nvSpPr>
        <p:spPr>
          <a:xfrm>
            <a:off x="609441" y="6356351"/>
            <a:ext cx="2844059" cy="36512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
          <p:cNvSpPr txBox="1"/>
          <p:nvPr>
            <p:ph idx="11" type="ftr"/>
          </p:nvPr>
        </p:nvSpPr>
        <p:spPr>
          <a:xfrm>
            <a:off x="4164515" y="6356351"/>
            <a:ext cx="3859795" cy="365125"/>
          </a:xfrm>
          <a:prstGeom prst="rect">
            <a:avLst/>
          </a:prstGeom>
          <a:noFill/>
          <a:ln>
            <a:noFill/>
          </a:ln>
        </p:spPr>
        <p:txBody>
          <a:bodyPr anchorCtr="0" anchor="ctr" bIns="0" lIns="0" spcFirstLastPara="1" rIns="0" wrap="square" tIns="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2" type="sldNum"/>
          </p:nvPr>
        </p:nvSpPr>
        <p:spPr>
          <a:xfrm>
            <a:off x="8735325" y="6356351"/>
            <a:ext cx="2844059" cy="365125"/>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7"/>
          <p:cNvSpPr txBox="1"/>
          <p:nvPr>
            <p:ph type="title"/>
          </p:nvPr>
        </p:nvSpPr>
        <p:spPr>
          <a:xfrm>
            <a:off x="609441" y="274639"/>
            <a:ext cx="10969943" cy="711081"/>
          </a:xfrm>
          <a:prstGeom prst="rect">
            <a:avLst/>
          </a:prstGeom>
          <a:noFill/>
          <a:ln>
            <a:noFill/>
          </a:ln>
        </p:spPr>
        <p:txBody>
          <a:bodyPr anchorCtr="0" anchor="ctr" bIns="0" lIns="0" spcFirstLastPara="1" rIns="0" wrap="square" tIns="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7"/>
          <p:cNvSpPr txBox="1"/>
          <p:nvPr>
            <p:ph idx="1" type="body"/>
          </p:nvPr>
        </p:nvSpPr>
        <p:spPr>
          <a:xfrm>
            <a:off x="609441" y="1600201"/>
            <a:ext cx="5383398" cy="4525963"/>
          </a:xfrm>
          <a:prstGeom prst="rect">
            <a:avLst/>
          </a:prstGeom>
          <a:noFill/>
          <a:ln>
            <a:noFill/>
          </a:ln>
        </p:spPr>
        <p:txBody>
          <a:bodyPr anchorCtr="0" anchor="t" bIns="0" lIns="0" spcFirstLastPara="1" rIns="0" wrap="square" tIns="0">
            <a:normAutofit/>
          </a:bodyPr>
          <a:lstStyle>
            <a:lvl1pPr indent="-463550" lvl="0" marL="457200" algn="l">
              <a:spcBef>
                <a:spcPts val="740"/>
              </a:spcBef>
              <a:spcAft>
                <a:spcPts val="0"/>
              </a:spcAft>
              <a:buClr>
                <a:schemeClr val="dk1"/>
              </a:buClr>
              <a:buSzPts val="3700"/>
              <a:buChar char="•"/>
              <a:defRPr sz="3700"/>
            </a:lvl1pPr>
            <a:lvl2pPr indent="-431800" lvl="1" marL="914400" algn="l">
              <a:spcBef>
                <a:spcPts val="640"/>
              </a:spcBef>
              <a:spcAft>
                <a:spcPts val="0"/>
              </a:spcAft>
              <a:buClr>
                <a:schemeClr val="dk1"/>
              </a:buClr>
              <a:buSzPts val="3200"/>
              <a:buChar char="–"/>
              <a:defRPr sz="3200"/>
            </a:lvl2pPr>
            <a:lvl3pPr indent="-400050" lvl="2" marL="1371600" algn="l">
              <a:spcBef>
                <a:spcPts val="540"/>
              </a:spcBef>
              <a:spcAft>
                <a:spcPts val="0"/>
              </a:spcAft>
              <a:buClr>
                <a:schemeClr val="dk1"/>
              </a:buClr>
              <a:buSzPts val="2700"/>
              <a:buChar char="•"/>
              <a:defRPr sz="2700"/>
            </a:lvl3pPr>
            <a:lvl4pPr indent="-381000" lvl="3" marL="1828800" algn="l">
              <a:spcBef>
                <a:spcPts val="480"/>
              </a:spcBef>
              <a:spcAft>
                <a:spcPts val="0"/>
              </a:spcAft>
              <a:buClr>
                <a:schemeClr val="dk1"/>
              </a:buClr>
              <a:buSzPts val="2400"/>
              <a:buChar char="–"/>
              <a:defRPr sz="2400"/>
            </a:lvl4pPr>
            <a:lvl5pPr indent="-381000" lvl="4" marL="2286000" algn="l">
              <a:spcBef>
                <a:spcPts val="480"/>
              </a:spcBef>
              <a:spcAft>
                <a:spcPts val="0"/>
              </a:spcAft>
              <a:buClr>
                <a:schemeClr val="dk1"/>
              </a:buClr>
              <a:buSzPts val="2400"/>
              <a:buChar char="»"/>
              <a:defRPr sz="2400"/>
            </a:lvl5pPr>
            <a:lvl6pPr indent="-381000" lvl="5" marL="2743200" algn="l">
              <a:spcBef>
                <a:spcPts val="480"/>
              </a:spcBef>
              <a:spcAft>
                <a:spcPts val="0"/>
              </a:spcAft>
              <a:buClr>
                <a:schemeClr val="dk1"/>
              </a:buClr>
              <a:buSzPts val="2400"/>
              <a:buChar char="•"/>
              <a:defRPr sz="2400"/>
            </a:lvl6pPr>
            <a:lvl7pPr indent="-381000" lvl="6" marL="3200400" algn="l">
              <a:spcBef>
                <a:spcPts val="480"/>
              </a:spcBef>
              <a:spcAft>
                <a:spcPts val="0"/>
              </a:spcAft>
              <a:buClr>
                <a:schemeClr val="dk1"/>
              </a:buClr>
              <a:buSzPts val="2400"/>
              <a:buChar char="•"/>
              <a:defRPr sz="2400"/>
            </a:lvl7pPr>
            <a:lvl8pPr indent="-381000" lvl="7" marL="3657600" algn="l">
              <a:spcBef>
                <a:spcPts val="480"/>
              </a:spcBef>
              <a:spcAft>
                <a:spcPts val="0"/>
              </a:spcAft>
              <a:buClr>
                <a:schemeClr val="dk1"/>
              </a:buClr>
              <a:buSzPts val="2400"/>
              <a:buChar char="•"/>
              <a:defRPr sz="2400"/>
            </a:lvl8pPr>
            <a:lvl9pPr indent="-381000" lvl="8" marL="4114800" algn="l">
              <a:spcBef>
                <a:spcPts val="480"/>
              </a:spcBef>
              <a:spcAft>
                <a:spcPts val="0"/>
              </a:spcAft>
              <a:buClr>
                <a:schemeClr val="dk1"/>
              </a:buClr>
              <a:buSzPts val="2400"/>
              <a:buChar char="•"/>
              <a:defRPr sz="2400"/>
            </a:lvl9pPr>
          </a:lstStyle>
          <a:p/>
        </p:txBody>
      </p:sp>
      <p:sp>
        <p:nvSpPr>
          <p:cNvPr id="45" name="Google Shape;45;p7"/>
          <p:cNvSpPr txBox="1"/>
          <p:nvPr>
            <p:ph idx="2" type="body"/>
          </p:nvPr>
        </p:nvSpPr>
        <p:spPr>
          <a:xfrm>
            <a:off x="6195986" y="1600201"/>
            <a:ext cx="5383398" cy="4525963"/>
          </a:xfrm>
          <a:prstGeom prst="rect">
            <a:avLst/>
          </a:prstGeom>
          <a:noFill/>
          <a:ln>
            <a:noFill/>
          </a:ln>
        </p:spPr>
        <p:txBody>
          <a:bodyPr anchorCtr="0" anchor="t" bIns="0" lIns="0" spcFirstLastPara="1" rIns="0" wrap="square" tIns="0">
            <a:normAutofit/>
          </a:bodyPr>
          <a:lstStyle>
            <a:lvl1pPr indent="-463550" lvl="0" marL="457200" algn="l">
              <a:spcBef>
                <a:spcPts val="740"/>
              </a:spcBef>
              <a:spcAft>
                <a:spcPts val="0"/>
              </a:spcAft>
              <a:buClr>
                <a:schemeClr val="dk1"/>
              </a:buClr>
              <a:buSzPts val="3700"/>
              <a:buChar char="•"/>
              <a:defRPr sz="3700"/>
            </a:lvl1pPr>
            <a:lvl2pPr indent="-431800" lvl="1" marL="914400" algn="l">
              <a:spcBef>
                <a:spcPts val="640"/>
              </a:spcBef>
              <a:spcAft>
                <a:spcPts val="0"/>
              </a:spcAft>
              <a:buClr>
                <a:schemeClr val="dk1"/>
              </a:buClr>
              <a:buSzPts val="3200"/>
              <a:buChar char="–"/>
              <a:defRPr sz="3200"/>
            </a:lvl2pPr>
            <a:lvl3pPr indent="-400050" lvl="2" marL="1371600" algn="l">
              <a:spcBef>
                <a:spcPts val="540"/>
              </a:spcBef>
              <a:spcAft>
                <a:spcPts val="0"/>
              </a:spcAft>
              <a:buClr>
                <a:schemeClr val="dk1"/>
              </a:buClr>
              <a:buSzPts val="2700"/>
              <a:buChar char="•"/>
              <a:defRPr sz="2700"/>
            </a:lvl3pPr>
            <a:lvl4pPr indent="-381000" lvl="3" marL="1828800" algn="l">
              <a:spcBef>
                <a:spcPts val="480"/>
              </a:spcBef>
              <a:spcAft>
                <a:spcPts val="0"/>
              </a:spcAft>
              <a:buClr>
                <a:schemeClr val="dk1"/>
              </a:buClr>
              <a:buSzPts val="2400"/>
              <a:buChar char="–"/>
              <a:defRPr sz="2400"/>
            </a:lvl4pPr>
            <a:lvl5pPr indent="-381000" lvl="4" marL="2286000" algn="l">
              <a:spcBef>
                <a:spcPts val="480"/>
              </a:spcBef>
              <a:spcAft>
                <a:spcPts val="0"/>
              </a:spcAft>
              <a:buClr>
                <a:schemeClr val="dk1"/>
              </a:buClr>
              <a:buSzPts val="2400"/>
              <a:buChar char="»"/>
              <a:defRPr sz="2400"/>
            </a:lvl5pPr>
            <a:lvl6pPr indent="-381000" lvl="5" marL="2743200" algn="l">
              <a:spcBef>
                <a:spcPts val="480"/>
              </a:spcBef>
              <a:spcAft>
                <a:spcPts val="0"/>
              </a:spcAft>
              <a:buClr>
                <a:schemeClr val="dk1"/>
              </a:buClr>
              <a:buSzPts val="2400"/>
              <a:buChar char="•"/>
              <a:defRPr sz="2400"/>
            </a:lvl6pPr>
            <a:lvl7pPr indent="-381000" lvl="6" marL="3200400" algn="l">
              <a:spcBef>
                <a:spcPts val="480"/>
              </a:spcBef>
              <a:spcAft>
                <a:spcPts val="0"/>
              </a:spcAft>
              <a:buClr>
                <a:schemeClr val="dk1"/>
              </a:buClr>
              <a:buSzPts val="2400"/>
              <a:buChar char="•"/>
              <a:defRPr sz="2400"/>
            </a:lvl7pPr>
            <a:lvl8pPr indent="-381000" lvl="7" marL="3657600" algn="l">
              <a:spcBef>
                <a:spcPts val="480"/>
              </a:spcBef>
              <a:spcAft>
                <a:spcPts val="0"/>
              </a:spcAft>
              <a:buClr>
                <a:schemeClr val="dk1"/>
              </a:buClr>
              <a:buSzPts val="2400"/>
              <a:buChar char="•"/>
              <a:defRPr sz="2400"/>
            </a:lvl8pPr>
            <a:lvl9pPr indent="-381000" lvl="8" marL="4114800" algn="l">
              <a:spcBef>
                <a:spcPts val="480"/>
              </a:spcBef>
              <a:spcAft>
                <a:spcPts val="0"/>
              </a:spcAft>
              <a:buClr>
                <a:schemeClr val="dk1"/>
              </a:buClr>
              <a:buSzPts val="2400"/>
              <a:buChar char="•"/>
              <a:defRPr sz="2400"/>
            </a:lvl9pPr>
          </a:lstStyle>
          <a:p/>
        </p:txBody>
      </p:sp>
      <p:sp>
        <p:nvSpPr>
          <p:cNvPr id="46" name="Google Shape;46;p7"/>
          <p:cNvSpPr txBox="1"/>
          <p:nvPr>
            <p:ph idx="10" type="dt"/>
          </p:nvPr>
        </p:nvSpPr>
        <p:spPr>
          <a:xfrm>
            <a:off x="609441" y="6356351"/>
            <a:ext cx="2844059" cy="36512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4164515" y="6356351"/>
            <a:ext cx="3859795" cy="365125"/>
          </a:xfrm>
          <a:prstGeom prst="rect">
            <a:avLst/>
          </a:prstGeom>
          <a:noFill/>
          <a:ln>
            <a:noFill/>
          </a:ln>
        </p:spPr>
        <p:txBody>
          <a:bodyPr anchorCtr="0" anchor="ctr" bIns="0" lIns="0" spcFirstLastPara="1" rIns="0" wrap="square" tIns="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8735325" y="6356351"/>
            <a:ext cx="2844059" cy="365125"/>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8"/>
          <p:cNvSpPr txBox="1"/>
          <p:nvPr>
            <p:ph type="title"/>
          </p:nvPr>
        </p:nvSpPr>
        <p:spPr>
          <a:xfrm>
            <a:off x="609441" y="274639"/>
            <a:ext cx="10969943" cy="711081"/>
          </a:xfrm>
          <a:prstGeom prst="rect">
            <a:avLst/>
          </a:prstGeom>
          <a:noFill/>
          <a:ln>
            <a:noFill/>
          </a:ln>
        </p:spPr>
        <p:txBody>
          <a:bodyPr anchorCtr="0" anchor="ctr" bIns="0" lIns="0" spcFirstLastPara="1" rIns="0" wrap="square" tIns="0">
            <a:normAutofit/>
          </a:bodyPr>
          <a:lstStyle>
            <a:lvl1pPr lvl="0" algn="l">
              <a:spcBef>
                <a:spcPts val="0"/>
              </a:spcBef>
              <a:spcAft>
                <a:spcPts val="0"/>
              </a:spcAft>
              <a:buClr>
                <a:schemeClr val="dk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 type="body"/>
          </p:nvPr>
        </p:nvSpPr>
        <p:spPr>
          <a:xfrm>
            <a:off x="609441" y="1535113"/>
            <a:ext cx="5385514" cy="639763"/>
          </a:xfrm>
          <a:prstGeom prst="rect">
            <a:avLst/>
          </a:prstGeom>
          <a:noFill/>
          <a:ln>
            <a:noFill/>
          </a:ln>
        </p:spPr>
        <p:txBody>
          <a:bodyPr anchorCtr="0" anchor="b" bIns="0" lIns="0" spcFirstLastPara="1" rIns="0" wrap="square" tIns="0">
            <a:normAutofit/>
          </a:bodyPr>
          <a:lstStyle>
            <a:lvl1pPr indent="-228600" lvl="0" marL="457200" algn="l">
              <a:spcBef>
                <a:spcPts val="640"/>
              </a:spcBef>
              <a:spcAft>
                <a:spcPts val="0"/>
              </a:spcAft>
              <a:buClr>
                <a:schemeClr val="dk1"/>
              </a:buClr>
              <a:buSzPts val="3200"/>
              <a:buNone/>
              <a:defRPr b="1" sz="3200"/>
            </a:lvl1pPr>
            <a:lvl2pPr indent="-228600" lvl="1" marL="914400" algn="l">
              <a:spcBef>
                <a:spcPts val="540"/>
              </a:spcBef>
              <a:spcAft>
                <a:spcPts val="0"/>
              </a:spcAft>
              <a:buClr>
                <a:schemeClr val="dk1"/>
              </a:buClr>
              <a:buSzPts val="2700"/>
              <a:buNone/>
              <a:defRPr b="1" sz="2700"/>
            </a:lvl2pPr>
            <a:lvl3pPr indent="-228600" lvl="2" marL="1371600" algn="l">
              <a:spcBef>
                <a:spcPts val="480"/>
              </a:spcBef>
              <a:spcAft>
                <a:spcPts val="0"/>
              </a:spcAft>
              <a:buClr>
                <a:schemeClr val="dk1"/>
              </a:buClr>
              <a:buSzPts val="2400"/>
              <a:buNone/>
              <a:defRPr b="1" sz="2400"/>
            </a:lvl3pPr>
            <a:lvl4pPr indent="-228600" lvl="3" marL="1828800" algn="l">
              <a:spcBef>
                <a:spcPts val="420"/>
              </a:spcBef>
              <a:spcAft>
                <a:spcPts val="0"/>
              </a:spcAft>
              <a:buClr>
                <a:schemeClr val="dk1"/>
              </a:buClr>
              <a:buSzPts val="2100"/>
              <a:buNone/>
              <a:defRPr b="1" sz="2100"/>
            </a:lvl4pPr>
            <a:lvl5pPr indent="-228600" lvl="4" marL="2286000" algn="l">
              <a:spcBef>
                <a:spcPts val="420"/>
              </a:spcBef>
              <a:spcAft>
                <a:spcPts val="0"/>
              </a:spcAft>
              <a:buClr>
                <a:schemeClr val="dk1"/>
              </a:buClr>
              <a:buSzPts val="2100"/>
              <a:buNone/>
              <a:defRPr b="1" sz="2100"/>
            </a:lvl5pPr>
            <a:lvl6pPr indent="-228600" lvl="5" marL="2743200" algn="l">
              <a:spcBef>
                <a:spcPts val="420"/>
              </a:spcBef>
              <a:spcAft>
                <a:spcPts val="0"/>
              </a:spcAft>
              <a:buClr>
                <a:schemeClr val="dk1"/>
              </a:buClr>
              <a:buSzPts val="2100"/>
              <a:buNone/>
              <a:defRPr b="1" sz="2100"/>
            </a:lvl6pPr>
            <a:lvl7pPr indent="-228600" lvl="6" marL="3200400" algn="l">
              <a:spcBef>
                <a:spcPts val="420"/>
              </a:spcBef>
              <a:spcAft>
                <a:spcPts val="0"/>
              </a:spcAft>
              <a:buClr>
                <a:schemeClr val="dk1"/>
              </a:buClr>
              <a:buSzPts val="2100"/>
              <a:buNone/>
              <a:defRPr b="1" sz="2100"/>
            </a:lvl7pPr>
            <a:lvl8pPr indent="-228600" lvl="7" marL="3657600" algn="l">
              <a:spcBef>
                <a:spcPts val="420"/>
              </a:spcBef>
              <a:spcAft>
                <a:spcPts val="0"/>
              </a:spcAft>
              <a:buClr>
                <a:schemeClr val="dk1"/>
              </a:buClr>
              <a:buSzPts val="2100"/>
              <a:buNone/>
              <a:defRPr b="1" sz="2100"/>
            </a:lvl8pPr>
            <a:lvl9pPr indent="-228600" lvl="8" marL="4114800" algn="l">
              <a:spcBef>
                <a:spcPts val="420"/>
              </a:spcBef>
              <a:spcAft>
                <a:spcPts val="0"/>
              </a:spcAft>
              <a:buClr>
                <a:schemeClr val="dk1"/>
              </a:buClr>
              <a:buSzPts val="2100"/>
              <a:buNone/>
              <a:defRPr b="1" sz="2100"/>
            </a:lvl9pPr>
          </a:lstStyle>
          <a:p/>
        </p:txBody>
      </p:sp>
      <p:sp>
        <p:nvSpPr>
          <p:cNvPr id="52" name="Google Shape;52;p8"/>
          <p:cNvSpPr txBox="1"/>
          <p:nvPr>
            <p:ph idx="2" type="body"/>
          </p:nvPr>
        </p:nvSpPr>
        <p:spPr>
          <a:xfrm>
            <a:off x="609441" y="2174875"/>
            <a:ext cx="5385514" cy="3951288"/>
          </a:xfrm>
          <a:prstGeom prst="rect">
            <a:avLst/>
          </a:prstGeom>
          <a:noFill/>
          <a:ln>
            <a:noFill/>
          </a:ln>
        </p:spPr>
        <p:txBody>
          <a:bodyPr anchorCtr="0" anchor="t" bIns="0" lIns="0" spcFirstLastPara="1" rIns="0" wrap="square" tIns="0">
            <a:normAutofit/>
          </a:bodyPr>
          <a:lstStyle>
            <a:lvl1pPr indent="-431800" lvl="0" marL="457200" algn="l">
              <a:spcBef>
                <a:spcPts val="640"/>
              </a:spcBef>
              <a:spcAft>
                <a:spcPts val="0"/>
              </a:spcAft>
              <a:buClr>
                <a:schemeClr val="dk1"/>
              </a:buClr>
              <a:buSzPts val="3200"/>
              <a:buChar char="•"/>
              <a:defRPr sz="3200"/>
            </a:lvl1pPr>
            <a:lvl2pPr indent="-400050" lvl="1" marL="914400" algn="l">
              <a:spcBef>
                <a:spcPts val="540"/>
              </a:spcBef>
              <a:spcAft>
                <a:spcPts val="0"/>
              </a:spcAft>
              <a:buClr>
                <a:schemeClr val="dk1"/>
              </a:buClr>
              <a:buSzPts val="2700"/>
              <a:buChar char="–"/>
              <a:defRPr sz="2700"/>
            </a:lvl2pPr>
            <a:lvl3pPr indent="-381000" lvl="2" marL="1371600" algn="l">
              <a:spcBef>
                <a:spcPts val="480"/>
              </a:spcBef>
              <a:spcAft>
                <a:spcPts val="0"/>
              </a:spcAft>
              <a:buClr>
                <a:schemeClr val="dk1"/>
              </a:buClr>
              <a:buSzPts val="2400"/>
              <a:buChar char="•"/>
              <a:defRPr sz="2400"/>
            </a:lvl3pPr>
            <a:lvl4pPr indent="-361950" lvl="3" marL="1828800" algn="l">
              <a:spcBef>
                <a:spcPts val="420"/>
              </a:spcBef>
              <a:spcAft>
                <a:spcPts val="0"/>
              </a:spcAft>
              <a:buClr>
                <a:schemeClr val="dk1"/>
              </a:buClr>
              <a:buSzPts val="2100"/>
              <a:buChar char="–"/>
              <a:defRPr sz="2100"/>
            </a:lvl4pPr>
            <a:lvl5pPr indent="-361950" lvl="4" marL="2286000" algn="l">
              <a:spcBef>
                <a:spcPts val="420"/>
              </a:spcBef>
              <a:spcAft>
                <a:spcPts val="0"/>
              </a:spcAft>
              <a:buClr>
                <a:schemeClr val="dk1"/>
              </a:buClr>
              <a:buSzPts val="2100"/>
              <a:buChar char="»"/>
              <a:defRPr sz="2100"/>
            </a:lvl5pPr>
            <a:lvl6pPr indent="-361950" lvl="5" marL="2743200" algn="l">
              <a:spcBef>
                <a:spcPts val="420"/>
              </a:spcBef>
              <a:spcAft>
                <a:spcPts val="0"/>
              </a:spcAft>
              <a:buClr>
                <a:schemeClr val="dk1"/>
              </a:buClr>
              <a:buSzPts val="2100"/>
              <a:buChar char="•"/>
              <a:defRPr sz="2100"/>
            </a:lvl6pPr>
            <a:lvl7pPr indent="-361950" lvl="6" marL="3200400" algn="l">
              <a:spcBef>
                <a:spcPts val="420"/>
              </a:spcBef>
              <a:spcAft>
                <a:spcPts val="0"/>
              </a:spcAft>
              <a:buClr>
                <a:schemeClr val="dk1"/>
              </a:buClr>
              <a:buSzPts val="2100"/>
              <a:buChar char="•"/>
              <a:defRPr sz="2100"/>
            </a:lvl7pPr>
            <a:lvl8pPr indent="-361950" lvl="7" marL="3657600" algn="l">
              <a:spcBef>
                <a:spcPts val="420"/>
              </a:spcBef>
              <a:spcAft>
                <a:spcPts val="0"/>
              </a:spcAft>
              <a:buClr>
                <a:schemeClr val="dk1"/>
              </a:buClr>
              <a:buSzPts val="2100"/>
              <a:buChar char="•"/>
              <a:defRPr sz="2100"/>
            </a:lvl8pPr>
            <a:lvl9pPr indent="-361950" lvl="8" marL="4114800" algn="l">
              <a:spcBef>
                <a:spcPts val="420"/>
              </a:spcBef>
              <a:spcAft>
                <a:spcPts val="0"/>
              </a:spcAft>
              <a:buClr>
                <a:schemeClr val="dk1"/>
              </a:buClr>
              <a:buSzPts val="2100"/>
              <a:buChar char="•"/>
              <a:defRPr sz="2100"/>
            </a:lvl9pPr>
          </a:lstStyle>
          <a:p/>
        </p:txBody>
      </p:sp>
      <p:sp>
        <p:nvSpPr>
          <p:cNvPr id="53" name="Google Shape;53;p8"/>
          <p:cNvSpPr txBox="1"/>
          <p:nvPr>
            <p:ph idx="3" type="body"/>
          </p:nvPr>
        </p:nvSpPr>
        <p:spPr>
          <a:xfrm>
            <a:off x="6191756" y="1535113"/>
            <a:ext cx="5387630" cy="639763"/>
          </a:xfrm>
          <a:prstGeom prst="rect">
            <a:avLst/>
          </a:prstGeom>
          <a:noFill/>
          <a:ln>
            <a:noFill/>
          </a:ln>
        </p:spPr>
        <p:txBody>
          <a:bodyPr anchorCtr="0" anchor="b" bIns="0" lIns="0" spcFirstLastPara="1" rIns="0" wrap="square" tIns="0">
            <a:normAutofit/>
          </a:bodyPr>
          <a:lstStyle>
            <a:lvl1pPr indent="-228600" lvl="0" marL="457200" algn="l">
              <a:spcBef>
                <a:spcPts val="640"/>
              </a:spcBef>
              <a:spcAft>
                <a:spcPts val="0"/>
              </a:spcAft>
              <a:buClr>
                <a:schemeClr val="dk1"/>
              </a:buClr>
              <a:buSzPts val="3200"/>
              <a:buNone/>
              <a:defRPr b="1" sz="3200"/>
            </a:lvl1pPr>
            <a:lvl2pPr indent="-228600" lvl="1" marL="914400" algn="l">
              <a:spcBef>
                <a:spcPts val="540"/>
              </a:spcBef>
              <a:spcAft>
                <a:spcPts val="0"/>
              </a:spcAft>
              <a:buClr>
                <a:schemeClr val="dk1"/>
              </a:buClr>
              <a:buSzPts val="2700"/>
              <a:buNone/>
              <a:defRPr b="1" sz="2700"/>
            </a:lvl2pPr>
            <a:lvl3pPr indent="-228600" lvl="2" marL="1371600" algn="l">
              <a:spcBef>
                <a:spcPts val="480"/>
              </a:spcBef>
              <a:spcAft>
                <a:spcPts val="0"/>
              </a:spcAft>
              <a:buClr>
                <a:schemeClr val="dk1"/>
              </a:buClr>
              <a:buSzPts val="2400"/>
              <a:buNone/>
              <a:defRPr b="1" sz="2400"/>
            </a:lvl3pPr>
            <a:lvl4pPr indent="-228600" lvl="3" marL="1828800" algn="l">
              <a:spcBef>
                <a:spcPts val="420"/>
              </a:spcBef>
              <a:spcAft>
                <a:spcPts val="0"/>
              </a:spcAft>
              <a:buClr>
                <a:schemeClr val="dk1"/>
              </a:buClr>
              <a:buSzPts val="2100"/>
              <a:buNone/>
              <a:defRPr b="1" sz="2100"/>
            </a:lvl4pPr>
            <a:lvl5pPr indent="-228600" lvl="4" marL="2286000" algn="l">
              <a:spcBef>
                <a:spcPts val="420"/>
              </a:spcBef>
              <a:spcAft>
                <a:spcPts val="0"/>
              </a:spcAft>
              <a:buClr>
                <a:schemeClr val="dk1"/>
              </a:buClr>
              <a:buSzPts val="2100"/>
              <a:buNone/>
              <a:defRPr b="1" sz="2100"/>
            </a:lvl5pPr>
            <a:lvl6pPr indent="-228600" lvl="5" marL="2743200" algn="l">
              <a:spcBef>
                <a:spcPts val="420"/>
              </a:spcBef>
              <a:spcAft>
                <a:spcPts val="0"/>
              </a:spcAft>
              <a:buClr>
                <a:schemeClr val="dk1"/>
              </a:buClr>
              <a:buSzPts val="2100"/>
              <a:buNone/>
              <a:defRPr b="1" sz="2100"/>
            </a:lvl6pPr>
            <a:lvl7pPr indent="-228600" lvl="6" marL="3200400" algn="l">
              <a:spcBef>
                <a:spcPts val="420"/>
              </a:spcBef>
              <a:spcAft>
                <a:spcPts val="0"/>
              </a:spcAft>
              <a:buClr>
                <a:schemeClr val="dk1"/>
              </a:buClr>
              <a:buSzPts val="2100"/>
              <a:buNone/>
              <a:defRPr b="1" sz="2100"/>
            </a:lvl7pPr>
            <a:lvl8pPr indent="-228600" lvl="7" marL="3657600" algn="l">
              <a:spcBef>
                <a:spcPts val="420"/>
              </a:spcBef>
              <a:spcAft>
                <a:spcPts val="0"/>
              </a:spcAft>
              <a:buClr>
                <a:schemeClr val="dk1"/>
              </a:buClr>
              <a:buSzPts val="2100"/>
              <a:buNone/>
              <a:defRPr b="1" sz="2100"/>
            </a:lvl8pPr>
            <a:lvl9pPr indent="-228600" lvl="8" marL="4114800" algn="l">
              <a:spcBef>
                <a:spcPts val="420"/>
              </a:spcBef>
              <a:spcAft>
                <a:spcPts val="0"/>
              </a:spcAft>
              <a:buClr>
                <a:schemeClr val="dk1"/>
              </a:buClr>
              <a:buSzPts val="2100"/>
              <a:buNone/>
              <a:defRPr b="1" sz="2100"/>
            </a:lvl9pPr>
          </a:lstStyle>
          <a:p/>
        </p:txBody>
      </p:sp>
      <p:sp>
        <p:nvSpPr>
          <p:cNvPr id="54" name="Google Shape;54;p8"/>
          <p:cNvSpPr txBox="1"/>
          <p:nvPr>
            <p:ph idx="4" type="body"/>
          </p:nvPr>
        </p:nvSpPr>
        <p:spPr>
          <a:xfrm>
            <a:off x="6191756" y="2174875"/>
            <a:ext cx="5387630" cy="3951288"/>
          </a:xfrm>
          <a:prstGeom prst="rect">
            <a:avLst/>
          </a:prstGeom>
          <a:noFill/>
          <a:ln>
            <a:noFill/>
          </a:ln>
        </p:spPr>
        <p:txBody>
          <a:bodyPr anchorCtr="0" anchor="t" bIns="0" lIns="0" spcFirstLastPara="1" rIns="0" wrap="square" tIns="0">
            <a:normAutofit/>
          </a:bodyPr>
          <a:lstStyle>
            <a:lvl1pPr indent="-431800" lvl="0" marL="457200" algn="l">
              <a:spcBef>
                <a:spcPts val="640"/>
              </a:spcBef>
              <a:spcAft>
                <a:spcPts val="0"/>
              </a:spcAft>
              <a:buClr>
                <a:schemeClr val="dk1"/>
              </a:buClr>
              <a:buSzPts val="3200"/>
              <a:buChar char="•"/>
              <a:defRPr sz="3200"/>
            </a:lvl1pPr>
            <a:lvl2pPr indent="-400050" lvl="1" marL="914400" algn="l">
              <a:spcBef>
                <a:spcPts val="540"/>
              </a:spcBef>
              <a:spcAft>
                <a:spcPts val="0"/>
              </a:spcAft>
              <a:buClr>
                <a:schemeClr val="dk1"/>
              </a:buClr>
              <a:buSzPts val="2700"/>
              <a:buChar char="–"/>
              <a:defRPr sz="2700"/>
            </a:lvl2pPr>
            <a:lvl3pPr indent="-381000" lvl="2" marL="1371600" algn="l">
              <a:spcBef>
                <a:spcPts val="480"/>
              </a:spcBef>
              <a:spcAft>
                <a:spcPts val="0"/>
              </a:spcAft>
              <a:buClr>
                <a:schemeClr val="dk1"/>
              </a:buClr>
              <a:buSzPts val="2400"/>
              <a:buChar char="•"/>
              <a:defRPr sz="2400"/>
            </a:lvl3pPr>
            <a:lvl4pPr indent="-361950" lvl="3" marL="1828800" algn="l">
              <a:spcBef>
                <a:spcPts val="420"/>
              </a:spcBef>
              <a:spcAft>
                <a:spcPts val="0"/>
              </a:spcAft>
              <a:buClr>
                <a:schemeClr val="dk1"/>
              </a:buClr>
              <a:buSzPts val="2100"/>
              <a:buChar char="–"/>
              <a:defRPr sz="2100"/>
            </a:lvl4pPr>
            <a:lvl5pPr indent="-361950" lvl="4" marL="2286000" algn="l">
              <a:spcBef>
                <a:spcPts val="420"/>
              </a:spcBef>
              <a:spcAft>
                <a:spcPts val="0"/>
              </a:spcAft>
              <a:buClr>
                <a:schemeClr val="dk1"/>
              </a:buClr>
              <a:buSzPts val="2100"/>
              <a:buChar char="»"/>
              <a:defRPr sz="2100"/>
            </a:lvl5pPr>
            <a:lvl6pPr indent="-361950" lvl="5" marL="2743200" algn="l">
              <a:spcBef>
                <a:spcPts val="420"/>
              </a:spcBef>
              <a:spcAft>
                <a:spcPts val="0"/>
              </a:spcAft>
              <a:buClr>
                <a:schemeClr val="dk1"/>
              </a:buClr>
              <a:buSzPts val="2100"/>
              <a:buChar char="•"/>
              <a:defRPr sz="2100"/>
            </a:lvl6pPr>
            <a:lvl7pPr indent="-361950" lvl="6" marL="3200400" algn="l">
              <a:spcBef>
                <a:spcPts val="420"/>
              </a:spcBef>
              <a:spcAft>
                <a:spcPts val="0"/>
              </a:spcAft>
              <a:buClr>
                <a:schemeClr val="dk1"/>
              </a:buClr>
              <a:buSzPts val="2100"/>
              <a:buChar char="•"/>
              <a:defRPr sz="2100"/>
            </a:lvl7pPr>
            <a:lvl8pPr indent="-361950" lvl="7" marL="3657600" algn="l">
              <a:spcBef>
                <a:spcPts val="420"/>
              </a:spcBef>
              <a:spcAft>
                <a:spcPts val="0"/>
              </a:spcAft>
              <a:buClr>
                <a:schemeClr val="dk1"/>
              </a:buClr>
              <a:buSzPts val="2100"/>
              <a:buChar char="•"/>
              <a:defRPr sz="2100"/>
            </a:lvl8pPr>
            <a:lvl9pPr indent="-361950" lvl="8" marL="4114800" algn="l">
              <a:spcBef>
                <a:spcPts val="420"/>
              </a:spcBef>
              <a:spcAft>
                <a:spcPts val="0"/>
              </a:spcAft>
              <a:buClr>
                <a:schemeClr val="dk1"/>
              </a:buClr>
              <a:buSzPts val="2100"/>
              <a:buChar char="•"/>
              <a:defRPr sz="2100"/>
            </a:lvl9pPr>
          </a:lstStyle>
          <a:p/>
        </p:txBody>
      </p:sp>
      <p:sp>
        <p:nvSpPr>
          <p:cNvPr id="55" name="Google Shape;55;p8"/>
          <p:cNvSpPr txBox="1"/>
          <p:nvPr>
            <p:ph idx="10" type="dt"/>
          </p:nvPr>
        </p:nvSpPr>
        <p:spPr>
          <a:xfrm>
            <a:off x="609441" y="6356351"/>
            <a:ext cx="2844059" cy="36512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164515" y="6356351"/>
            <a:ext cx="3859795" cy="365125"/>
          </a:xfrm>
          <a:prstGeom prst="rect">
            <a:avLst/>
          </a:prstGeom>
          <a:noFill/>
          <a:ln>
            <a:noFill/>
          </a:ln>
        </p:spPr>
        <p:txBody>
          <a:bodyPr anchorCtr="0" anchor="ctr" bIns="0" lIns="0" spcFirstLastPara="1" rIns="0" wrap="square" tIns="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735325" y="6356351"/>
            <a:ext cx="2844059" cy="365125"/>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9"/>
          <p:cNvSpPr txBox="1"/>
          <p:nvPr>
            <p:ph type="title"/>
          </p:nvPr>
        </p:nvSpPr>
        <p:spPr>
          <a:xfrm>
            <a:off x="609441" y="274639"/>
            <a:ext cx="10969943" cy="711081"/>
          </a:xfrm>
          <a:prstGeom prst="rect">
            <a:avLst/>
          </a:prstGeom>
          <a:noFill/>
          <a:ln>
            <a:noFill/>
          </a:ln>
        </p:spPr>
        <p:txBody>
          <a:bodyPr anchorCtr="0" anchor="ctr" bIns="0" lIns="0" spcFirstLastPara="1" rIns="0" wrap="square" tIns="0">
            <a:noAutofit/>
          </a:bodyPr>
          <a:lstStyle>
            <a:lvl1pPr lvl="0" algn="l">
              <a:spcBef>
                <a:spcPts val="0"/>
              </a:spcBef>
              <a:spcAft>
                <a:spcPts val="0"/>
              </a:spcAft>
              <a:buClr>
                <a:schemeClr val="dk1"/>
              </a:buClr>
              <a:buSzPts val="3600"/>
              <a:buFont typeface="Calibri"/>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0" type="dt"/>
          </p:nvPr>
        </p:nvSpPr>
        <p:spPr>
          <a:xfrm>
            <a:off x="609441" y="6356351"/>
            <a:ext cx="2844059" cy="36512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9"/>
          <p:cNvSpPr txBox="1"/>
          <p:nvPr>
            <p:ph idx="11" type="ftr"/>
          </p:nvPr>
        </p:nvSpPr>
        <p:spPr>
          <a:xfrm>
            <a:off x="4164515" y="6356351"/>
            <a:ext cx="3859795" cy="365125"/>
          </a:xfrm>
          <a:prstGeom prst="rect">
            <a:avLst/>
          </a:prstGeom>
          <a:noFill/>
          <a:ln>
            <a:noFill/>
          </a:ln>
        </p:spPr>
        <p:txBody>
          <a:bodyPr anchorCtr="0" anchor="ctr" bIns="0" lIns="0" spcFirstLastPara="1" rIns="0" wrap="square" tIns="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2" type="sldNum"/>
          </p:nvPr>
        </p:nvSpPr>
        <p:spPr>
          <a:xfrm>
            <a:off x="8735325" y="6356351"/>
            <a:ext cx="2844059" cy="365125"/>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10"/>
          <p:cNvSpPr txBox="1"/>
          <p:nvPr>
            <p:ph type="title"/>
          </p:nvPr>
        </p:nvSpPr>
        <p:spPr>
          <a:xfrm>
            <a:off x="609443" y="273049"/>
            <a:ext cx="4010039" cy="1162051"/>
          </a:xfrm>
          <a:prstGeom prst="rect">
            <a:avLst/>
          </a:prstGeom>
          <a:noFill/>
          <a:ln>
            <a:noFill/>
          </a:ln>
        </p:spPr>
        <p:txBody>
          <a:bodyPr anchorCtr="0" anchor="b" bIns="0" lIns="0" spcFirstLastPara="1" rIns="0" wrap="square" tIns="0">
            <a:normAutofit/>
          </a:bodyPr>
          <a:lstStyle>
            <a:lvl1pPr lvl="0" algn="l">
              <a:spcBef>
                <a:spcPts val="0"/>
              </a:spcBef>
              <a:spcAft>
                <a:spcPts val="0"/>
              </a:spcAft>
              <a:buClr>
                <a:schemeClr val="dk1"/>
              </a:buClr>
              <a:buSzPts val="2700"/>
              <a:buFont typeface="Calibri"/>
              <a:buNone/>
              <a:defRPr b="1" sz="27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0"/>
          <p:cNvSpPr txBox="1"/>
          <p:nvPr>
            <p:ph idx="1" type="body"/>
          </p:nvPr>
        </p:nvSpPr>
        <p:spPr>
          <a:xfrm>
            <a:off x="4765492" y="273052"/>
            <a:ext cx="6813892" cy="5853113"/>
          </a:xfrm>
          <a:prstGeom prst="rect">
            <a:avLst/>
          </a:prstGeom>
          <a:noFill/>
          <a:ln>
            <a:noFill/>
          </a:ln>
        </p:spPr>
        <p:txBody>
          <a:bodyPr anchorCtr="0" anchor="t" bIns="0" lIns="0" spcFirstLastPara="1" rIns="0" wrap="square" tIns="0">
            <a:normAutofit/>
          </a:bodyPr>
          <a:lstStyle>
            <a:lvl1pPr indent="-501650" lvl="0" marL="457200" algn="l">
              <a:spcBef>
                <a:spcPts val="860"/>
              </a:spcBef>
              <a:spcAft>
                <a:spcPts val="0"/>
              </a:spcAft>
              <a:buClr>
                <a:schemeClr val="dk1"/>
              </a:buClr>
              <a:buSzPts val="4300"/>
              <a:buChar char="•"/>
              <a:defRPr sz="4300"/>
            </a:lvl1pPr>
            <a:lvl2pPr indent="-463550" lvl="1" marL="914400" algn="l">
              <a:spcBef>
                <a:spcPts val="740"/>
              </a:spcBef>
              <a:spcAft>
                <a:spcPts val="0"/>
              </a:spcAft>
              <a:buClr>
                <a:schemeClr val="dk1"/>
              </a:buClr>
              <a:buSzPts val="3700"/>
              <a:buChar char="–"/>
              <a:defRPr sz="3700"/>
            </a:lvl2pPr>
            <a:lvl3pPr indent="-431800" lvl="2" marL="1371600" algn="l">
              <a:spcBef>
                <a:spcPts val="640"/>
              </a:spcBef>
              <a:spcAft>
                <a:spcPts val="0"/>
              </a:spcAft>
              <a:buClr>
                <a:schemeClr val="dk1"/>
              </a:buClr>
              <a:buSzPts val="3200"/>
              <a:buChar char="•"/>
              <a:defRPr sz="3200"/>
            </a:lvl3pPr>
            <a:lvl4pPr indent="-400050" lvl="3" marL="1828800" algn="l">
              <a:spcBef>
                <a:spcPts val="540"/>
              </a:spcBef>
              <a:spcAft>
                <a:spcPts val="0"/>
              </a:spcAft>
              <a:buClr>
                <a:schemeClr val="dk1"/>
              </a:buClr>
              <a:buSzPts val="2700"/>
              <a:buChar char="–"/>
              <a:defRPr sz="2700"/>
            </a:lvl4pPr>
            <a:lvl5pPr indent="-400050" lvl="4" marL="2286000" algn="l">
              <a:spcBef>
                <a:spcPts val="540"/>
              </a:spcBef>
              <a:spcAft>
                <a:spcPts val="0"/>
              </a:spcAft>
              <a:buClr>
                <a:schemeClr val="dk1"/>
              </a:buClr>
              <a:buSzPts val="2700"/>
              <a:buChar char="»"/>
              <a:defRPr sz="2700"/>
            </a:lvl5pPr>
            <a:lvl6pPr indent="-400050" lvl="5" marL="2743200" algn="l">
              <a:spcBef>
                <a:spcPts val="540"/>
              </a:spcBef>
              <a:spcAft>
                <a:spcPts val="0"/>
              </a:spcAft>
              <a:buClr>
                <a:schemeClr val="dk1"/>
              </a:buClr>
              <a:buSzPts val="2700"/>
              <a:buChar char="•"/>
              <a:defRPr sz="2700"/>
            </a:lvl6pPr>
            <a:lvl7pPr indent="-400050" lvl="6" marL="3200400" algn="l">
              <a:spcBef>
                <a:spcPts val="540"/>
              </a:spcBef>
              <a:spcAft>
                <a:spcPts val="0"/>
              </a:spcAft>
              <a:buClr>
                <a:schemeClr val="dk1"/>
              </a:buClr>
              <a:buSzPts val="2700"/>
              <a:buChar char="•"/>
              <a:defRPr sz="2700"/>
            </a:lvl7pPr>
            <a:lvl8pPr indent="-400050" lvl="7" marL="3657600" algn="l">
              <a:spcBef>
                <a:spcPts val="540"/>
              </a:spcBef>
              <a:spcAft>
                <a:spcPts val="0"/>
              </a:spcAft>
              <a:buClr>
                <a:schemeClr val="dk1"/>
              </a:buClr>
              <a:buSzPts val="2700"/>
              <a:buChar char="•"/>
              <a:defRPr sz="2700"/>
            </a:lvl8pPr>
            <a:lvl9pPr indent="-400050" lvl="8" marL="4114800" algn="l">
              <a:spcBef>
                <a:spcPts val="540"/>
              </a:spcBef>
              <a:spcAft>
                <a:spcPts val="0"/>
              </a:spcAft>
              <a:buClr>
                <a:schemeClr val="dk1"/>
              </a:buClr>
              <a:buSzPts val="2700"/>
              <a:buChar char="•"/>
              <a:defRPr sz="2700"/>
            </a:lvl9pPr>
          </a:lstStyle>
          <a:p/>
        </p:txBody>
      </p:sp>
      <p:sp>
        <p:nvSpPr>
          <p:cNvPr id="66" name="Google Shape;66;p10"/>
          <p:cNvSpPr txBox="1"/>
          <p:nvPr>
            <p:ph idx="2" type="body"/>
          </p:nvPr>
        </p:nvSpPr>
        <p:spPr>
          <a:xfrm>
            <a:off x="609443" y="1435102"/>
            <a:ext cx="4010039" cy="4691063"/>
          </a:xfrm>
          <a:prstGeom prst="rect">
            <a:avLst/>
          </a:prstGeom>
          <a:noFill/>
          <a:ln>
            <a:noFill/>
          </a:ln>
        </p:spPr>
        <p:txBody>
          <a:bodyPr anchorCtr="0" anchor="t" bIns="0" lIns="0" spcFirstLastPara="1" rIns="0" wrap="square" tIns="0">
            <a:normAutofit/>
          </a:bodyPr>
          <a:lstStyle>
            <a:lvl1pPr indent="-228600" lvl="0" marL="457200" algn="l">
              <a:spcBef>
                <a:spcPts val="380"/>
              </a:spcBef>
              <a:spcAft>
                <a:spcPts val="0"/>
              </a:spcAft>
              <a:buClr>
                <a:schemeClr val="dk1"/>
              </a:buClr>
              <a:buSzPts val="1900"/>
              <a:buNone/>
              <a:defRPr sz="1900"/>
            </a:lvl1pPr>
            <a:lvl2pPr indent="-228600" lvl="1" marL="914400" algn="l">
              <a:spcBef>
                <a:spcPts val="320"/>
              </a:spcBef>
              <a:spcAft>
                <a:spcPts val="0"/>
              </a:spcAft>
              <a:buClr>
                <a:schemeClr val="dk1"/>
              </a:buClr>
              <a:buSzPts val="1600"/>
              <a:buNone/>
              <a:defRPr sz="1600"/>
            </a:lvl2pPr>
            <a:lvl3pPr indent="-228600" lvl="2" marL="1371600" algn="l">
              <a:spcBef>
                <a:spcPts val="260"/>
              </a:spcBef>
              <a:spcAft>
                <a:spcPts val="0"/>
              </a:spcAft>
              <a:buClr>
                <a:schemeClr val="dk1"/>
              </a:buClr>
              <a:buSzPts val="1300"/>
              <a:buNone/>
              <a:defRPr sz="1300"/>
            </a:lvl3pPr>
            <a:lvl4pPr indent="-228600" lvl="3" marL="1828800" algn="l">
              <a:spcBef>
                <a:spcPts val="240"/>
              </a:spcBef>
              <a:spcAft>
                <a:spcPts val="0"/>
              </a:spcAft>
              <a:buClr>
                <a:schemeClr val="dk1"/>
              </a:buClr>
              <a:buSzPts val="1200"/>
              <a:buNone/>
              <a:defRPr sz="1200"/>
            </a:lvl4pPr>
            <a:lvl5pPr indent="-228600" lvl="4" marL="2286000" algn="l">
              <a:spcBef>
                <a:spcPts val="240"/>
              </a:spcBef>
              <a:spcAft>
                <a:spcPts val="0"/>
              </a:spcAft>
              <a:buClr>
                <a:schemeClr val="dk1"/>
              </a:buClr>
              <a:buSzPts val="1200"/>
              <a:buNone/>
              <a:defRPr sz="1200"/>
            </a:lvl5pPr>
            <a:lvl6pPr indent="-228600" lvl="5" marL="2743200" algn="l">
              <a:spcBef>
                <a:spcPts val="240"/>
              </a:spcBef>
              <a:spcAft>
                <a:spcPts val="0"/>
              </a:spcAft>
              <a:buClr>
                <a:schemeClr val="dk1"/>
              </a:buClr>
              <a:buSzPts val="1200"/>
              <a:buNone/>
              <a:defRPr sz="1200"/>
            </a:lvl6pPr>
            <a:lvl7pPr indent="-228600" lvl="6" marL="3200400" algn="l">
              <a:spcBef>
                <a:spcPts val="240"/>
              </a:spcBef>
              <a:spcAft>
                <a:spcPts val="0"/>
              </a:spcAft>
              <a:buClr>
                <a:schemeClr val="dk1"/>
              </a:buClr>
              <a:buSzPts val="1200"/>
              <a:buNone/>
              <a:defRPr sz="1200"/>
            </a:lvl7pPr>
            <a:lvl8pPr indent="-228600" lvl="7" marL="3657600" algn="l">
              <a:spcBef>
                <a:spcPts val="240"/>
              </a:spcBef>
              <a:spcAft>
                <a:spcPts val="0"/>
              </a:spcAft>
              <a:buClr>
                <a:schemeClr val="dk1"/>
              </a:buClr>
              <a:buSzPts val="1200"/>
              <a:buNone/>
              <a:defRPr sz="1200"/>
            </a:lvl8pPr>
            <a:lvl9pPr indent="-228600" lvl="8" marL="4114800" algn="l">
              <a:spcBef>
                <a:spcPts val="240"/>
              </a:spcBef>
              <a:spcAft>
                <a:spcPts val="0"/>
              </a:spcAft>
              <a:buClr>
                <a:schemeClr val="dk1"/>
              </a:buClr>
              <a:buSzPts val="1200"/>
              <a:buNone/>
              <a:defRPr sz="1200"/>
            </a:lvl9pPr>
          </a:lstStyle>
          <a:p/>
        </p:txBody>
      </p:sp>
      <p:sp>
        <p:nvSpPr>
          <p:cNvPr id="67" name="Google Shape;67;p10"/>
          <p:cNvSpPr txBox="1"/>
          <p:nvPr>
            <p:ph idx="10" type="dt"/>
          </p:nvPr>
        </p:nvSpPr>
        <p:spPr>
          <a:xfrm>
            <a:off x="609441" y="6356351"/>
            <a:ext cx="2844059" cy="36512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0"/>
          <p:cNvSpPr txBox="1"/>
          <p:nvPr>
            <p:ph idx="11" type="ftr"/>
          </p:nvPr>
        </p:nvSpPr>
        <p:spPr>
          <a:xfrm>
            <a:off x="4164515" y="6356351"/>
            <a:ext cx="3859795" cy="365125"/>
          </a:xfrm>
          <a:prstGeom prst="rect">
            <a:avLst/>
          </a:prstGeom>
          <a:noFill/>
          <a:ln>
            <a:noFill/>
          </a:ln>
        </p:spPr>
        <p:txBody>
          <a:bodyPr anchorCtr="0" anchor="ctr" bIns="0" lIns="0" spcFirstLastPara="1" rIns="0" wrap="square" tIns="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p:nvPr>
            <p:ph idx="12" type="sldNum"/>
          </p:nvPr>
        </p:nvSpPr>
        <p:spPr>
          <a:xfrm>
            <a:off x="8735325" y="6356351"/>
            <a:ext cx="2844059" cy="365125"/>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09441" y="274639"/>
            <a:ext cx="10969943" cy="711081"/>
          </a:xfrm>
          <a:prstGeom prst="rect">
            <a:avLst/>
          </a:prstGeom>
          <a:noFill/>
          <a:ln>
            <a:noFill/>
          </a:ln>
        </p:spPr>
        <p:txBody>
          <a:bodyPr anchorCtr="0" anchor="ctr" bIns="0" lIns="0" spcFirstLastPara="1" rIns="0" wrap="square" tIns="0">
            <a:normAutofit/>
          </a:bodyPr>
          <a:lstStyle>
            <a:lvl1pPr lvl="0" marR="0" rtl="0" algn="l">
              <a:spcBef>
                <a:spcPts val="0"/>
              </a:spcBef>
              <a:spcAft>
                <a:spcPts val="0"/>
              </a:spcAft>
              <a:buClr>
                <a:schemeClr val="dk1"/>
              </a:buClr>
              <a:buSzPts val="3600"/>
              <a:buFont typeface="Calibri"/>
              <a:buNone/>
              <a:defRPr b="0" i="0" sz="36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609441" y="1138425"/>
            <a:ext cx="10969943" cy="4987739"/>
          </a:xfrm>
          <a:prstGeom prst="rect">
            <a:avLst/>
          </a:prstGeom>
          <a:noFill/>
          <a:ln>
            <a:noFill/>
          </a:ln>
        </p:spPr>
        <p:txBody>
          <a:bodyPr anchorCtr="0" anchor="t" bIns="0" lIns="0" spcFirstLastPara="1" rIns="0" wrap="square" tIns="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400050" lvl="5" marL="2743200" marR="0" rtl="0" algn="l">
              <a:spcBef>
                <a:spcPts val="540"/>
              </a:spcBef>
              <a:spcAft>
                <a:spcPts val="0"/>
              </a:spcAft>
              <a:buClr>
                <a:schemeClr val="dk1"/>
              </a:buClr>
              <a:buSzPts val="2700"/>
              <a:buFont typeface="Arial"/>
              <a:buChar char="•"/>
              <a:defRPr b="0" i="0" sz="2700" u="none" cap="none" strike="noStrike">
                <a:solidFill>
                  <a:schemeClr val="dk1"/>
                </a:solidFill>
                <a:latin typeface="Quattrocento Sans"/>
                <a:ea typeface="Quattrocento Sans"/>
                <a:cs typeface="Quattrocento Sans"/>
                <a:sym typeface="Quattrocento Sans"/>
              </a:defRPr>
            </a:lvl6pPr>
            <a:lvl7pPr indent="-400050" lvl="6" marL="3200400" marR="0" rtl="0" algn="l">
              <a:spcBef>
                <a:spcPts val="540"/>
              </a:spcBef>
              <a:spcAft>
                <a:spcPts val="0"/>
              </a:spcAft>
              <a:buClr>
                <a:schemeClr val="dk1"/>
              </a:buClr>
              <a:buSzPts val="2700"/>
              <a:buFont typeface="Arial"/>
              <a:buChar char="•"/>
              <a:defRPr b="0" i="0" sz="2700" u="none" cap="none" strike="noStrike">
                <a:solidFill>
                  <a:schemeClr val="dk1"/>
                </a:solidFill>
                <a:latin typeface="Quattrocento Sans"/>
                <a:ea typeface="Quattrocento Sans"/>
                <a:cs typeface="Quattrocento Sans"/>
                <a:sym typeface="Quattrocento Sans"/>
              </a:defRPr>
            </a:lvl7pPr>
            <a:lvl8pPr indent="-400050" lvl="7" marL="3657600" marR="0" rtl="0" algn="l">
              <a:spcBef>
                <a:spcPts val="540"/>
              </a:spcBef>
              <a:spcAft>
                <a:spcPts val="0"/>
              </a:spcAft>
              <a:buClr>
                <a:schemeClr val="dk1"/>
              </a:buClr>
              <a:buSzPts val="2700"/>
              <a:buFont typeface="Arial"/>
              <a:buChar char="•"/>
              <a:defRPr b="0" i="0" sz="2700" u="none" cap="none" strike="noStrike">
                <a:solidFill>
                  <a:schemeClr val="dk1"/>
                </a:solidFill>
                <a:latin typeface="Quattrocento Sans"/>
                <a:ea typeface="Quattrocento Sans"/>
                <a:cs typeface="Quattrocento Sans"/>
                <a:sym typeface="Quattrocento Sans"/>
              </a:defRPr>
            </a:lvl8pPr>
            <a:lvl9pPr indent="-400050" lvl="8" marL="4114800" marR="0" rtl="0" algn="l">
              <a:spcBef>
                <a:spcPts val="540"/>
              </a:spcBef>
              <a:spcAft>
                <a:spcPts val="0"/>
              </a:spcAft>
              <a:buClr>
                <a:schemeClr val="dk1"/>
              </a:buClr>
              <a:buSzPts val="2700"/>
              <a:buFont typeface="Arial"/>
              <a:buChar char="•"/>
              <a:defRPr b="0" i="0" sz="2700" u="none" cap="none" strike="noStrike">
                <a:solidFill>
                  <a:schemeClr val="dk1"/>
                </a:solidFill>
                <a:latin typeface="Quattrocento Sans"/>
                <a:ea typeface="Quattrocento Sans"/>
                <a:cs typeface="Quattrocento Sans"/>
                <a:sym typeface="Quattrocento Sans"/>
              </a:defRPr>
            </a:lvl9pPr>
          </a:lstStyle>
          <a:p/>
        </p:txBody>
      </p:sp>
      <p:sp>
        <p:nvSpPr>
          <p:cNvPr id="12" name="Google Shape;12;p1"/>
          <p:cNvSpPr txBox="1"/>
          <p:nvPr>
            <p:ph idx="10" type="dt"/>
          </p:nvPr>
        </p:nvSpPr>
        <p:spPr>
          <a:xfrm>
            <a:off x="609441" y="6356351"/>
            <a:ext cx="2844059" cy="365125"/>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400" u="none" cap="none" strike="noStrike">
                <a:solidFill>
                  <a:srgbClr val="888888"/>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24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24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24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24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24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24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24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2400" u="none" cap="none" strike="noStrike">
                <a:solidFill>
                  <a:schemeClr val="dk1"/>
                </a:solidFill>
                <a:latin typeface="Quattrocento Sans"/>
                <a:ea typeface="Quattrocento Sans"/>
                <a:cs typeface="Quattrocento Sans"/>
                <a:sym typeface="Quattrocento Sans"/>
              </a:defRPr>
            </a:lvl9pPr>
          </a:lstStyle>
          <a:p/>
        </p:txBody>
      </p:sp>
      <p:sp>
        <p:nvSpPr>
          <p:cNvPr id="13" name="Google Shape;13;p1"/>
          <p:cNvSpPr txBox="1"/>
          <p:nvPr>
            <p:ph idx="11" type="ftr"/>
          </p:nvPr>
        </p:nvSpPr>
        <p:spPr>
          <a:xfrm>
            <a:off x="4164515" y="6356351"/>
            <a:ext cx="3859795" cy="365125"/>
          </a:xfrm>
          <a:prstGeom prst="rect">
            <a:avLst/>
          </a:prstGeom>
          <a:noFill/>
          <a:ln>
            <a:noFill/>
          </a:ln>
        </p:spPr>
        <p:txBody>
          <a:bodyPr anchorCtr="0" anchor="ctr" bIns="0" lIns="0" spcFirstLastPara="1" rIns="0" wrap="square" tIns="0">
            <a:noAutofit/>
          </a:bodyPr>
          <a:lstStyle>
            <a:lvl1pPr lvl="0" marR="0" rtl="0" algn="ctr">
              <a:spcBef>
                <a:spcPts val="0"/>
              </a:spcBef>
              <a:spcAft>
                <a:spcPts val="0"/>
              </a:spcAft>
              <a:buSzPts val="1400"/>
              <a:buNone/>
              <a:defRPr b="0" i="0" sz="1400" u="none" cap="none" strike="noStrike">
                <a:solidFill>
                  <a:srgbClr val="888888"/>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24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24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24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24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24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24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24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2400" u="none" cap="none" strike="noStrike">
                <a:solidFill>
                  <a:schemeClr val="dk1"/>
                </a:solidFill>
                <a:latin typeface="Quattrocento Sans"/>
                <a:ea typeface="Quattrocento Sans"/>
                <a:cs typeface="Quattrocento Sans"/>
                <a:sym typeface="Quattrocento Sans"/>
              </a:defRPr>
            </a:lvl9pPr>
          </a:lstStyle>
          <a:p/>
        </p:txBody>
      </p:sp>
      <p:sp>
        <p:nvSpPr>
          <p:cNvPr id="14" name="Google Shape;14;p1"/>
          <p:cNvSpPr txBox="1"/>
          <p:nvPr>
            <p:ph idx="12" type="sldNum"/>
          </p:nvPr>
        </p:nvSpPr>
        <p:spPr>
          <a:xfrm>
            <a:off x="8735325" y="6356351"/>
            <a:ext cx="2844059" cy="365125"/>
          </a:xfrm>
          <a:prstGeom prst="rect">
            <a:avLst/>
          </a:prstGeom>
          <a:noFill/>
          <a:ln>
            <a:noFill/>
          </a:ln>
        </p:spPr>
        <p:txBody>
          <a:bodyPr anchorCtr="0" anchor="ctr" bIns="0" lIns="0" spcFirstLastPara="1" rIns="0" wrap="square" tIns="0">
            <a:noAutofit/>
          </a:bodyPr>
          <a:lstStyle>
            <a:lvl1pPr indent="0" lvl="0" marL="0" marR="0" rtl="0" algn="r">
              <a:spcBef>
                <a:spcPts val="0"/>
              </a:spcBef>
              <a:buNone/>
              <a:defRPr b="0" i="0" sz="1400" u="none" cap="none" strike="noStrike">
                <a:solidFill>
                  <a:srgbClr val="888888"/>
                </a:solidFill>
                <a:latin typeface="Quattrocento Sans"/>
                <a:ea typeface="Quattrocento Sans"/>
                <a:cs typeface="Quattrocento Sans"/>
                <a:sym typeface="Quattrocento Sans"/>
              </a:defRPr>
            </a:lvl1pPr>
            <a:lvl2pPr indent="0" lvl="1" marL="0" marR="0" rtl="0" algn="r">
              <a:spcBef>
                <a:spcPts val="0"/>
              </a:spcBef>
              <a:buNone/>
              <a:defRPr b="0" i="0" sz="1400" u="none" cap="none" strike="noStrike">
                <a:solidFill>
                  <a:srgbClr val="888888"/>
                </a:solidFill>
                <a:latin typeface="Quattrocento Sans"/>
                <a:ea typeface="Quattrocento Sans"/>
                <a:cs typeface="Quattrocento Sans"/>
                <a:sym typeface="Quattrocento Sans"/>
              </a:defRPr>
            </a:lvl2pPr>
            <a:lvl3pPr indent="0" lvl="2" marL="0" marR="0" rtl="0" algn="r">
              <a:spcBef>
                <a:spcPts val="0"/>
              </a:spcBef>
              <a:buNone/>
              <a:defRPr b="0" i="0" sz="1400" u="none" cap="none" strike="noStrike">
                <a:solidFill>
                  <a:srgbClr val="888888"/>
                </a:solidFill>
                <a:latin typeface="Quattrocento Sans"/>
                <a:ea typeface="Quattrocento Sans"/>
                <a:cs typeface="Quattrocento Sans"/>
                <a:sym typeface="Quattrocento Sans"/>
              </a:defRPr>
            </a:lvl3pPr>
            <a:lvl4pPr indent="0" lvl="3" marL="0" marR="0" rtl="0" algn="r">
              <a:spcBef>
                <a:spcPts val="0"/>
              </a:spcBef>
              <a:buNone/>
              <a:defRPr b="0" i="0" sz="1400" u="none" cap="none" strike="noStrike">
                <a:solidFill>
                  <a:srgbClr val="888888"/>
                </a:solidFill>
                <a:latin typeface="Quattrocento Sans"/>
                <a:ea typeface="Quattrocento Sans"/>
                <a:cs typeface="Quattrocento Sans"/>
                <a:sym typeface="Quattrocento Sans"/>
              </a:defRPr>
            </a:lvl4pPr>
            <a:lvl5pPr indent="0" lvl="4" marL="0" marR="0" rtl="0" algn="r">
              <a:spcBef>
                <a:spcPts val="0"/>
              </a:spcBef>
              <a:buNone/>
              <a:defRPr b="0" i="0" sz="1400" u="none" cap="none" strike="noStrike">
                <a:solidFill>
                  <a:srgbClr val="888888"/>
                </a:solidFill>
                <a:latin typeface="Quattrocento Sans"/>
                <a:ea typeface="Quattrocento Sans"/>
                <a:cs typeface="Quattrocento Sans"/>
                <a:sym typeface="Quattrocento Sans"/>
              </a:defRPr>
            </a:lvl5pPr>
            <a:lvl6pPr indent="0" lvl="5" marL="0" marR="0" rtl="0" algn="r">
              <a:spcBef>
                <a:spcPts val="0"/>
              </a:spcBef>
              <a:buNone/>
              <a:defRPr b="0" i="0" sz="1400" u="none" cap="none" strike="noStrike">
                <a:solidFill>
                  <a:srgbClr val="888888"/>
                </a:solidFill>
                <a:latin typeface="Quattrocento Sans"/>
                <a:ea typeface="Quattrocento Sans"/>
                <a:cs typeface="Quattrocento Sans"/>
                <a:sym typeface="Quattrocento Sans"/>
              </a:defRPr>
            </a:lvl6pPr>
            <a:lvl7pPr indent="0" lvl="6" marL="0" marR="0" rtl="0" algn="r">
              <a:spcBef>
                <a:spcPts val="0"/>
              </a:spcBef>
              <a:buNone/>
              <a:defRPr b="0" i="0" sz="1400" u="none" cap="none" strike="noStrike">
                <a:solidFill>
                  <a:srgbClr val="888888"/>
                </a:solidFill>
                <a:latin typeface="Quattrocento Sans"/>
                <a:ea typeface="Quattrocento Sans"/>
                <a:cs typeface="Quattrocento Sans"/>
                <a:sym typeface="Quattrocento Sans"/>
              </a:defRPr>
            </a:lvl7pPr>
            <a:lvl8pPr indent="0" lvl="7" marL="0" marR="0" rtl="0" algn="r">
              <a:spcBef>
                <a:spcPts val="0"/>
              </a:spcBef>
              <a:buNone/>
              <a:defRPr b="0" i="0" sz="1400" u="none" cap="none" strike="noStrike">
                <a:solidFill>
                  <a:srgbClr val="888888"/>
                </a:solidFill>
                <a:latin typeface="Quattrocento Sans"/>
                <a:ea typeface="Quattrocento Sans"/>
                <a:cs typeface="Quattrocento Sans"/>
                <a:sym typeface="Quattrocento Sans"/>
              </a:defRPr>
            </a:lvl8pPr>
            <a:lvl9pPr indent="0" lvl="8" marL="0" marR="0" rtl="0" algn="r">
              <a:spcBef>
                <a:spcPts val="0"/>
              </a:spcBef>
              <a:buNone/>
              <a:defRPr b="0" i="0" sz="14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s://en.wikipedia.org/wiki/Independent_component_analysis#:~:text=In%20signal%20processing%2C%20independent%20component,statistically%20independent%20from%20each%20other." TargetMode="External"/><Relationship Id="rId4" Type="http://schemas.openxmlformats.org/officeDocument/2006/relationships/hyperlink" Target="https://en.wikipedia.org/wiki/FastICA" TargetMode="External"/><Relationship Id="rId5" Type="http://schemas.openxmlformats.org/officeDocument/2006/relationships/hyperlink" Target="https://www.cs.helsinki.fi/u/ahyvarin/papers/NN00new.pdf" TargetMode="External"/><Relationship Id="rId6" Type="http://schemas.openxmlformats.org/officeDocument/2006/relationships/hyperlink" Target="https://github.com/shantistewart/Independent-Component-Analysis/blob/master/Paper/Research%20Paper.pdf"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accent2"/>
            </a:gs>
            <a:gs pos="10000">
              <a:schemeClr val="accent2"/>
            </a:gs>
            <a:gs pos="94000">
              <a:srgbClr val="0042AE"/>
            </a:gs>
            <a:gs pos="100000">
              <a:srgbClr val="0042AE"/>
            </a:gs>
          </a:gsLst>
          <a:lin ang="2700000" scaled="0"/>
        </a:gradFill>
      </p:bgPr>
    </p:bg>
    <p:spTree>
      <p:nvGrpSpPr>
        <p:cNvPr id="92" name="Shape 92"/>
        <p:cNvGrpSpPr/>
        <p:nvPr/>
      </p:nvGrpSpPr>
      <p:grpSpPr>
        <a:xfrm>
          <a:off x="0" y="0"/>
          <a:ext cx="0" cy="0"/>
          <a:chOff x="0" y="0"/>
          <a:chExt cx="0" cy="0"/>
        </a:xfrm>
      </p:grpSpPr>
      <p:grpSp>
        <p:nvGrpSpPr>
          <p:cNvPr id="93" name="Google Shape;93;p14"/>
          <p:cNvGrpSpPr/>
          <p:nvPr/>
        </p:nvGrpSpPr>
        <p:grpSpPr>
          <a:xfrm>
            <a:off x="1617546" y="2505630"/>
            <a:ext cx="8953732" cy="1523788"/>
            <a:chOff x="1841500" y="3225801"/>
            <a:chExt cx="8509000" cy="2565399"/>
          </a:xfrm>
        </p:grpSpPr>
        <p:sp>
          <p:nvSpPr>
            <p:cNvPr id="94" name="Google Shape;94;p14"/>
            <p:cNvSpPr/>
            <p:nvPr/>
          </p:nvSpPr>
          <p:spPr>
            <a:xfrm>
              <a:off x="1841500" y="4416425"/>
              <a:ext cx="38100" cy="185737"/>
            </a:xfrm>
            <a:custGeom>
              <a:rect b="b" l="l" r="r" t="t"/>
              <a:pathLst>
                <a:path extrusionOk="0" h="49" w="10">
                  <a:moveTo>
                    <a:pt x="0" y="7"/>
                  </a:moveTo>
                  <a:cubicBezTo>
                    <a:pt x="0" y="19"/>
                    <a:pt x="0" y="31"/>
                    <a:pt x="0" y="43"/>
                  </a:cubicBezTo>
                  <a:cubicBezTo>
                    <a:pt x="0" y="49"/>
                    <a:pt x="10" y="49"/>
                    <a:pt x="10" y="43"/>
                  </a:cubicBezTo>
                  <a:cubicBezTo>
                    <a:pt x="10" y="31"/>
                    <a:pt x="10" y="19"/>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5" name="Google Shape;95;p14"/>
            <p:cNvSpPr/>
            <p:nvPr/>
          </p:nvSpPr>
          <p:spPr>
            <a:xfrm>
              <a:off x="1978025" y="4348163"/>
              <a:ext cx="38100" cy="320675"/>
            </a:xfrm>
            <a:custGeom>
              <a:rect b="b" l="l" r="r" t="t"/>
              <a:pathLst>
                <a:path extrusionOk="0" h="85" w="10">
                  <a:moveTo>
                    <a:pt x="0" y="7"/>
                  </a:moveTo>
                  <a:cubicBezTo>
                    <a:pt x="0" y="31"/>
                    <a:pt x="0" y="55"/>
                    <a:pt x="0" y="79"/>
                  </a:cubicBezTo>
                  <a:cubicBezTo>
                    <a:pt x="0" y="85"/>
                    <a:pt x="10" y="85"/>
                    <a:pt x="10" y="79"/>
                  </a:cubicBezTo>
                  <a:cubicBezTo>
                    <a:pt x="10" y="55"/>
                    <a:pt x="10" y="31"/>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6" name="Google Shape;96;p14"/>
            <p:cNvSpPr/>
            <p:nvPr/>
          </p:nvSpPr>
          <p:spPr>
            <a:xfrm>
              <a:off x="2109788" y="4348163"/>
              <a:ext cx="38100" cy="320675"/>
            </a:xfrm>
            <a:custGeom>
              <a:rect b="b" l="l" r="r" t="t"/>
              <a:pathLst>
                <a:path extrusionOk="0" h="85" w="10">
                  <a:moveTo>
                    <a:pt x="0" y="7"/>
                  </a:moveTo>
                  <a:cubicBezTo>
                    <a:pt x="0" y="31"/>
                    <a:pt x="0" y="55"/>
                    <a:pt x="0" y="79"/>
                  </a:cubicBezTo>
                  <a:cubicBezTo>
                    <a:pt x="0" y="85"/>
                    <a:pt x="10" y="85"/>
                    <a:pt x="10" y="79"/>
                  </a:cubicBezTo>
                  <a:cubicBezTo>
                    <a:pt x="10" y="55"/>
                    <a:pt x="10" y="31"/>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7" name="Google Shape;97;p14"/>
            <p:cNvSpPr/>
            <p:nvPr/>
          </p:nvSpPr>
          <p:spPr>
            <a:xfrm>
              <a:off x="2241550" y="4238625"/>
              <a:ext cx="38100" cy="539750"/>
            </a:xfrm>
            <a:custGeom>
              <a:rect b="b" l="l" r="r" t="t"/>
              <a:pathLst>
                <a:path extrusionOk="0" h="143" w="10">
                  <a:moveTo>
                    <a:pt x="0" y="7"/>
                  </a:moveTo>
                  <a:cubicBezTo>
                    <a:pt x="0" y="50"/>
                    <a:pt x="0" y="94"/>
                    <a:pt x="0" y="137"/>
                  </a:cubicBezTo>
                  <a:cubicBezTo>
                    <a:pt x="0" y="143"/>
                    <a:pt x="10" y="143"/>
                    <a:pt x="10" y="137"/>
                  </a:cubicBezTo>
                  <a:cubicBezTo>
                    <a:pt x="10" y="94"/>
                    <a:pt x="10" y="50"/>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8" name="Google Shape;98;p14"/>
            <p:cNvSpPr/>
            <p:nvPr/>
          </p:nvSpPr>
          <p:spPr>
            <a:xfrm>
              <a:off x="2373313" y="4181475"/>
              <a:ext cx="38100" cy="654050"/>
            </a:xfrm>
            <a:custGeom>
              <a:rect b="b" l="l" r="r" t="t"/>
              <a:pathLst>
                <a:path extrusionOk="0" h="173" w="10">
                  <a:moveTo>
                    <a:pt x="0" y="7"/>
                  </a:moveTo>
                  <a:cubicBezTo>
                    <a:pt x="0" y="60"/>
                    <a:pt x="0" y="114"/>
                    <a:pt x="0" y="167"/>
                  </a:cubicBezTo>
                  <a:cubicBezTo>
                    <a:pt x="0" y="173"/>
                    <a:pt x="10" y="173"/>
                    <a:pt x="10" y="167"/>
                  </a:cubicBezTo>
                  <a:cubicBezTo>
                    <a:pt x="10" y="114"/>
                    <a:pt x="10" y="60"/>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9" name="Google Shape;99;p14"/>
            <p:cNvSpPr/>
            <p:nvPr/>
          </p:nvSpPr>
          <p:spPr>
            <a:xfrm>
              <a:off x="2505075" y="3978275"/>
              <a:ext cx="38100" cy="1062037"/>
            </a:xfrm>
            <a:custGeom>
              <a:rect b="b" l="l" r="r" t="t"/>
              <a:pathLst>
                <a:path extrusionOk="0" h="281" w="10">
                  <a:moveTo>
                    <a:pt x="0" y="7"/>
                  </a:moveTo>
                  <a:cubicBezTo>
                    <a:pt x="0" y="96"/>
                    <a:pt x="0" y="186"/>
                    <a:pt x="0" y="275"/>
                  </a:cubicBezTo>
                  <a:cubicBezTo>
                    <a:pt x="0" y="281"/>
                    <a:pt x="10" y="281"/>
                    <a:pt x="10" y="275"/>
                  </a:cubicBezTo>
                  <a:cubicBezTo>
                    <a:pt x="10" y="186"/>
                    <a:pt x="10" y="96"/>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0" name="Google Shape;100;p14"/>
            <p:cNvSpPr/>
            <p:nvPr/>
          </p:nvSpPr>
          <p:spPr>
            <a:xfrm>
              <a:off x="2636838" y="4348163"/>
              <a:ext cx="38100" cy="320675"/>
            </a:xfrm>
            <a:custGeom>
              <a:rect b="b" l="l" r="r" t="t"/>
              <a:pathLst>
                <a:path extrusionOk="0" h="85" w="10">
                  <a:moveTo>
                    <a:pt x="0" y="7"/>
                  </a:moveTo>
                  <a:cubicBezTo>
                    <a:pt x="0" y="31"/>
                    <a:pt x="0" y="55"/>
                    <a:pt x="0" y="79"/>
                  </a:cubicBezTo>
                  <a:cubicBezTo>
                    <a:pt x="0" y="85"/>
                    <a:pt x="10" y="85"/>
                    <a:pt x="10" y="79"/>
                  </a:cubicBezTo>
                  <a:cubicBezTo>
                    <a:pt x="10" y="55"/>
                    <a:pt x="10" y="31"/>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1" name="Google Shape;101;p14"/>
            <p:cNvSpPr/>
            <p:nvPr/>
          </p:nvSpPr>
          <p:spPr>
            <a:xfrm>
              <a:off x="2768600" y="4238625"/>
              <a:ext cx="38100" cy="539750"/>
            </a:xfrm>
            <a:custGeom>
              <a:rect b="b" l="l" r="r" t="t"/>
              <a:pathLst>
                <a:path extrusionOk="0" h="143" w="10">
                  <a:moveTo>
                    <a:pt x="0" y="7"/>
                  </a:moveTo>
                  <a:cubicBezTo>
                    <a:pt x="0" y="50"/>
                    <a:pt x="0" y="94"/>
                    <a:pt x="0" y="137"/>
                  </a:cubicBezTo>
                  <a:cubicBezTo>
                    <a:pt x="0" y="143"/>
                    <a:pt x="10" y="143"/>
                    <a:pt x="10" y="137"/>
                  </a:cubicBezTo>
                  <a:cubicBezTo>
                    <a:pt x="10" y="94"/>
                    <a:pt x="10" y="50"/>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2" name="Google Shape;102;p14"/>
            <p:cNvSpPr/>
            <p:nvPr/>
          </p:nvSpPr>
          <p:spPr>
            <a:xfrm>
              <a:off x="2900363" y="3978275"/>
              <a:ext cx="38100" cy="1062037"/>
            </a:xfrm>
            <a:custGeom>
              <a:rect b="b" l="l" r="r" t="t"/>
              <a:pathLst>
                <a:path extrusionOk="0" h="281" w="10">
                  <a:moveTo>
                    <a:pt x="0" y="7"/>
                  </a:moveTo>
                  <a:cubicBezTo>
                    <a:pt x="0" y="96"/>
                    <a:pt x="0" y="186"/>
                    <a:pt x="0" y="275"/>
                  </a:cubicBezTo>
                  <a:cubicBezTo>
                    <a:pt x="0" y="281"/>
                    <a:pt x="10" y="281"/>
                    <a:pt x="10" y="275"/>
                  </a:cubicBezTo>
                  <a:cubicBezTo>
                    <a:pt x="10" y="186"/>
                    <a:pt x="10" y="96"/>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3" name="Google Shape;103;p14"/>
            <p:cNvSpPr/>
            <p:nvPr/>
          </p:nvSpPr>
          <p:spPr>
            <a:xfrm>
              <a:off x="3036888" y="3778250"/>
              <a:ext cx="38100" cy="1462087"/>
            </a:xfrm>
            <a:custGeom>
              <a:rect b="b" l="l" r="r" t="t"/>
              <a:pathLst>
                <a:path extrusionOk="0" h="387" w="10">
                  <a:moveTo>
                    <a:pt x="0" y="7"/>
                  </a:moveTo>
                  <a:cubicBezTo>
                    <a:pt x="0" y="132"/>
                    <a:pt x="0" y="256"/>
                    <a:pt x="0" y="381"/>
                  </a:cubicBezTo>
                  <a:cubicBezTo>
                    <a:pt x="0" y="387"/>
                    <a:pt x="10" y="387"/>
                    <a:pt x="10" y="381"/>
                  </a:cubicBezTo>
                  <a:cubicBezTo>
                    <a:pt x="10" y="256"/>
                    <a:pt x="10" y="132"/>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4" name="Google Shape;104;p14"/>
            <p:cNvSpPr/>
            <p:nvPr/>
          </p:nvSpPr>
          <p:spPr>
            <a:xfrm>
              <a:off x="3168650" y="4238625"/>
              <a:ext cx="38100" cy="539750"/>
            </a:xfrm>
            <a:custGeom>
              <a:rect b="b" l="l" r="r" t="t"/>
              <a:pathLst>
                <a:path extrusionOk="0" h="143" w="10">
                  <a:moveTo>
                    <a:pt x="0" y="7"/>
                  </a:moveTo>
                  <a:cubicBezTo>
                    <a:pt x="0" y="50"/>
                    <a:pt x="0" y="94"/>
                    <a:pt x="0" y="137"/>
                  </a:cubicBezTo>
                  <a:cubicBezTo>
                    <a:pt x="0" y="143"/>
                    <a:pt x="10" y="143"/>
                    <a:pt x="10" y="137"/>
                  </a:cubicBezTo>
                  <a:cubicBezTo>
                    <a:pt x="10" y="94"/>
                    <a:pt x="10" y="50"/>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5" name="Google Shape;105;p14"/>
            <p:cNvSpPr/>
            <p:nvPr/>
          </p:nvSpPr>
          <p:spPr>
            <a:xfrm>
              <a:off x="3300413" y="4106863"/>
              <a:ext cx="38100" cy="804862"/>
            </a:xfrm>
            <a:custGeom>
              <a:rect b="b" l="l" r="r" t="t"/>
              <a:pathLst>
                <a:path extrusionOk="0" h="213" w="10">
                  <a:moveTo>
                    <a:pt x="0" y="7"/>
                  </a:moveTo>
                  <a:cubicBezTo>
                    <a:pt x="0" y="74"/>
                    <a:pt x="0" y="140"/>
                    <a:pt x="0" y="207"/>
                  </a:cubicBezTo>
                  <a:cubicBezTo>
                    <a:pt x="0" y="213"/>
                    <a:pt x="10" y="213"/>
                    <a:pt x="10" y="207"/>
                  </a:cubicBezTo>
                  <a:cubicBezTo>
                    <a:pt x="10" y="140"/>
                    <a:pt x="10" y="74"/>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6" name="Google Shape;106;p14"/>
            <p:cNvSpPr/>
            <p:nvPr/>
          </p:nvSpPr>
          <p:spPr>
            <a:xfrm>
              <a:off x="3432175" y="4329113"/>
              <a:ext cx="38100" cy="358775"/>
            </a:xfrm>
            <a:custGeom>
              <a:rect b="b" l="l" r="r" t="t"/>
              <a:pathLst>
                <a:path extrusionOk="0" h="95" w="10">
                  <a:moveTo>
                    <a:pt x="0" y="7"/>
                  </a:moveTo>
                  <a:cubicBezTo>
                    <a:pt x="0" y="34"/>
                    <a:pt x="0" y="62"/>
                    <a:pt x="0" y="89"/>
                  </a:cubicBezTo>
                  <a:cubicBezTo>
                    <a:pt x="0" y="95"/>
                    <a:pt x="10" y="95"/>
                    <a:pt x="10" y="89"/>
                  </a:cubicBezTo>
                  <a:cubicBezTo>
                    <a:pt x="10" y="62"/>
                    <a:pt x="10" y="34"/>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7" name="Google Shape;107;p14"/>
            <p:cNvSpPr/>
            <p:nvPr/>
          </p:nvSpPr>
          <p:spPr>
            <a:xfrm>
              <a:off x="3563938" y="4238625"/>
              <a:ext cx="38100" cy="539750"/>
            </a:xfrm>
            <a:custGeom>
              <a:rect b="b" l="l" r="r" t="t"/>
              <a:pathLst>
                <a:path extrusionOk="0" h="143" w="10">
                  <a:moveTo>
                    <a:pt x="0" y="7"/>
                  </a:moveTo>
                  <a:cubicBezTo>
                    <a:pt x="0" y="50"/>
                    <a:pt x="0" y="94"/>
                    <a:pt x="0" y="137"/>
                  </a:cubicBezTo>
                  <a:cubicBezTo>
                    <a:pt x="0" y="143"/>
                    <a:pt x="10" y="143"/>
                    <a:pt x="10" y="137"/>
                  </a:cubicBezTo>
                  <a:cubicBezTo>
                    <a:pt x="10" y="94"/>
                    <a:pt x="10" y="50"/>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8" name="Google Shape;108;p14"/>
            <p:cNvSpPr/>
            <p:nvPr/>
          </p:nvSpPr>
          <p:spPr>
            <a:xfrm>
              <a:off x="3695700" y="3978275"/>
              <a:ext cx="38100" cy="1062037"/>
            </a:xfrm>
            <a:custGeom>
              <a:rect b="b" l="l" r="r" t="t"/>
              <a:pathLst>
                <a:path extrusionOk="0" h="281" w="10">
                  <a:moveTo>
                    <a:pt x="0" y="7"/>
                  </a:moveTo>
                  <a:cubicBezTo>
                    <a:pt x="0" y="96"/>
                    <a:pt x="0" y="186"/>
                    <a:pt x="0" y="275"/>
                  </a:cubicBezTo>
                  <a:cubicBezTo>
                    <a:pt x="0" y="281"/>
                    <a:pt x="10" y="281"/>
                    <a:pt x="10" y="275"/>
                  </a:cubicBezTo>
                  <a:cubicBezTo>
                    <a:pt x="10" y="186"/>
                    <a:pt x="10" y="96"/>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9" name="Google Shape;109;p14"/>
            <p:cNvSpPr/>
            <p:nvPr/>
          </p:nvSpPr>
          <p:spPr>
            <a:xfrm>
              <a:off x="3827463" y="3948113"/>
              <a:ext cx="38100" cy="1125537"/>
            </a:xfrm>
            <a:custGeom>
              <a:rect b="b" l="l" r="r" t="t"/>
              <a:pathLst>
                <a:path extrusionOk="0" h="298" w="10">
                  <a:moveTo>
                    <a:pt x="0" y="7"/>
                  </a:moveTo>
                  <a:cubicBezTo>
                    <a:pt x="0" y="101"/>
                    <a:pt x="0" y="196"/>
                    <a:pt x="0" y="291"/>
                  </a:cubicBezTo>
                  <a:cubicBezTo>
                    <a:pt x="0" y="298"/>
                    <a:pt x="10" y="298"/>
                    <a:pt x="10" y="291"/>
                  </a:cubicBezTo>
                  <a:cubicBezTo>
                    <a:pt x="10" y="196"/>
                    <a:pt x="10" y="101"/>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0" name="Google Shape;110;p14"/>
            <p:cNvSpPr/>
            <p:nvPr/>
          </p:nvSpPr>
          <p:spPr>
            <a:xfrm>
              <a:off x="3959225" y="4348163"/>
              <a:ext cx="38100" cy="320675"/>
            </a:xfrm>
            <a:custGeom>
              <a:rect b="b" l="l" r="r" t="t"/>
              <a:pathLst>
                <a:path extrusionOk="0" h="85" w="10">
                  <a:moveTo>
                    <a:pt x="0" y="7"/>
                  </a:moveTo>
                  <a:cubicBezTo>
                    <a:pt x="0" y="31"/>
                    <a:pt x="0" y="55"/>
                    <a:pt x="0" y="79"/>
                  </a:cubicBezTo>
                  <a:cubicBezTo>
                    <a:pt x="0" y="85"/>
                    <a:pt x="10" y="85"/>
                    <a:pt x="10" y="79"/>
                  </a:cubicBezTo>
                  <a:cubicBezTo>
                    <a:pt x="10" y="55"/>
                    <a:pt x="10" y="31"/>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1" name="Google Shape;111;p14"/>
            <p:cNvSpPr/>
            <p:nvPr/>
          </p:nvSpPr>
          <p:spPr>
            <a:xfrm>
              <a:off x="4095750" y="4181475"/>
              <a:ext cx="38100" cy="654050"/>
            </a:xfrm>
            <a:custGeom>
              <a:rect b="b" l="l" r="r" t="t"/>
              <a:pathLst>
                <a:path extrusionOk="0" h="173" w="10">
                  <a:moveTo>
                    <a:pt x="0" y="7"/>
                  </a:moveTo>
                  <a:cubicBezTo>
                    <a:pt x="0" y="60"/>
                    <a:pt x="0" y="114"/>
                    <a:pt x="0" y="167"/>
                  </a:cubicBezTo>
                  <a:cubicBezTo>
                    <a:pt x="0" y="173"/>
                    <a:pt x="10" y="173"/>
                    <a:pt x="10" y="167"/>
                  </a:cubicBezTo>
                  <a:cubicBezTo>
                    <a:pt x="10" y="114"/>
                    <a:pt x="10" y="60"/>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2" name="Google Shape;112;p14"/>
            <p:cNvSpPr/>
            <p:nvPr/>
          </p:nvSpPr>
          <p:spPr>
            <a:xfrm>
              <a:off x="4227513" y="4083050"/>
              <a:ext cx="38100" cy="850900"/>
            </a:xfrm>
            <a:custGeom>
              <a:rect b="b" l="l" r="r" t="t"/>
              <a:pathLst>
                <a:path extrusionOk="0" h="225" w="10">
                  <a:moveTo>
                    <a:pt x="0" y="7"/>
                  </a:moveTo>
                  <a:cubicBezTo>
                    <a:pt x="0" y="78"/>
                    <a:pt x="0" y="148"/>
                    <a:pt x="0" y="219"/>
                  </a:cubicBezTo>
                  <a:cubicBezTo>
                    <a:pt x="0" y="225"/>
                    <a:pt x="10" y="225"/>
                    <a:pt x="10" y="219"/>
                  </a:cubicBezTo>
                  <a:cubicBezTo>
                    <a:pt x="10" y="148"/>
                    <a:pt x="10" y="78"/>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3" name="Google Shape;113;p14"/>
            <p:cNvSpPr/>
            <p:nvPr/>
          </p:nvSpPr>
          <p:spPr>
            <a:xfrm>
              <a:off x="4359275" y="3902075"/>
              <a:ext cx="38100" cy="1217612"/>
            </a:xfrm>
            <a:custGeom>
              <a:rect b="b" l="l" r="r" t="t"/>
              <a:pathLst>
                <a:path extrusionOk="0" h="322" w="10">
                  <a:moveTo>
                    <a:pt x="0" y="7"/>
                  </a:moveTo>
                  <a:cubicBezTo>
                    <a:pt x="0" y="109"/>
                    <a:pt x="0" y="212"/>
                    <a:pt x="0" y="315"/>
                  </a:cubicBezTo>
                  <a:cubicBezTo>
                    <a:pt x="0" y="322"/>
                    <a:pt x="10" y="322"/>
                    <a:pt x="10" y="315"/>
                  </a:cubicBezTo>
                  <a:cubicBezTo>
                    <a:pt x="10" y="212"/>
                    <a:pt x="10" y="109"/>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4" name="Google Shape;114;p14"/>
            <p:cNvSpPr/>
            <p:nvPr/>
          </p:nvSpPr>
          <p:spPr>
            <a:xfrm>
              <a:off x="4491038" y="3997325"/>
              <a:ext cx="38100" cy="1023937"/>
            </a:xfrm>
            <a:custGeom>
              <a:rect b="b" l="l" r="r" t="t"/>
              <a:pathLst>
                <a:path extrusionOk="0" h="271" w="10">
                  <a:moveTo>
                    <a:pt x="0" y="7"/>
                  </a:moveTo>
                  <a:cubicBezTo>
                    <a:pt x="0" y="93"/>
                    <a:pt x="0" y="179"/>
                    <a:pt x="0" y="265"/>
                  </a:cubicBezTo>
                  <a:cubicBezTo>
                    <a:pt x="0" y="271"/>
                    <a:pt x="10" y="271"/>
                    <a:pt x="10" y="265"/>
                  </a:cubicBezTo>
                  <a:cubicBezTo>
                    <a:pt x="10" y="179"/>
                    <a:pt x="10" y="93"/>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5" name="Google Shape;115;p14"/>
            <p:cNvSpPr/>
            <p:nvPr/>
          </p:nvSpPr>
          <p:spPr>
            <a:xfrm>
              <a:off x="4622800" y="3587750"/>
              <a:ext cx="38100" cy="1841500"/>
            </a:xfrm>
            <a:custGeom>
              <a:rect b="b" l="l" r="r" t="t"/>
              <a:pathLst>
                <a:path extrusionOk="0" h="487" w="10">
                  <a:moveTo>
                    <a:pt x="0" y="7"/>
                  </a:moveTo>
                  <a:cubicBezTo>
                    <a:pt x="0" y="165"/>
                    <a:pt x="0" y="323"/>
                    <a:pt x="0" y="481"/>
                  </a:cubicBezTo>
                  <a:cubicBezTo>
                    <a:pt x="0" y="487"/>
                    <a:pt x="10" y="487"/>
                    <a:pt x="10" y="481"/>
                  </a:cubicBezTo>
                  <a:cubicBezTo>
                    <a:pt x="10" y="323"/>
                    <a:pt x="10" y="165"/>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6" name="Google Shape;116;p14"/>
            <p:cNvSpPr/>
            <p:nvPr/>
          </p:nvSpPr>
          <p:spPr>
            <a:xfrm>
              <a:off x="4754563" y="4238625"/>
              <a:ext cx="38100" cy="539750"/>
            </a:xfrm>
            <a:custGeom>
              <a:rect b="b" l="l" r="r" t="t"/>
              <a:pathLst>
                <a:path extrusionOk="0" h="143" w="10">
                  <a:moveTo>
                    <a:pt x="0" y="7"/>
                  </a:moveTo>
                  <a:cubicBezTo>
                    <a:pt x="0" y="50"/>
                    <a:pt x="0" y="94"/>
                    <a:pt x="0" y="137"/>
                  </a:cubicBezTo>
                  <a:cubicBezTo>
                    <a:pt x="0" y="143"/>
                    <a:pt x="10" y="143"/>
                    <a:pt x="10" y="137"/>
                  </a:cubicBezTo>
                  <a:cubicBezTo>
                    <a:pt x="10" y="94"/>
                    <a:pt x="10" y="50"/>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7" name="Google Shape;117;p14"/>
            <p:cNvSpPr/>
            <p:nvPr/>
          </p:nvSpPr>
          <p:spPr>
            <a:xfrm>
              <a:off x="4886325" y="4083050"/>
              <a:ext cx="38100" cy="850900"/>
            </a:xfrm>
            <a:custGeom>
              <a:rect b="b" l="l" r="r" t="t"/>
              <a:pathLst>
                <a:path extrusionOk="0" h="225" w="10">
                  <a:moveTo>
                    <a:pt x="0" y="7"/>
                  </a:moveTo>
                  <a:cubicBezTo>
                    <a:pt x="0" y="78"/>
                    <a:pt x="0" y="148"/>
                    <a:pt x="0" y="219"/>
                  </a:cubicBezTo>
                  <a:cubicBezTo>
                    <a:pt x="0" y="225"/>
                    <a:pt x="10" y="225"/>
                    <a:pt x="10" y="219"/>
                  </a:cubicBezTo>
                  <a:cubicBezTo>
                    <a:pt x="10" y="148"/>
                    <a:pt x="10" y="78"/>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8" name="Google Shape;118;p14"/>
            <p:cNvSpPr/>
            <p:nvPr/>
          </p:nvSpPr>
          <p:spPr>
            <a:xfrm>
              <a:off x="5018088" y="4329113"/>
              <a:ext cx="38100" cy="358775"/>
            </a:xfrm>
            <a:custGeom>
              <a:rect b="b" l="l" r="r" t="t"/>
              <a:pathLst>
                <a:path extrusionOk="0" h="95" w="10">
                  <a:moveTo>
                    <a:pt x="0" y="7"/>
                  </a:moveTo>
                  <a:cubicBezTo>
                    <a:pt x="0" y="34"/>
                    <a:pt x="0" y="62"/>
                    <a:pt x="0" y="89"/>
                  </a:cubicBezTo>
                  <a:cubicBezTo>
                    <a:pt x="0" y="95"/>
                    <a:pt x="10" y="95"/>
                    <a:pt x="10" y="89"/>
                  </a:cubicBezTo>
                  <a:cubicBezTo>
                    <a:pt x="10" y="62"/>
                    <a:pt x="10" y="34"/>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9" name="Google Shape;119;p14"/>
            <p:cNvSpPr/>
            <p:nvPr/>
          </p:nvSpPr>
          <p:spPr>
            <a:xfrm>
              <a:off x="5154613" y="3997325"/>
              <a:ext cx="38100" cy="1023937"/>
            </a:xfrm>
            <a:custGeom>
              <a:rect b="b" l="l" r="r" t="t"/>
              <a:pathLst>
                <a:path extrusionOk="0" h="271" w="10">
                  <a:moveTo>
                    <a:pt x="0" y="7"/>
                  </a:moveTo>
                  <a:cubicBezTo>
                    <a:pt x="0" y="93"/>
                    <a:pt x="0" y="179"/>
                    <a:pt x="0" y="265"/>
                  </a:cubicBezTo>
                  <a:cubicBezTo>
                    <a:pt x="0" y="271"/>
                    <a:pt x="10" y="271"/>
                    <a:pt x="10" y="265"/>
                  </a:cubicBezTo>
                  <a:cubicBezTo>
                    <a:pt x="10" y="179"/>
                    <a:pt x="10" y="93"/>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0" name="Google Shape;120;p14"/>
            <p:cNvSpPr/>
            <p:nvPr/>
          </p:nvSpPr>
          <p:spPr>
            <a:xfrm>
              <a:off x="5286375" y="3871913"/>
              <a:ext cx="38100" cy="1273175"/>
            </a:xfrm>
            <a:custGeom>
              <a:rect b="b" l="l" r="r" t="t"/>
              <a:pathLst>
                <a:path extrusionOk="0" h="337" w="10">
                  <a:moveTo>
                    <a:pt x="0" y="7"/>
                  </a:moveTo>
                  <a:cubicBezTo>
                    <a:pt x="0" y="115"/>
                    <a:pt x="0" y="223"/>
                    <a:pt x="0" y="331"/>
                  </a:cubicBezTo>
                  <a:cubicBezTo>
                    <a:pt x="0" y="337"/>
                    <a:pt x="10" y="337"/>
                    <a:pt x="10" y="331"/>
                  </a:cubicBezTo>
                  <a:cubicBezTo>
                    <a:pt x="10" y="223"/>
                    <a:pt x="10" y="115"/>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1" name="Google Shape;121;p14"/>
            <p:cNvSpPr/>
            <p:nvPr/>
          </p:nvSpPr>
          <p:spPr>
            <a:xfrm>
              <a:off x="5418138" y="3948113"/>
              <a:ext cx="38100" cy="1125537"/>
            </a:xfrm>
            <a:custGeom>
              <a:rect b="b" l="l" r="r" t="t"/>
              <a:pathLst>
                <a:path extrusionOk="0" h="298" w="10">
                  <a:moveTo>
                    <a:pt x="0" y="7"/>
                  </a:moveTo>
                  <a:cubicBezTo>
                    <a:pt x="0" y="101"/>
                    <a:pt x="0" y="196"/>
                    <a:pt x="0" y="291"/>
                  </a:cubicBezTo>
                  <a:cubicBezTo>
                    <a:pt x="0" y="298"/>
                    <a:pt x="10" y="298"/>
                    <a:pt x="10" y="291"/>
                  </a:cubicBezTo>
                  <a:cubicBezTo>
                    <a:pt x="10" y="196"/>
                    <a:pt x="10" y="101"/>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2" name="Google Shape;122;p14"/>
            <p:cNvSpPr/>
            <p:nvPr/>
          </p:nvSpPr>
          <p:spPr>
            <a:xfrm>
              <a:off x="5549900" y="4083050"/>
              <a:ext cx="38100" cy="850900"/>
            </a:xfrm>
            <a:custGeom>
              <a:rect b="b" l="l" r="r" t="t"/>
              <a:pathLst>
                <a:path extrusionOk="0" h="225" w="10">
                  <a:moveTo>
                    <a:pt x="0" y="7"/>
                  </a:moveTo>
                  <a:cubicBezTo>
                    <a:pt x="0" y="78"/>
                    <a:pt x="0" y="148"/>
                    <a:pt x="0" y="219"/>
                  </a:cubicBezTo>
                  <a:cubicBezTo>
                    <a:pt x="0" y="225"/>
                    <a:pt x="10" y="225"/>
                    <a:pt x="10" y="219"/>
                  </a:cubicBezTo>
                  <a:cubicBezTo>
                    <a:pt x="10" y="148"/>
                    <a:pt x="10" y="78"/>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3" name="Google Shape;123;p14"/>
            <p:cNvSpPr/>
            <p:nvPr/>
          </p:nvSpPr>
          <p:spPr>
            <a:xfrm>
              <a:off x="5681663" y="3902075"/>
              <a:ext cx="38100" cy="1217612"/>
            </a:xfrm>
            <a:custGeom>
              <a:rect b="b" l="l" r="r" t="t"/>
              <a:pathLst>
                <a:path extrusionOk="0" h="322" w="10">
                  <a:moveTo>
                    <a:pt x="0" y="7"/>
                  </a:moveTo>
                  <a:cubicBezTo>
                    <a:pt x="0" y="109"/>
                    <a:pt x="0" y="212"/>
                    <a:pt x="0" y="315"/>
                  </a:cubicBezTo>
                  <a:cubicBezTo>
                    <a:pt x="0" y="322"/>
                    <a:pt x="10" y="322"/>
                    <a:pt x="10" y="315"/>
                  </a:cubicBezTo>
                  <a:cubicBezTo>
                    <a:pt x="10" y="212"/>
                    <a:pt x="10" y="109"/>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4" name="Google Shape;124;p14"/>
            <p:cNvSpPr/>
            <p:nvPr/>
          </p:nvSpPr>
          <p:spPr>
            <a:xfrm>
              <a:off x="5813425" y="4016375"/>
              <a:ext cx="38100" cy="985837"/>
            </a:xfrm>
            <a:custGeom>
              <a:rect b="b" l="l" r="r" t="t"/>
              <a:pathLst>
                <a:path extrusionOk="0" h="261" w="10">
                  <a:moveTo>
                    <a:pt x="0" y="7"/>
                  </a:moveTo>
                  <a:cubicBezTo>
                    <a:pt x="0" y="90"/>
                    <a:pt x="0" y="172"/>
                    <a:pt x="0" y="255"/>
                  </a:cubicBezTo>
                  <a:cubicBezTo>
                    <a:pt x="0" y="261"/>
                    <a:pt x="10" y="261"/>
                    <a:pt x="10" y="255"/>
                  </a:cubicBezTo>
                  <a:cubicBezTo>
                    <a:pt x="10" y="172"/>
                    <a:pt x="10" y="90"/>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5" name="Google Shape;125;p14"/>
            <p:cNvSpPr/>
            <p:nvPr/>
          </p:nvSpPr>
          <p:spPr>
            <a:xfrm>
              <a:off x="5945188" y="3587750"/>
              <a:ext cx="38100" cy="1841500"/>
            </a:xfrm>
            <a:custGeom>
              <a:rect b="b" l="l" r="r" t="t"/>
              <a:pathLst>
                <a:path extrusionOk="0" h="487" w="10">
                  <a:moveTo>
                    <a:pt x="0" y="7"/>
                  </a:moveTo>
                  <a:cubicBezTo>
                    <a:pt x="0" y="165"/>
                    <a:pt x="0" y="323"/>
                    <a:pt x="0" y="481"/>
                  </a:cubicBezTo>
                  <a:cubicBezTo>
                    <a:pt x="0" y="487"/>
                    <a:pt x="10" y="487"/>
                    <a:pt x="10" y="481"/>
                  </a:cubicBezTo>
                  <a:cubicBezTo>
                    <a:pt x="10" y="323"/>
                    <a:pt x="10" y="165"/>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6" name="Google Shape;126;p14"/>
            <p:cNvSpPr/>
            <p:nvPr/>
          </p:nvSpPr>
          <p:spPr>
            <a:xfrm>
              <a:off x="6076950" y="3225801"/>
              <a:ext cx="38100" cy="2565399"/>
            </a:xfrm>
            <a:custGeom>
              <a:rect b="b" l="l" r="r" t="t"/>
              <a:pathLst>
                <a:path extrusionOk="0" h="679" w="10">
                  <a:moveTo>
                    <a:pt x="0" y="7"/>
                  </a:moveTo>
                  <a:cubicBezTo>
                    <a:pt x="0" y="206"/>
                    <a:pt x="0" y="405"/>
                    <a:pt x="0" y="604"/>
                  </a:cubicBezTo>
                  <a:cubicBezTo>
                    <a:pt x="0" y="627"/>
                    <a:pt x="0" y="650"/>
                    <a:pt x="0" y="673"/>
                  </a:cubicBezTo>
                  <a:cubicBezTo>
                    <a:pt x="0" y="679"/>
                    <a:pt x="10" y="679"/>
                    <a:pt x="10" y="673"/>
                  </a:cubicBezTo>
                  <a:cubicBezTo>
                    <a:pt x="10" y="474"/>
                    <a:pt x="10" y="275"/>
                    <a:pt x="10" y="76"/>
                  </a:cubicBezTo>
                  <a:cubicBezTo>
                    <a:pt x="10" y="53"/>
                    <a:pt x="10" y="30"/>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7" name="Google Shape;127;p14"/>
            <p:cNvSpPr/>
            <p:nvPr/>
          </p:nvSpPr>
          <p:spPr>
            <a:xfrm>
              <a:off x="6213475" y="3587750"/>
              <a:ext cx="38100" cy="1841500"/>
            </a:xfrm>
            <a:custGeom>
              <a:rect b="b" l="l" r="r" t="t"/>
              <a:pathLst>
                <a:path extrusionOk="0" h="487" w="10">
                  <a:moveTo>
                    <a:pt x="0" y="7"/>
                  </a:moveTo>
                  <a:cubicBezTo>
                    <a:pt x="0" y="165"/>
                    <a:pt x="0" y="323"/>
                    <a:pt x="0" y="481"/>
                  </a:cubicBezTo>
                  <a:cubicBezTo>
                    <a:pt x="0" y="487"/>
                    <a:pt x="10" y="487"/>
                    <a:pt x="10" y="481"/>
                  </a:cubicBezTo>
                  <a:cubicBezTo>
                    <a:pt x="10" y="323"/>
                    <a:pt x="10" y="165"/>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8" name="Google Shape;128;p14"/>
            <p:cNvSpPr/>
            <p:nvPr/>
          </p:nvSpPr>
          <p:spPr>
            <a:xfrm>
              <a:off x="6345238" y="4016375"/>
              <a:ext cx="38100" cy="985837"/>
            </a:xfrm>
            <a:custGeom>
              <a:rect b="b" l="l" r="r" t="t"/>
              <a:pathLst>
                <a:path extrusionOk="0" h="261" w="10">
                  <a:moveTo>
                    <a:pt x="0" y="7"/>
                  </a:moveTo>
                  <a:cubicBezTo>
                    <a:pt x="0" y="90"/>
                    <a:pt x="0" y="172"/>
                    <a:pt x="0" y="255"/>
                  </a:cubicBezTo>
                  <a:cubicBezTo>
                    <a:pt x="0" y="261"/>
                    <a:pt x="10" y="261"/>
                    <a:pt x="10" y="255"/>
                  </a:cubicBezTo>
                  <a:cubicBezTo>
                    <a:pt x="10" y="172"/>
                    <a:pt x="10" y="90"/>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9" name="Google Shape;129;p14"/>
            <p:cNvSpPr/>
            <p:nvPr/>
          </p:nvSpPr>
          <p:spPr>
            <a:xfrm>
              <a:off x="6477000" y="3902075"/>
              <a:ext cx="38100" cy="1217612"/>
            </a:xfrm>
            <a:custGeom>
              <a:rect b="b" l="l" r="r" t="t"/>
              <a:pathLst>
                <a:path extrusionOk="0" h="322" w="10">
                  <a:moveTo>
                    <a:pt x="0" y="7"/>
                  </a:moveTo>
                  <a:cubicBezTo>
                    <a:pt x="0" y="109"/>
                    <a:pt x="0" y="212"/>
                    <a:pt x="0" y="315"/>
                  </a:cubicBezTo>
                  <a:cubicBezTo>
                    <a:pt x="0" y="322"/>
                    <a:pt x="10" y="322"/>
                    <a:pt x="10" y="315"/>
                  </a:cubicBezTo>
                  <a:cubicBezTo>
                    <a:pt x="10" y="212"/>
                    <a:pt x="10" y="109"/>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0" name="Google Shape;130;p14"/>
            <p:cNvSpPr/>
            <p:nvPr/>
          </p:nvSpPr>
          <p:spPr>
            <a:xfrm>
              <a:off x="6608763" y="4083050"/>
              <a:ext cx="38100" cy="850900"/>
            </a:xfrm>
            <a:custGeom>
              <a:rect b="b" l="l" r="r" t="t"/>
              <a:pathLst>
                <a:path extrusionOk="0" h="225" w="10">
                  <a:moveTo>
                    <a:pt x="0" y="7"/>
                  </a:moveTo>
                  <a:cubicBezTo>
                    <a:pt x="0" y="78"/>
                    <a:pt x="0" y="148"/>
                    <a:pt x="0" y="219"/>
                  </a:cubicBezTo>
                  <a:cubicBezTo>
                    <a:pt x="0" y="225"/>
                    <a:pt x="10" y="225"/>
                    <a:pt x="10" y="219"/>
                  </a:cubicBezTo>
                  <a:cubicBezTo>
                    <a:pt x="10" y="148"/>
                    <a:pt x="10" y="78"/>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1" name="Google Shape;131;p14"/>
            <p:cNvSpPr/>
            <p:nvPr/>
          </p:nvSpPr>
          <p:spPr>
            <a:xfrm>
              <a:off x="6740525" y="3929063"/>
              <a:ext cx="38100" cy="1163637"/>
            </a:xfrm>
            <a:custGeom>
              <a:rect b="b" l="l" r="r" t="t"/>
              <a:pathLst>
                <a:path extrusionOk="0" h="308" w="10">
                  <a:moveTo>
                    <a:pt x="0" y="7"/>
                  </a:moveTo>
                  <a:cubicBezTo>
                    <a:pt x="0" y="105"/>
                    <a:pt x="0" y="203"/>
                    <a:pt x="0" y="301"/>
                  </a:cubicBezTo>
                  <a:cubicBezTo>
                    <a:pt x="0" y="308"/>
                    <a:pt x="10" y="308"/>
                    <a:pt x="10" y="301"/>
                  </a:cubicBezTo>
                  <a:cubicBezTo>
                    <a:pt x="10" y="203"/>
                    <a:pt x="10" y="105"/>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2" name="Google Shape;132;p14"/>
            <p:cNvSpPr/>
            <p:nvPr/>
          </p:nvSpPr>
          <p:spPr>
            <a:xfrm>
              <a:off x="6872288" y="3871913"/>
              <a:ext cx="38100" cy="1273175"/>
            </a:xfrm>
            <a:custGeom>
              <a:rect b="b" l="l" r="r" t="t"/>
              <a:pathLst>
                <a:path extrusionOk="0" h="337" w="10">
                  <a:moveTo>
                    <a:pt x="0" y="7"/>
                  </a:moveTo>
                  <a:cubicBezTo>
                    <a:pt x="0" y="115"/>
                    <a:pt x="0" y="223"/>
                    <a:pt x="0" y="331"/>
                  </a:cubicBezTo>
                  <a:cubicBezTo>
                    <a:pt x="0" y="337"/>
                    <a:pt x="10" y="337"/>
                    <a:pt x="10" y="331"/>
                  </a:cubicBezTo>
                  <a:cubicBezTo>
                    <a:pt x="10" y="223"/>
                    <a:pt x="10" y="115"/>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3" name="Google Shape;133;p14"/>
            <p:cNvSpPr/>
            <p:nvPr/>
          </p:nvSpPr>
          <p:spPr>
            <a:xfrm>
              <a:off x="7004050" y="4016375"/>
              <a:ext cx="38100" cy="985837"/>
            </a:xfrm>
            <a:custGeom>
              <a:rect b="b" l="l" r="r" t="t"/>
              <a:pathLst>
                <a:path extrusionOk="0" h="261" w="10">
                  <a:moveTo>
                    <a:pt x="0" y="7"/>
                  </a:moveTo>
                  <a:cubicBezTo>
                    <a:pt x="0" y="90"/>
                    <a:pt x="0" y="172"/>
                    <a:pt x="0" y="255"/>
                  </a:cubicBezTo>
                  <a:cubicBezTo>
                    <a:pt x="0" y="261"/>
                    <a:pt x="10" y="261"/>
                    <a:pt x="10" y="255"/>
                  </a:cubicBezTo>
                  <a:cubicBezTo>
                    <a:pt x="10" y="172"/>
                    <a:pt x="10" y="90"/>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4" name="Google Shape;134;p14"/>
            <p:cNvSpPr/>
            <p:nvPr/>
          </p:nvSpPr>
          <p:spPr>
            <a:xfrm>
              <a:off x="7135813" y="4310063"/>
              <a:ext cx="38100" cy="396875"/>
            </a:xfrm>
            <a:custGeom>
              <a:rect b="b" l="l" r="r" t="t"/>
              <a:pathLst>
                <a:path extrusionOk="0" h="105" w="10">
                  <a:moveTo>
                    <a:pt x="0" y="7"/>
                  </a:moveTo>
                  <a:cubicBezTo>
                    <a:pt x="0" y="38"/>
                    <a:pt x="0" y="68"/>
                    <a:pt x="0" y="99"/>
                  </a:cubicBezTo>
                  <a:cubicBezTo>
                    <a:pt x="0" y="105"/>
                    <a:pt x="10" y="105"/>
                    <a:pt x="10" y="99"/>
                  </a:cubicBezTo>
                  <a:cubicBezTo>
                    <a:pt x="10" y="68"/>
                    <a:pt x="10" y="38"/>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5" name="Google Shape;135;p14"/>
            <p:cNvSpPr/>
            <p:nvPr/>
          </p:nvSpPr>
          <p:spPr>
            <a:xfrm>
              <a:off x="7272338" y="4125913"/>
              <a:ext cx="38100" cy="766762"/>
            </a:xfrm>
            <a:custGeom>
              <a:rect b="b" l="l" r="r" t="t"/>
              <a:pathLst>
                <a:path extrusionOk="0" h="203" w="10">
                  <a:moveTo>
                    <a:pt x="0" y="7"/>
                  </a:moveTo>
                  <a:cubicBezTo>
                    <a:pt x="0" y="70"/>
                    <a:pt x="0" y="134"/>
                    <a:pt x="0" y="197"/>
                  </a:cubicBezTo>
                  <a:cubicBezTo>
                    <a:pt x="0" y="203"/>
                    <a:pt x="10" y="203"/>
                    <a:pt x="10" y="197"/>
                  </a:cubicBezTo>
                  <a:cubicBezTo>
                    <a:pt x="10" y="134"/>
                    <a:pt x="10" y="70"/>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6" name="Google Shape;136;p14"/>
            <p:cNvSpPr/>
            <p:nvPr/>
          </p:nvSpPr>
          <p:spPr>
            <a:xfrm>
              <a:off x="7404100" y="4257675"/>
              <a:ext cx="38100" cy="503237"/>
            </a:xfrm>
            <a:custGeom>
              <a:rect b="b" l="l" r="r" t="t"/>
              <a:pathLst>
                <a:path extrusionOk="0" h="133" w="10">
                  <a:moveTo>
                    <a:pt x="0" y="7"/>
                  </a:moveTo>
                  <a:cubicBezTo>
                    <a:pt x="0" y="47"/>
                    <a:pt x="0" y="87"/>
                    <a:pt x="0" y="127"/>
                  </a:cubicBezTo>
                  <a:cubicBezTo>
                    <a:pt x="0" y="133"/>
                    <a:pt x="10" y="133"/>
                    <a:pt x="10" y="127"/>
                  </a:cubicBezTo>
                  <a:cubicBezTo>
                    <a:pt x="10" y="87"/>
                    <a:pt x="10" y="47"/>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7" name="Google Shape;137;p14"/>
            <p:cNvSpPr/>
            <p:nvPr/>
          </p:nvSpPr>
          <p:spPr>
            <a:xfrm>
              <a:off x="7535863" y="3587750"/>
              <a:ext cx="38100" cy="1841500"/>
            </a:xfrm>
            <a:custGeom>
              <a:rect b="b" l="l" r="r" t="t"/>
              <a:pathLst>
                <a:path extrusionOk="0" h="487" w="10">
                  <a:moveTo>
                    <a:pt x="0" y="7"/>
                  </a:moveTo>
                  <a:cubicBezTo>
                    <a:pt x="0" y="165"/>
                    <a:pt x="0" y="323"/>
                    <a:pt x="0" y="481"/>
                  </a:cubicBezTo>
                  <a:cubicBezTo>
                    <a:pt x="0" y="487"/>
                    <a:pt x="10" y="487"/>
                    <a:pt x="10" y="481"/>
                  </a:cubicBezTo>
                  <a:cubicBezTo>
                    <a:pt x="10" y="323"/>
                    <a:pt x="10" y="165"/>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8" name="Google Shape;138;p14"/>
            <p:cNvSpPr/>
            <p:nvPr/>
          </p:nvSpPr>
          <p:spPr>
            <a:xfrm>
              <a:off x="7667625" y="4016375"/>
              <a:ext cx="38100" cy="985837"/>
            </a:xfrm>
            <a:custGeom>
              <a:rect b="b" l="l" r="r" t="t"/>
              <a:pathLst>
                <a:path extrusionOk="0" h="261" w="10">
                  <a:moveTo>
                    <a:pt x="0" y="7"/>
                  </a:moveTo>
                  <a:cubicBezTo>
                    <a:pt x="0" y="90"/>
                    <a:pt x="0" y="172"/>
                    <a:pt x="0" y="255"/>
                  </a:cubicBezTo>
                  <a:cubicBezTo>
                    <a:pt x="0" y="261"/>
                    <a:pt x="10" y="261"/>
                    <a:pt x="10" y="255"/>
                  </a:cubicBezTo>
                  <a:cubicBezTo>
                    <a:pt x="10" y="172"/>
                    <a:pt x="10" y="90"/>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9" name="Google Shape;139;p14"/>
            <p:cNvSpPr/>
            <p:nvPr/>
          </p:nvSpPr>
          <p:spPr>
            <a:xfrm>
              <a:off x="7799388" y="3929063"/>
              <a:ext cx="38100" cy="1163637"/>
            </a:xfrm>
            <a:custGeom>
              <a:rect b="b" l="l" r="r" t="t"/>
              <a:pathLst>
                <a:path extrusionOk="0" h="308" w="10">
                  <a:moveTo>
                    <a:pt x="0" y="7"/>
                  </a:moveTo>
                  <a:cubicBezTo>
                    <a:pt x="0" y="105"/>
                    <a:pt x="0" y="203"/>
                    <a:pt x="0" y="301"/>
                  </a:cubicBezTo>
                  <a:cubicBezTo>
                    <a:pt x="0" y="308"/>
                    <a:pt x="10" y="308"/>
                    <a:pt x="10" y="301"/>
                  </a:cubicBezTo>
                  <a:cubicBezTo>
                    <a:pt x="10" y="203"/>
                    <a:pt x="10" y="105"/>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0" name="Google Shape;140;p14"/>
            <p:cNvSpPr/>
            <p:nvPr/>
          </p:nvSpPr>
          <p:spPr>
            <a:xfrm>
              <a:off x="7931150" y="4083050"/>
              <a:ext cx="38100" cy="850900"/>
            </a:xfrm>
            <a:custGeom>
              <a:rect b="b" l="l" r="r" t="t"/>
              <a:pathLst>
                <a:path extrusionOk="0" h="225" w="10">
                  <a:moveTo>
                    <a:pt x="0" y="7"/>
                  </a:moveTo>
                  <a:cubicBezTo>
                    <a:pt x="0" y="78"/>
                    <a:pt x="0" y="148"/>
                    <a:pt x="0" y="219"/>
                  </a:cubicBezTo>
                  <a:cubicBezTo>
                    <a:pt x="0" y="225"/>
                    <a:pt x="10" y="225"/>
                    <a:pt x="10" y="219"/>
                  </a:cubicBezTo>
                  <a:cubicBezTo>
                    <a:pt x="10" y="148"/>
                    <a:pt x="10" y="78"/>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1" name="Google Shape;141;p14"/>
            <p:cNvSpPr/>
            <p:nvPr/>
          </p:nvSpPr>
          <p:spPr>
            <a:xfrm>
              <a:off x="8062913" y="4181475"/>
              <a:ext cx="38100" cy="654050"/>
            </a:xfrm>
            <a:custGeom>
              <a:rect b="b" l="l" r="r" t="t"/>
              <a:pathLst>
                <a:path extrusionOk="0" h="173" w="10">
                  <a:moveTo>
                    <a:pt x="0" y="7"/>
                  </a:moveTo>
                  <a:cubicBezTo>
                    <a:pt x="0" y="60"/>
                    <a:pt x="0" y="114"/>
                    <a:pt x="0" y="167"/>
                  </a:cubicBezTo>
                  <a:cubicBezTo>
                    <a:pt x="0" y="173"/>
                    <a:pt x="10" y="173"/>
                    <a:pt x="10" y="167"/>
                  </a:cubicBezTo>
                  <a:cubicBezTo>
                    <a:pt x="10" y="114"/>
                    <a:pt x="10" y="60"/>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2" name="Google Shape;142;p14"/>
            <p:cNvSpPr/>
            <p:nvPr/>
          </p:nvSpPr>
          <p:spPr>
            <a:xfrm>
              <a:off x="8194675" y="4348163"/>
              <a:ext cx="38100" cy="320675"/>
            </a:xfrm>
            <a:custGeom>
              <a:rect b="b" l="l" r="r" t="t"/>
              <a:pathLst>
                <a:path extrusionOk="0" h="85" w="10">
                  <a:moveTo>
                    <a:pt x="0" y="7"/>
                  </a:moveTo>
                  <a:cubicBezTo>
                    <a:pt x="0" y="31"/>
                    <a:pt x="0" y="55"/>
                    <a:pt x="0" y="79"/>
                  </a:cubicBezTo>
                  <a:cubicBezTo>
                    <a:pt x="0" y="85"/>
                    <a:pt x="10" y="85"/>
                    <a:pt x="10" y="79"/>
                  </a:cubicBezTo>
                  <a:cubicBezTo>
                    <a:pt x="10" y="55"/>
                    <a:pt x="10" y="31"/>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3" name="Google Shape;143;p14"/>
            <p:cNvSpPr/>
            <p:nvPr/>
          </p:nvSpPr>
          <p:spPr>
            <a:xfrm>
              <a:off x="8331200" y="3929063"/>
              <a:ext cx="36513" cy="1163637"/>
            </a:xfrm>
            <a:custGeom>
              <a:rect b="b" l="l" r="r" t="t"/>
              <a:pathLst>
                <a:path extrusionOk="0" h="308" w="10">
                  <a:moveTo>
                    <a:pt x="0" y="7"/>
                  </a:moveTo>
                  <a:cubicBezTo>
                    <a:pt x="0" y="105"/>
                    <a:pt x="0" y="203"/>
                    <a:pt x="0" y="301"/>
                  </a:cubicBezTo>
                  <a:cubicBezTo>
                    <a:pt x="0" y="308"/>
                    <a:pt x="10" y="308"/>
                    <a:pt x="10" y="301"/>
                  </a:cubicBezTo>
                  <a:cubicBezTo>
                    <a:pt x="10" y="203"/>
                    <a:pt x="10" y="105"/>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4" name="Google Shape;144;p14"/>
            <p:cNvSpPr/>
            <p:nvPr/>
          </p:nvSpPr>
          <p:spPr>
            <a:xfrm>
              <a:off x="8462963" y="4016375"/>
              <a:ext cx="38100" cy="985837"/>
            </a:xfrm>
            <a:custGeom>
              <a:rect b="b" l="l" r="r" t="t"/>
              <a:pathLst>
                <a:path extrusionOk="0" h="261" w="10">
                  <a:moveTo>
                    <a:pt x="0" y="7"/>
                  </a:moveTo>
                  <a:cubicBezTo>
                    <a:pt x="0" y="90"/>
                    <a:pt x="0" y="172"/>
                    <a:pt x="0" y="255"/>
                  </a:cubicBezTo>
                  <a:cubicBezTo>
                    <a:pt x="0" y="261"/>
                    <a:pt x="10" y="261"/>
                    <a:pt x="10" y="255"/>
                  </a:cubicBezTo>
                  <a:cubicBezTo>
                    <a:pt x="10" y="172"/>
                    <a:pt x="10" y="90"/>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5" name="Google Shape;145;p14"/>
            <p:cNvSpPr/>
            <p:nvPr/>
          </p:nvSpPr>
          <p:spPr>
            <a:xfrm>
              <a:off x="8594725" y="4205288"/>
              <a:ext cx="38100" cy="608012"/>
            </a:xfrm>
            <a:custGeom>
              <a:rect b="b" l="l" r="r" t="t"/>
              <a:pathLst>
                <a:path extrusionOk="0" h="161" w="10">
                  <a:moveTo>
                    <a:pt x="0" y="7"/>
                  </a:moveTo>
                  <a:cubicBezTo>
                    <a:pt x="0" y="56"/>
                    <a:pt x="0" y="106"/>
                    <a:pt x="0" y="155"/>
                  </a:cubicBezTo>
                  <a:cubicBezTo>
                    <a:pt x="0" y="161"/>
                    <a:pt x="10" y="161"/>
                    <a:pt x="10" y="155"/>
                  </a:cubicBezTo>
                  <a:cubicBezTo>
                    <a:pt x="10" y="106"/>
                    <a:pt x="10" y="56"/>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6" name="Google Shape;146;p14"/>
            <p:cNvSpPr/>
            <p:nvPr/>
          </p:nvSpPr>
          <p:spPr>
            <a:xfrm>
              <a:off x="8726488" y="4348163"/>
              <a:ext cx="38100" cy="320675"/>
            </a:xfrm>
            <a:custGeom>
              <a:rect b="b" l="l" r="r" t="t"/>
              <a:pathLst>
                <a:path extrusionOk="0" h="85" w="10">
                  <a:moveTo>
                    <a:pt x="0" y="7"/>
                  </a:moveTo>
                  <a:cubicBezTo>
                    <a:pt x="0" y="31"/>
                    <a:pt x="0" y="55"/>
                    <a:pt x="0" y="79"/>
                  </a:cubicBezTo>
                  <a:cubicBezTo>
                    <a:pt x="0" y="85"/>
                    <a:pt x="10" y="85"/>
                    <a:pt x="10" y="79"/>
                  </a:cubicBezTo>
                  <a:cubicBezTo>
                    <a:pt x="10" y="55"/>
                    <a:pt x="10" y="31"/>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7" name="Google Shape;147;p14"/>
            <p:cNvSpPr/>
            <p:nvPr/>
          </p:nvSpPr>
          <p:spPr>
            <a:xfrm>
              <a:off x="8858250" y="4125913"/>
              <a:ext cx="38100" cy="766762"/>
            </a:xfrm>
            <a:custGeom>
              <a:rect b="b" l="l" r="r" t="t"/>
              <a:pathLst>
                <a:path extrusionOk="0" h="203" w="10">
                  <a:moveTo>
                    <a:pt x="0" y="7"/>
                  </a:moveTo>
                  <a:cubicBezTo>
                    <a:pt x="0" y="70"/>
                    <a:pt x="0" y="134"/>
                    <a:pt x="0" y="197"/>
                  </a:cubicBezTo>
                  <a:cubicBezTo>
                    <a:pt x="0" y="203"/>
                    <a:pt x="10" y="203"/>
                    <a:pt x="10" y="197"/>
                  </a:cubicBezTo>
                  <a:cubicBezTo>
                    <a:pt x="10" y="134"/>
                    <a:pt x="10" y="70"/>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8" name="Google Shape;148;p14"/>
            <p:cNvSpPr/>
            <p:nvPr/>
          </p:nvSpPr>
          <p:spPr>
            <a:xfrm>
              <a:off x="8990013" y="4257675"/>
              <a:ext cx="38100" cy="503237"/>
            </a:xfrm>
            <a:custGeom>
              <a:rect b="b" l="l" r="r" t="t"/>
              <a:pathLst>
                <a:path extrusionOk="0" h="133" w="10">
                  <a:moveTo>
                    <a:pt x="0" y="7"/>
                  </a:moveTo>
                  <a:cubicBezTo>
                    <a:pt x="0" y="47"/>
                    <a:pt x="0" y="87"/>
                    <a:pt x="0" y="127"/>
                  </a:cubicBezTo>
                  <a:cubicBezTo>
                    <a:pt x="0" y="133"/>
                    <a:pt x="10" y="133"/>
                    <a:pt x="10" y="127"/>
                  </a:cubicBezTo>
                  <a:cubicBezTo>
                    <a:pt x="10" y="87"/>
                    <a:pt x="10" y="47"/>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9" name="Google Shape;149;p14"/>
            <p:cNvSpPr/>
            <p:nvPr/>
          </p:nvSpPr>
          <p:spPr>
            <a:xfrm>
              <a:off x="9121775" y="3800475"/>
              <a:ext cx="38100" cy="1417637"/>
            </a:xfrm>
            <a:custGeom>
              <a:rect b="b" l="l" r="r" t="t"/>
              <a:pathLst>
                <a:path extrusionOk="0" h="375" w="10">
                  <a:moveTo>
                    <a:pt x="0" y="7"/>
                  </a:moveTo>
                  <a:cubicBezTo>
                    <a:pt x="0" y="128"/>
                    <a:pt x="0" y="248"/>
                    <a:pt x="0" y="369"/>
                  </a:cubicBezTo>
                  <a:cubicBezTo>
                    <a:pt x="0" y="375"/>
                    <a:pt x="10" y="375"/>
                    <a:pt x="10" y="369"/>
                  </a:cubicBezTo>
                  <a:cubicBezTo>
                    <a:pt x="10" y="248"/>
                    <a:pt x="10" y="128"/>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50" name="Google Shape;150;p14"/>
            <p:cNvSpPr/>
            <p:nvPr/>
          </p:nvSpPr>
          <p:spPr>
            <a:xfrm>
              <a:off x="9253538" y="4016375"/>
              <a:ext cx="38100" cy="985837"/>
            </a:xfrm>
            <a:custGeom>
              <a:rect b="b" l="l" r="r" t="t"/>
              <a:pathLst>
                <a:path extrusionOk="0" h="261" w="10">
                  <a:moveTo>
                    <a:pt x="0" y="7"/>
                  </a:moveTo>
                  <a:cubicBezTo>
                    <a:pt x="0" y="90"/>
                    <a:pt x="0" y="172"/>
                    <a:pt x="0" y="255"/>
                  </a:cubicBezTo>
                  <a:cubicBezTo>
                    <a:pt x="0" y="261"/>
                    <a:pt x="10" y="261"/>
                    <a:pt x="10" y="255"/>
                  </a:cubicBezTo>
                  <a:cubicBezTo>
                    <a:pt x="10" y="172"/>
                    <a:pt x="10" y="90"/>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51" name="Google Shape;151;p14"/>
            <p:cNvSpPr/>
            <p:nvPr/>
          </p:nvSpPr>
          <p:spPr>
            <a:xfrm>
              <a:off x="9390063" y="4257675"/>
              <a:ext cx="36513" cy="503237"/>
            </a:xfrm>
            <a:custGeom>
              <a:rect b="b" l="l" r="r" t="t"/>
              <a:pathLst>
                <a:path extrusionOk="0" h="133" w="10">
                  <a:moveTo>
                    <a:pt x="0" y="7"/>
                  </a:moveTo>
                  <a:cubicBezTo>
                    <a:pt x="0" y="47"/>
                    <a:pt x="0" y="87"/>
                    <a:pt x="0" y="127"/>
                  </a:cubicBezTo>
                  <a:cubicBezTo>
                    <a:pt x="0" y="133"/>
                    <a:pt x="10" y="133"/>
                    <a:pt x="10" y="127"/>
                  </a:cubicBezTo>
                  <a:cubicBezTo>
                    <a:pt x="10" y="87"/>
                    <a:pt x="10" y="47"/>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52" name="Google Shape;152;p14"/>
            <p:cNvSpPr/>
            <p:nvPr/>
          </p:nvSpPr>
          <p:spPr>
            <a:xfrm>
              <a:off x="9521825" y="4329113"/>
              <a:ext cx="38100" cy="358775"/>
            </a:xfrm>
            <a:custGeom>
              <a:rect b="b" l="l" r="r" t="t"/>
              <a:pathLst>
                <a:path extrusionOk="0" h="95" w="10">
                  <a:moveTo>
                    <a:pt x="0" y="7"/>
                  </a:moveTo>
                  <a:cubicBezTo>
                    <a:pt x="0" y="34"/>
                    <a:pt x="0" y="62"/>
                    <a:pt x="0" y="89"/>
                  </a:cubicBezTo>
                  <a:cubicBezTo>
                    <a:pt x="0" y="95"/>
                    <a:pt x="10" y="95"/>
                    <a:pt x="10" y="89"/>
                  </a:cubicBezTo>
                  <a:cubicBezTo>
                    <a:pt x="10" y="62"/>
                    <a:pt x="10" y="34"/>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53" name="Google Shape;153;p14"/>
            <p:cNvSpPr/>
            <p:nvPr/>
          </p:nvSpPr>
          <p:spPr>
            <a:xfrm>
              <a:off x="9653588" y="4016375"/>
              <a:ext cx="38100" cy="985837"/>
            </a:xfrm>
            <a:custGeom>
              <a:rect b="b" l="l" r="r" t="t"/>
              <a:pathLst>
                <a:path extrusionOk="0" h="261" w="10">
                  <a:moveTo>
                    <a:pt x="0" y="7"/>
                  </a:moveTo>
                  <a:cubicBezTo>
                    <a:pt x="0" y="90"/>
                    <a:pt x="0" y="172"/>
                    <a:pt x="0" y="255"/>
                  </a:cubicBezTo>
                  <a:cubicBezTo>
                    <a:pt x="0" y="261"/>
                    <a:pt x="10" y="261"/>
                    <a:pt x="10" y="255"/>
                  </a:cubicBezTo>
                  <a:cubicBezTo>
                    <a:pt x="10" y="172"/>
                    <a:pt x="10" y="90"/>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54" name="Google Shape;154;p14"/>
            <p:cNvSpPr/>
            <p:nvPr/>
          </p:nvSpPr>
          <p:spPr>
            <a:xfrm>
              <a:off x="9785350" y="4238625"/>
              <a:ext cx="38100" cy="539750"/>
            </a:xfrm>
            <a:custGeom>
              <a:rect b="b" l="l" r="r" t="t"/>
              <a:pathLst>
                <a:path extrusionOk="0" h="143" w="10">
                  <a:moveTo>
                    <a:pt x="0" y="7"/>
                  </a:moveTo>
                  <a:cubicBezTo>
                    <a:pt x="0" y="50"/>
                    <a:pt x="0" y="94"/>
                    <a:pt x="0" y="137"/>
                  </a:cubicBezTo>
                  <a:cubicBezTo>
                    <a:pt x="0" y="143"/>
                    <a:pt x="10" y="143"/>
                    <a:pt x="10" y="137"/>
                  </a:cubicBezTo>
                  <a:cubicBezTo>
                    <a:pt x="10" y="94"/>
                    <a:pt x="10" y="50"/>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55" name="Google Shape;155;p14"/>
            <p:cNvSpPr/>
            <p:nvPr/>
          </p:nvSpPr>
          <p:spPr>
            <a:xfrm>
              <a:off x="9917113" y="4238625"/>
              <a:ext cx="38100" cy="539750"/>
            </a:xfrm>
            <a:custGeom>
              <a:rect b="b" l="l" r="r" t="t"/>
              <a:pathLst>
                <a:path extrusionOk="0" h="143" w="10">
                  <a:moveTo>
                    <a:pt x="0" y="7"/>
                  </a:moveTo>
                  <a:cubicBezTo>
                    <a:pt x="0" y="50"/>
                    <a:pt x="0" y="94"/>
                    <a:pt x="0" y="137"/>
                  </a:cubicBezTo>
                  <a:cubicBezTo>
                    <a:pt x="0" y="143"/>
                    <a:pt x="10" y="143"/>
                    <a:pt x="10" y="137"/>
                  </a:cubicBezTo>
                  <a:cubicBezTo>
                    <a:pt x="10" y="94"/>
                    <a:pt x="10" y="50"/>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56" name="Google Shape;156;p14"/>
            <p:cNvSpPr/>
            <p:nvPr/>
          </p:nvSpPr>
          <p:spPr>
            <a:xfrm>
              <a:off x="10048875" y="4367213"/>
              <a:ext cx="38100" cy="282575"/>
            </a:xfrm>
            <a:custGeom>
              <a:rect b="b" l="l" r="r" t="t"/>
              <a:pathLst>
                <a:path extrusionOk="0" h="75" w="10">
                  <a:moveTo>
                    <a:pt x="0" y="7"/>
                  </a:moveTo>
                  <a:cubicBezTo>
                    <a:pt x="0" y="28"/>
                    <a:pt x="0" y="48"/>
                    <a:pt x="0" y="69"/>
                  </a:cubicBezTo>
                  <a:cubicBezTo>
                    <a:pt x="0" y="75"/>
                    <a:pt x="10" y="75"/>
                    <a:pt x="10" y="69"/>
                  </a:cubicBezTo>
                  <a:cubicBezTo>
                    <a:pt x="10" y="48"/>
                    <a:pt x="10" y="28"/>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57" name="Google Shape;157;p14"/>
            <p:cNvSpPr/>
            <p:nvPr/>
          </p:nvSpPr>
          <p:spPr>
            <a:xfrm>
              <a:off x="10180638" y="4348163"/>
              <a:ext cx="38100" cy="320675"/>
            </a:xfrm>
            <a:custGeom>
              <a:rect b="b" l="l" r="r" t="t"/>
              <a:pathLst>
                <a:path extrusionOk="0" h="85" w="10">
                  <a:moveTo>
                    <a:pt x="0" y="7"/>
                  </a:moveTo>
                  <a:cubicBezTo>
                    <a:pt x="0" y="31"/>
                    <a:pt x="0" y="55"/>
                    <a:pt x="0" y="79"/>
                  </a:cubicBezTo>
                  <a:cubicBezTo>
                    <a:pt x="0" y="85"/>
                    <a:pt x="10" y="85"/>
                    <a:pt x="10" y="79"/>
                  </a:cubicBezTo>
                  <a:cubicBezTo>
                    <a:pt x="10" y="55"/>
                    <a:pt x="10" y="31"/>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58" name="Google Shape;158;p14"/>
            <p:cNvSpPr/>
            <p:nvPr/>
          </p:nvSpPr>
          <p:spPr>
            <a:xfrm>
              <a:off x="10312400" y="4416425"/>
              <a:ext cx="38100" cy="185737"/>
            </a:xfrm>
            <a:custGeom>
              <a:rect b="b" l="l" r="r" t="t"/>
              <a:pathLst>
                <a:path extrusionOk="0" h="49" w="10">
                  <a:moveTo>
                    <a:pt x="0" y="7"/>
                  </a:moveTo>
                  <a:cubicBezTo>
                    <a:pt x="0" y="19"/>
                    <a:pt x="0" y="31"/>
                    <a:pt x="0" y="43"/>
                  </a:cubicBezTo>
                  <a:cubicBezTo>
                    <a:pt x="0" y="49"/>
                    <a:pt x="10" y="49"/>
                    <a:pt x="10" y="43"/>
                  </a:cubicBezTo>
                  <a:cubicBezTo>
                    <a:pt x="10" y="31"/>
                    <a:pt x="10" y="19"/>
                    <a:pt x="10" y="7"/>
                  </a:cubicBezTo>
                  <a:cubicBezTo>
                    <a:pt x="10" y="0"/>
                    <a:pt x="0" y="0"/>
                    <a:pt x="0" y="7"/>
                  </a:cubicBezTo>
                  <a:close/>
                </a:path>
              </a:pathLst>
            </a:custGeom>
            <a:gradFill>
              <a:gsLst>
                <a:gs pos="0">
                  <a:schemeClr val="lt1"/>
                </a:gs>
                <a:gs pos="51000">
                  <a:srgbClr val="F7C68E"/>
                </a:gs>
                <a:gs pos="100000">
                  <a:schemeClr val="accent5"/>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grpSp>
      <p:sp>
        <p:nvSpPr>
          <p:cNvPr id="159" name="Google Shape;159;p14"/>
          <p:cNvSpPr txBox="1"/>
          <p:nvPr>
            <p:ph type="ctrTitle"/>
          </p:nvPr>
        </p:nvSpPr>
        <p:spPr>
          <a:xfrm>
            <a:off x="909825" y="1483312"/>
            <a:ext cx="10360500" cy="524700"/>
          </a:xfrm>
          <a:prstGeom prst="rect">
            <a:avLst/>
          </a:prstGeom>
          <a:noFill/>
          <a:ln>
            <a:noFill/>
          </a:ln>
        </p:spPr>
        <p:txBody>
          <a:bodyPr anchorCtr="0" anchor="b" bIns="0" lIns="0" spcFirstLastPara="1" rIns="0" wrap="square" tIns="0">
            <a:noAutofit/>
          </a:bodyPr>
          <a:lstStyle/>
          <a:p>
            <a:pPr indent="0" lvl="0" marL="0" rtl="0" algn="ctr">
              <a:spcBef>
                <a:spcPts val="0"/>
              </a:spcBef>
              <a:spcAft>
                <a:spcPts val="0"/>
              </a:spcAft>
              <a:buClr>
                <a:schemeClr val="lt1"/>
              </a:buClr>
              <a:buSzPts val="6600"/>
              <a:buFont typeface="Quattrocento Sans"/>
              <a:buNone/>
            </a:pPr>
            <a:r>
              <a:rPr b="1" lang="en-US" sz="4000"/>
              <a:t>Independent Component Analysis</a:t>
            </a:r>
            <a:endParaRPr b="1" sz="4000"/>
          </a:p>
        </p:txBody>
      </p:sp>
      <p:sp>
        <p:nvSpPr>
          <p:cNvPr id="160" name="Google Shape;160;p14"/>
          <p:cNvSpPr txBox="1"/>
          <p:nvPr>
            <p:ph idx="1" type="subTitle"/>
          </p:nvPr>
        </p:nvSpPr>
        <p:spPr>
          <a:xfrm>
            <a:off x="896625" y="4527252"/>
            <a:ext cx="10386900" cy="587700"/>
          </a:xfrm>
          <a:prstGeom prst="rect">
            <a:avLst/>
          </a:prstGeom>
          <a:noFill/>
          <a:ln>
            <a:noFill/>
          </a:ln>
        </p:spPr>
        <p:txBody>
          <a:bodyPr anchorCtr="0" anchor="t" bIns="0" lIns="0" spcFirstLastPara="1" rIns="0" wrap="square" tIns="0">
            <a:normAutofit/>
          </a:bodyPr>
          <a:lstStyle/>
          <a:p>
            <a:pPr indent="0" lvl="0" marL="0" rtl="0" algn="ctr">
              <a:spcBef>
                <a:spcPts val="0"/>
              </a:spcBef>
              <a:spcAft>
                <a:spcPts val="0"/>
              </a:spcAft>
              <a:buClr>
                <a:schemeClr val="lt1"/>
              </a:buClr>
              <a:buSzPts val="2400"/>
              <a:buNone/>
            </a:pPr>
            <a:r>
              <a:rPr b="1" lang="en-US"/>
              <a:t>Team Name - </a:t>
            </a:r>
            <a:r>
              <a:rPr b="1" lang="en-US"/>
              <a:t>OmNiSiYaKrMa</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accent2"/>
            </a:gs>
            <a:gs pos="10000">
              <a:schemeClr val="accent2"/>
            </a:gs>
            <a:gs pos="94000">
              <a:srgbClr val="0042AE"/>
            </a:gs>
            <a:gs pos="100000">
              <a:srgbClr val="0042AE"/>
            </a:gs>
          </a:gsLst>
          <a:lin ang="2700006" scaled="0"/>
        </a:gradFill>
      </p:bgPr>
    </p:bg>
    <p:spTree>
      <p:nvGrpSpPr>
        <p:cNvPr id="164" name="Shape 164"/>
        <p:cNvGrpSpPr/>
        <p:nvPr/>
      </p:nvGrpSpPr>
      <p:grpSpPr>
        <a:xfrm>
          <a:off x="0" y="0"/>
          <a:ext cx="0" cy="0"/>
          <a:chOff x="0" y="0"/>
          <a:chExt cx="0" cy="0"/>
        </a:xfrm>
      </p:grpSpPr>
      <p:sp>
        <p:nvSpPr>
          <p:cNvPr id="165" name="Google Shape;165;p15"/>
          <p:cNvSpPr txBox="1"/>
          <p:nvPr>
            <p:ph type="ctrTitle"/>
          </p:nvPr>
        </p:nvSpPr>
        <p:spPr>
          <a:xfrm>
            <a:off x="914175" y="714380"/>
            <a:ext cx="10360500" cy="593400"/>
          </a:xfrm>
          <a:prstGeom prst="rect">
            <a:avLst/>
          </a:prstGeom>
          <a:noFill/>
          <a:ln>
            <a:noFill/>
          </a:ln>
        </p:spPr>
        <p:txBody>
          <a:bodyPr anchorCtr="0" anchor="b" bIns="0" lIns="0" spcFirstLastPara="1" rIns="0" wrap="square" tIns="0">
            <a:noAutofit/>
          </a:bodyPr>
          <a:lstStyle/>
          <a:p>
            <a:pPr indent="0" lvl="0" marL="0" rtl="0" algn="ctr">
              <a:spcBef>
                <a:spcPts val="0"/>
              </a:spcBef>
              <a:spcAft>
                <a:spcPts val="0"/>
              </a:spcAft>
              <a:buClr>
                <a:schemeClr val="lt1"/>
              </a:buClr>
              <a:buSzPts val="6600"/>
              <a:buFont typeface="Quattrocento Sans"/>
              <a:buNone/>
            </a:pPr>
            <a:r>
              <a:rPr b="1" lang="en-US" sz="3600"/>
              <a:t>What is ICA?</a:t>
            </a:r>
            <a:endParaRPr b="1" sz="3600"/>
          </a:p>
        </p:txBody>
      </p:sp>
      <p:sp>
        <p:nvSpPr>
          <p:cNvPr id="166" name="Google Shape;166;p15"/>
          <p:cNvSpPr txBox="1"/>
          <p:nvPr>
            <p:ph idx="1" type="subTitle"/>
          </p:nvPr>
        </p:nvSpPr>
        <p:spPr>
          <a:xfrm>
            <a:off x="896625" y="1885950"/>
            <a:ext cx="10386900" cy="395760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Clr>
                <a:schemeClr val="lt1"/>
              </a:buClr>
              <a:buSzPts val="2400"/>
              <a:buNone/>
            </a:pPr>
            <a:r>
              <a:rPr b="1" lang="en-US" sz="2000"/>
              <a:t>Independent </a:t>
            </a:r>
            <a:r>
              <a:rPr b="1" lang="en-US" sz="2000"/>
              <a:t>component</a:t>
            </a:r>
            <a:r>
              <a:rPr b="1" lang="en-US" sz="2000"/>
              <a:t> analysis is a method to </a:t>
            </a:r>
            <a:r>
              <a:rPr b="1" lang="en-US" sz="2000"/>
              <a:t>separate</a:t>
            </a:r>
            <a:r>
              <a:rPr b="1" lang="en-US" sz="2000"/>
              <a:t> </a:t>
            </a:r>
            <a:r>
              <a:rPr b="1" lang="en-US" sz="2000"/>
              <a:t>a multivariate signal into its additive subcomponents. </a:t>
            </a:r>
            <a:endParaRPr b="1" sz="2000"/>
          </a:p>
          <a:p>
            <a:pPr indent="0" lvl="0" marL="0" rtl="0" algn="l">
              <a:spcBef>
                <a:spcPts val="0"/>
              </a:spcBef>
              <a:spcAft>
                <a:spcPts val="0"/>
              </a:spcAft>
              <a:buClr>
                <a:schemeClr val="lt1"/>
              </a:buClr>
              <a:buSzPts val="2400"/>
              <a:buNone/>
            </a:pPr>
            <a:r>
              <a:t/>
            </a:r>
            <a:endParaRPr b="1" sz="2000"/>
          </a:p>
          <a:p>
            <a:pPr indent="0" lvl="0" marL="0" rtl="0" algn="l">
              <a:spcBef>
                <a:spcPts val="0"/>
              </a:spcBef>
              <a:spcAft>
                <a:spcPts val="0"/>
              </a:spcAft>
              <a:buClr>
                <a:schemeClr val="lt1"/>
              </a:buClr>
              <a:buSzPts val="2400"/>
              <a:buNone/>
            </a:pPr>
            <a:r>
              <a:rPr b="1" lang="en-US" sz="2000"/>
              <a:t>It is generally used for signal processing, a common discussed example is </a:t>
            </a:r>
            <a:endParaRPr b="1" sz="2000"/>
          </a:p>
          <a:p>
            <a:pPr indent="0" lvl="0" marL="0" rtl="0" algn="ctr">
              <a:spcBef>
                <a:spcPts val="0"/>
              </a:spcBef>
              <a:spcAft>
                <a:spcPts val="0"/>
              </a:spcAft>
              <a:buClr>
                <a:schemeClr val="lt1"/>
              </a:buClr>
              <a:buSzPts val="2400"/>
              <a:buNone/>
            </a:pPr>
            <a:r>
              <a:t/>
            </a:r>
            <a:endParaRPr b="1" i="1" sz="2000"/>
          </a:p>
          <a:p>
            <a:pPr indent="0" lvl="0" marL="0" rtl="0" algn="ctr">
              <a:spcBef>
                <a:spcPts val="0"/>
              </a:spcBef>
              <a:spcAft>
                <a:spcPts val="0"/>
              </a:spcAft>
              <a:buClr>
                <a:schemeClr val="lt1"/>
              </a:buClr>
              <a:buSzPts val="2400"/>
              <a:buNone/>
            </a:pPr>
            <a:r>
              <a:rPr b="1" i="1" lang="en-US" sz="2000"/>
              <a:t>“cocktail party problem”</a:t>
            </a:r>
            <a:endParaRPr b="1" i="1" sz="2000"/>
          </a:p>
          <a:p>
            <a:pPr indent="0" lvl="0" marL="0" rtl="0" algn="ctr">
              <a:spcBef>
                <a:spcPts val="0"/>
              </a:spcBef>
              <a:spcAft>
                <a:spcPts val="0"/>
              </a:spcAft>
              <a:buClr>
                <a:schemeClr val="lt1"/>
              </a:buClr>
              <a:buSzPts val="2400"/>
              <a:buNone/>
            </a:pPr>
            <a:r>
              <a:t/>
            </a:r>
            <a:endParaRPr b="1" i="1" sz="2000"/>
          </a:p>
          <a:p>
            <a:pPr indent="0" lvl="0" marL="0" rtl="0" algn="ctr">
              <a:spcBef>
                <a:spcPts val="0"/>
              </a:spcBef>
              <a:spcAft>
                <a:spcPts val="0"/>
              </a:spcAft>
              <a:buClr>
                <a:schemeClr val="lt1"/>
              </a:buClr>
              <a:buSzPts val="2400"/>
              <a:buNone/>
            </a:pPr>
            <a:r>
              <a:rPr b="1" lang="en-US" sz="2000"/>
              <a:t>(To separate the speech signal from a sample data consisting of people talking simultaneously in a room)</a:t>
            </a:r>
            <a:endParaRPr b="1" sz="2000"/>
          </a:p>
          <a:p>
            <a:pPr indent="0" lvl="0" marL="0" rtl="0" algn="l">
              <a:spcBef>
                <a:spcPts val="0"/>
              </a:spcBef>
              <a:spcAft>
                <a:spcPts val="0"/>
              </a:spcAft>
              <a:buClr>
                <a:schemeClr val="lt1"/>
              </a:buClr>
              <a:buSzPts val="2400"/>
              <a:buNone/>
            </a:pPr>
            <a:r>
              <a:rPr b="1" lang="en-US" sz="2000"/>
              <a:t> </a:t>
            </a:r>
            <a:endParaRPr b="1"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accent2"/>
            </a:gs>
            <a:gs pos="10000">
              <a:schemeClr val="accent2"/>
            </a:gs>
            <a:gs pos="94000">
              <a:srgbClr val="0042AE"/>
            </a:gs>
            <a:gs pos="100000">
              <a:srgbClr val="0042AE"/>
            </a:gs>
          </a:gsLst>
          <a:lin ang="2700006" scaled="0"/>
        </a:gradFill>
      </p:bgPr>
    </p:bg>
    <p:spTree>
      <p:nvGrpSpPr>
        <p:cNvPr id="170" name="Shape 170"/>
        <p:cNvGrpSpPr/>
        <p:nvPr/>
      </p:nvGrpSpPr>
      <p:grpSpPr>
        <a:xfrm>
          <a:off x="0" y="0"/>
          <a:ext cx="0" cy="0"/>
          <a:chOff x="0" y="0"/>
          <a:chExt cx="0" cy="0"/>
        </a:xfrm>
      </p:grpSpPr>
      <p:sp>
        <p:nvSpPr>
          <p:cNvPr id="171" name="Google Shape;171;p16"/>
          <p:cNvSpPr txBox="1"/>
          <p:nvPr>
            <p:ph type="ctrTitle"/>
          </p:nvPr>
        </p:nvSpPr>
        <p:spPr>
          <a:xfrm>
            <a:off x="914175" y="714380"/>
            <a:ext cx="10360500" cy="593400"/>
          </a:xfrm>
          <a:prstGeom prst="rect">
            <a:avLst/>
          </a:prstGeom>
          <a:noFill/>
          <a:ln>
            <a:noFill/>
          </a:ln>
        </p:spPr>
        <p:txBody>
          <a:bodyPr anchorCtr="0" anchor="b" bIns="0" lIns="0" spcFirstLastPara="1" rIns="0" wrap="square" tIns="0">
            <a:noAutofit/>
          </a:bodyPr>
          <a:lstStyle/>
          <a:p>
            <a:pPr indent="0" lvl="0" marL="0" rtl="0" algn="ctr">
              <a:spcBef>
                <a:spcPts val="0"/>
              </a:spcBef>
              <a:spcAft>
                <a:spcPts val="0"/>
              </a:spcAft>
              <a:buClr>
                <a:schemeClr val="lt1"/>
              </a:buClr>
              <a:buSzPts val="6600"/>
              <a:buFont typeface="Quattrocento Sans"/>
              <a:buNone/>
            </a:pPr>
            <a:r>
              <a:rPr b="1" lang="en-US" sz="3600"/>
              <a:t>ICA : Basic Assumption</a:t>
            </a:r>
            <a:endParaRPr b="1" sz="3600"/>
          </a:p>
        </p:txBody>
      </p:sp>
      <p:sp>
        <p:nvSpPr>
          <p:cNvPr id="172" name="Google Shape;172;p16"/>
          <p:cNvSpPr txBox="1"/>
          <p:nvPr>
            <p:ph idx="1" type="subTitle"/>
          </p:nvPr>
        </p:nvSpPr>
        <p:spPr>
          <a:xfrm>
            <a:off x="900975" y="1585925"/>
            <a:ext cx="10386900" cy="4515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lt1"/>
              </a:buClr>
              <a:buSzPts val="2400"/>
              <a:buNone/>
            </a:pPr>
            <a:r>
              <a:rPr b="1" lang="en-US" sz="2000"/>
              <a:t>In order to use ICA </a:t>
            </a:r>
            <a:r>
              <a:rPr b="1" lang="en-US" sz="2000"/>
              <a:t>separation</a:t>
            </a:r>
            <a:r>
              <a:rPr b="1" lang="en-US" sz="2000"/>
              <a:t> for mixed signals, we assume two things: </a:t>
            </a:r>
            <a:endParaRPr b="1" sz="2000"/>
          </a:p>
          <a:p>
            <a:pPr indent="0" lvl="0" marL="0" rtl="0" algn="l">
              <a:spcBef>
                <a:spcPts val="0"/>
              </a:spcBef>
              <a:spcAft>
                <a:spcPts val="0"/>
              </a:spcAft>
              <a:buClr>
                <a:schemeClr val="lt1"/>
              </a:buClr>
              <a:buSzPts val="2400"/>
              <a:buNone/>
            </a:pPr>
            <a:r>
              <a:t/>
            </a:r>
            <a:endParaRPr b="1" sz="2000"/>
          </a:p>
          <a:p>
            <a:pPr indent="-355600" lvl="0" marL="457200" rtl="0" algn="l">
              <a:spcBef>
                <a:spcPts val="0"/>
              </a:spcBef>
              <a:spcAft>
                <a:spcPts val="0"/>
              </a:spcAft>
              <a:buSzPts val="2000"/>
              <a:buChar char="●"/>
            </a:pPr>
            <a:r>
              <a:rPr b="1" lang="en-US" sz="2000"/>
              <a:t>The source signals are independent of each other.</a:t>
            </a:r>
            <a:endParaRPr b="1" sz="2000"/>
          </a:p>
          <a:p>
            <a:pPr indent="-355600" lvl="0" marL="457200" rtl="0" algn="l">
              <a:spcBef>
                <a:spcPts val="0"/>
              </a:spcBef>
              <a:spcAft>
                <a:spcPts val="0"/>
              </a:spcAft>
              <a:buSzPts val="2000"/>
              <a:buChar char="●"/>
            </a:pPr>
            <a:r>
              <a:rPr b="1" lang="en-US" sz="2000"/>
              <a:t>The values in each source signal have non-gaussian distributions (Actually, if just one of the independent </a:t>
            </a:r>
            <a:r>
              <a:rPr b="1" lang="en-US" sz="2000"/>
              <a:t>components is gaussian, the ICA model can still be estimated.)</a:t>
            </a:r>
            <a:endParaRPr b="1" sz="2000"/>
          </a:p>
          <a:p>
            <a:pPr indent="-355600" lvl="0" marL="457200" rtl="0" algn="l">
              <a:spcBef>
                <a:spcPts val="0"/>
              </a:spcBef>
              <a:spcAft>
                <a:spcPts val="0"/>
              </a:spcAft>
              <a:buSzPts val="2000"/>
              <a:buChar char="●"/>
            </a:pPr>
            <a:r>
              <a:rPr b="1" lang="en-US" sz="2000"/>
              <a:t>Based on above two assumptions, the effects that will follow after mixing of source signals are (i.e., expected properties of observed signals) :</a:t>
            </a:r>
            <a:endParaRPr b="1" sz="2000"/>
          </a:p>
          <a:p>
            <a:pPr indent="0" lvl="0" marL="914400" rtl="0" algn="l">
              <a:spcBef>
                <a:spcPts val="0"/>
              </a:spcBef>
              <a:spcAft>
                <a:spcPts val="0"/>
              </a:spcAft>
              <a:buNone/>
            </a:pPr>
            <a:r>
              <a:t/>
            </a:r>
            <a:endParaRPr b="1" sz="2000"/>
          </a:p>
          <a:p>
            <a:pPr indent="-355600" lvl="2" marL="1371600" rtl="0" algn="l">
              <a:spcBef>
                <a:spcPts val="0"/>
              </a:spcBef>
              <a:spcAft>
                <a:spcPts val="0"/>
              </a:spcAft>
              <a:buClr>
                <a:srgbClr val="FF0000"/>
              </a:buClr>
              <a:buSzPts val="2000"/>
              <a:buChar char="■"/>
            </a:pPr>
            <a:r>
              <a:rPr b="1" lang="en-US">
                <a:solidFill>
                  <a:srgbClr val="FF0000"/>
                </a:solidFill>
              </a:rPr>
              <a:t>No longer independent.</a:t>
            </a:r>
            <a:endParaRPr b="1">
              <a:solidFill>
                <a:srgbClr val="FF0000"/>
              </a:solidFill>
            </a:endParaRPr>
          </a:p>
          <a:p>
            <a:pPr indent="-355600" lvl="2" marL="1371600" rtl="0" algn="l">
              <a:spcBef>
                <a:spcPts val="0"/>
              </a:spcBef>
              <a:spcAft>
                <a:spcPts val="0"/>
              </a:spcAft>
              <a:buClr>
                <a:srgbClr val="FF0000"/>
              </a:buClr>
              <a:buSzPts val="2000"/>
              <a:buChar char="■"/>
            </a:pPr>
            <a:r>
              <a:rPr b="1" lang="en-US">
                <a:solidFill>
                  <a:srgbClr val="FF0000"/>
                </a:solidFill>
              </a:rPr>
              <a:t>Induced normality (By CLT).</a:t>
            </a:r>
            <a:endParaRPr b="1">
              <a:solidFill>
                <a:srgbClr val="FF0000"/>
              </a:solidFill>
            </a:endParaRPr>
          </a:p>
          <a:p>
            <a:pPr indent="-355600" lvl="2" marL="1371600" rtl="0" algn="l">
              <a:spcBef>
                <a:spcPts val="0"/>
              </a:spcBef>
              <a:spcAft>
                <a:spcPts val="0"/>
              </a:spcAft>
              <a:buClr>
                <a:schemeClr val="lt1"/>
              </a:buClr>
              <a:buSzPts val="2000"/>
              <a:buChar char="■"/>
            </a:pPr>
            <a:r>
              <a:rPr b="1" lang="en-US">
                <a:solidFill>
                  <a:schemeClr val="lt1"/>
                </a:solidFill>
              </a:rPr>
              <a:t>Increased complexity.</a:t>
            </a:r>
            <a:endParaRPr b="1">
              <a:solidFill>
                <a:schemeClr val="lt1"/>
              </a:solidFill>
            </a:endParaRPr>
          </a:p>
          <a:p>
            <a:pPr indent="0" lvl="0" marL="457200" rtl="0" algn="l">
              <a:spcBef>
                <a:spcPts val="0"/>
              </a:spcBef>
              <a:spcAft>
                <a:spcPts val="0"/>
              </a:spcAft>
              <a:buNone/>
            </a:pPr>
            <a:r>
              <a:t/>
            </a:r>
            <a:endParaRPr b="1"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accent2"/>
            </a:gs>
            <a:gs pos="10000">
              <a:schemeClr val="accent2"/>
            </a:gs>
            <a:gs pos="94000">
              <a:srgbClr val="0042AE"/>
            </a:gs>
            <a:gs pos="100000">
              <a:srgbClr val="0042AE"/>
            </a:gs>
          </a:gsLst>
          <a:lin ang="2700006" scaled="0"/>
        </a:gradFill>
      </p:bgPr>
    </p:bg>
    <p:spTree>
      <p:nvGrpSpPr>
        <p:cNvPr id="176" name="Shape 176"/>
        <p:cNvGrpSpPr/>
        <p:nvPr/>
      </p:nvGrpSpPr>
      <p:grpSpPr>
        <a:xfrm>
          <a:off x="0" y="0"/>
          <a:ext cx="0" cy="0"/>
          <a:chOff x="0" y="0"/>
          <a:chExt cx="0" cy="0"/>
        </a:xfrm>
      </p:grpSpPr>
      <p:sp>
        <p:nvSpPr>
          <p:cNvPr id="177" name="Google Shape;177;p17"/>
          <p:cNvSpPr txBox="1"/>
          <p:nvPr>
            <p:ph type="ctrTitle"/>
          </p:nvPr>
        </p:nvSpPr>
        <p:spPr>
          <a:xfrm>
            <a:off x="914175" y="714380"/>
            <a:ext cx="10360500" cy="593400"/>
          </a:xfrm>
          <a:prstGeom prst="rect">
            <a:avLst/>
          </a:prstGeom>
          <a:noFill/>
          <a:ln>
            <a:noFill/>
          </a:ln>
        </p:spPr>
        <p:txBody>
          <a:bodyPr anchorCtr="0" anchor="b" bIns="0" lIns="0" spcFirstLastPara="1" rIns="0" wrap="square" tIns="0">
            <a:noAutofit/>
          </a:bodyPr>
          <a:lstStyle/>
          <a:p>
            <a:pPr indent="0" lvl="0" marL="0" rtl="0" algn="ctr">
              <a:spcBef>
                <a:spcPts val="0"/>
              </a:spcBef>
              <a:spcAft>
                <a:spcPts val="0"/>
              </a:spcAft>
              <a:buClr>
                <a:schemeClr val="lt1"/>
              </a:buClr>
              <a:buSzPts val="6600"/>
              <a:buFont typeface="Quattrocento Sans"/>
              <a:buNone/>
            </a:pPr>
            <a:r>
              <a:rPr b="1" lang="en-US" sz="3600"/>
              <a:t>ICA : Algorithms</a:t>
            </a:r>
            <a:endParaRPr b="1" sz="3600"/>
          </a:p>
        </p:txBody>
      </p:sp>
      <p:sp>
        <p:nvSpPr>
          <p:cNvPr id="178" name="Google Shape;178;p17"/>
          <p:cNvSpPr txBox="1"/>
          <p:nvPr>
            <p:ph idx="1" type="subTitle"/>
          </p:nvPr>
        </p:nvSpPr>
        <p:spPr>
          <a:xfrm>
            <a:off x="900975" y="1585925"/>
            <a:ext cx="10386900" cy="4515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US" sz="2000"/>
              <a:t>Based on the first two </a:t>
            </a:r>
            <a:r>
              <a:rPr b="1" lang="en-US" sz="2000"/>
              <a:t>properties of mixed signals, there are two broad classes of ICA algorithms:</a:t>
            </a:r>
            <a:endParaRPr b="1" sz="2000"/>
          </a:p>
          <a:p>
            <a:pPr indent="0" lvl="0" marL="0" rtl="0" algn="l">
              <a:spcBef>
                <a:spcPts val="0"/>
              </a:spcBef>
              <a:spcAft>
                <a:spcPts val="0"/>
              </a:spcAft>
              <a:buNone/>
            </a:pPr>
            <a:r>
              <a:t/>
            </a:r>
            <a:endParaRPr b="1" sz="2000"/>
          </a:p>
          <a:p>
            <a:pPr indent="-355600" lvl="0" marL="457200" rtl="0" algn="l">
              <a:spcBef>
                <a:spcPts val="0"/>
              </a:spcBef>
              <a:spcAft>
                <a:spcPts val="0"/>
              </a:spcAft>
              <a:buSzPts val="2000"/>
              <a:buChar char="●"/>
            </a:pPr>
            <a:r>
              <a:rPr b="1" lang="en-US" sz="2000"/>
              <a:t>Class I : Minimization of mutual information.</a:t>
            </a:r>
            <a:endParaRPr b="1" sz="2000"/>
          </a:p>
          <a:p>
            <a:pPr indent="-355600" lvl="2" marL="1371600" rtl="0" algn="l">
              <a:spcBef>
                <a:spcPts val="0"/>
              </a:spcBef>
              <a:spcAft>
                <a:spcPts val="0"/>
              </a:spcAft>
              <a:buClr>
                <a:schemeClr val="lt1"/>
              </a:buClr>
              <a:buSzPts val="2000"/>
              <a:buChar char="■"/>
            </a:pPr>
            <a:r>
              <a:rPr b="1" lang="en-US">
                <a:solidFill>
                  <a:schemeClr val="lt1"/>
                </a:solidFill>
              </a:rPr>
              <a:t>Based on independence property (focus on finding independent components).</a:t>
            </a:r>
            <a:endParaRPr b="1">
              <a:solidFill>
                <a:schemeClr val="lt1"/>
              </a:solidFill>
            </a:endParaRPr>
          </a:p>
          <a:p>
            <a:pPr indent="-355600" lvl="2" marL="1371600" rtl="0" algn="l">
              <a:spcBef>
                <a:spcPts val="0"/>
              </a:spcBef>
              <a:spcAft>
                <a:spcPts val="0"/>
              </a:spcAft>
              <a:buClr>
                <a:schemeClr val="lt1"/>
              </a:buClr>
              <a:buSzPts val="2000"/>
              <a:buChar char="■"/>
            </a:pPr>
            <a:r>
              <a:rPr b="1" lang="en-US">
                <a:solidFill>
                  <a:schemeClr val="lt1"/>
                </a:solidFill>
              </a:rPr>
              <a:t>Uses measures like KL divergence and maximum entropy.</a:t>
            </a:r>
            <a:endParaRPr b="1">
              <a:solidFill>
                <a:schemeClr val="lt1"/>
              </a:solidFill>
            </a:endParaRPr>
          </a:p>
          <a:p>
            <a:pPr indent="0" lvl="0" marL="457200" rtl="0" algn="l">
              <a:spcBef>
                <a:spcPts val="0"/>
              </a:spcBef>
              <a:spcAft>
                <a:spcPts val="0"/>
              </a:spcAft>
              <a:buNone/>
            </a:pPr>
            <a:r>
              <a:t/>
            </a:r>
            <a:endParaRPr b="1" sz="2000"/>
          </a:p>
          <a:p>
            <a:pPr indent="-355600" lvl="0" marL="457200" rtl="0" algn="l">
              <a:spcBef>
                <a:spcPts val="0"/>
              </a:spcBef>
              <a:spcAft>
                <a:spcPts val="0"/>
              </a:spcAft>
              <a:buSzPts val="2000"/>
              <a:buChar char="●"/>
            </a:pPr>
            <a:r>
              <a:rPr b="1" lang="en-US" sz="2000"/>
              <a:t>Class II : Maximization of non-Gaussianity.</a:t>
            </a:r>
            <a:endParaRPr b="1" sz="2000"/>
          </a:p>
          <a:p>
            <a:pPr indent="-355600" lvl="2" marL="1371600" rtl="0" algn="l">
              <a:spcBef>
                <a:spcPts val="0"/>
              </a:spcBef>
              <a:spcAft>
                <a:spcPts val="0"/>
              </a:spcAft>
              <a:buClr>
                <a:schemeClr val="lt1"/>
              </a:buClr>
              <a:buSzPts val="2000"/>
              <a:buChar char="■"/>
            </a:pPr>
            <a:r>
              <a:rPr b="1" lang="en-US">
                <a:solidFill>
                  <a:schemeClr val="lt1"/>
                </a:solidFill>
              </a:rPr>
              <a:t>Motivated by CLT.</a:t>
            </a:r>
            <a:endParaRPr b="1">
              <a:solidFill>
                <a:schemeClr val="lt1"/>
              </a:solidFill>
            </a:endParaRPr>
          </a:p>
          <a:p>
            <a:pPr indent="-355600" lvl="2" marL="1371600" rtl="0" algn="l">
              <a:spcBef>
                <a:spcPts val="0"/>
              </a:spcBef>
              <a:spcAft>
                <a:spcPts val="0"/>
              </a:spcAft>
              <a:buClr>
                <a:schemeClr val="lt1"/>
              </a:buClr>
              <a:buSzPts val="2000"/>
              <a:buChar char="■"/>
            </a:pPr>
            <a:r>
              <a:rPr b="1" lang="en-US">
                <a:solidFill>
                  <a:schemeClr val="lt1"/>
                </a:solidFill>
              </a:rPr>
              <a:t>Uses Kurtosis and negentropy.</a:t>
            </a:r>
            <a:endParaRPr b="1">
              <a:solidFill>
                <a:schemeClr val="lt1"/>
              </a:solidFill>
            </a:endParaRPr>
          </a:p>
          <a:p>
            <a:pPr indent="0" lvl="0" marL="0" rtl="0" algn="l">
              <a:spcBef>
                <a:spcPts val="0"/>
              </a:spcBef>
              <a:spcAft>
                <a:spcPts val="0"/>
              </a:spcAft>
              <a:buNone/>
            </a:pPr>
            <a:r>
              <a:t/>
            </a:r>
            <a:endParaRPr b="1" sz="2000"/>
          </a:p>
          <a:p>
            <a:pPr indent="0" lvl="0" marL="0" rtl="0" algn="l">
              <a:spcBef>
                <a:spcPts val="0"/>
              </a:spcBef>
              <a:spcAft>
                <a:spcPts val="0"/>
              </a:spcAft>
              <a:buNone/>
            </a:pPr>
            <a:r>
              <a:rPr b="1" lang="en-US" sz="2000"/>
              <a:t>The algorithm that we are going to use is from “Class II” and is going to use negentropy approximation.</a:t>
            </a:r>
            <a:endParaRPr b="1" sz="2000"/>
          </a:p>
          <a:p>
            <a:pPr indent="0" lvl="0" marL="1371600" rtl="0" algn="l">
              <a:spcBef>
                <a:spcPts val="0"/>
              </a:spcBef>
              <a:spcAft>
                <a:spcPts val="0"/>
              </a:spcAft>
              <a:buNone/>
            </a:pPr>
            <a:r>
              <a:t/>
            </a:r>
            <a:endParaRPr b="1"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accent2"/>
            </a:gs>
            <a:gs pos="10000">
              <a:schemeClr val="accent2"/>
            </a:gs>
            <a:gs pos="94000">
              <a:srgbClr val="0042AE"/>
            </a:gs>
            <a:gs pos="100000">
              <a:srgbClr val="0042AE"/>
            </a:gs>
          </a:gsLst>
          <a:lin ang="2700006" scaled="0"/>
        </a:gradFill>
      </p:bgPr>
    </p:bg>
    <p:spTree>
      <p:nvGrpSpPr>
        <p:cNvPr id="182" name="Shape 182"/>
        <p:cNvGrpSpPr/>
        <p:nvPr/>
      </p:nvGrpSpPr>
      <p:grpSpPr>
        <a:xfrm>
          <a:off x="0" y="0"/>
          <a:ext cx="0" cy="0"/>
          <a:chOff x="0" y="0"/>
          <a:chExt cx="0" cy="0"/>
        </a:xfrm>
      </p:grpSpPr>
      <p:sp>
        <p:nvSpPr>
          <p:cNvPr id="183" name="Google Shape;183;p18"/>
          <p:cNvSpPr txBox="1"/>
          <p:nvPr>
            <p:ph type="ctrTitle"/>
          </p:nvPr>
        </p:nvSpPr>
        <p:spPr>
          <a:xfrm>
            <a:off x="914163" y="457205"/>
            <a:ext cx="10360500" cy="593400"/>
          </a:xfrm>
          <a:prstGeom prst="rect">
            <a:avLst/>
          </a:prstGeom>
          <a:noFill/>
          <a:ln>
            <a:noFill/>
          </a:ln>
        </p:spPr>
        <p:txBody>
          <a:bodyPr anchorCtr="0" anchor="b" bIns="0" lIns="0" spcFirstLastPara="1" rIns="0" wrap="square" tIns="0">
            <a:noAutofit/>
          </a:bodyPr>
          <a:lstStyle/>
          <a:p>
            <a:pPr indent="0" lvl="0" marL="0" rtl="0" algn="ctr">
              <a:spcBef>
                <a:spcPts val="0"/>
              </a:spcBef>
              <a:spcAft>
                <a:spcPts val="0"/>
              </a:spcAft>
              <a:buClr>
                <a:schemeClr val="lt1"/>
              </a:buClr>
              <a:buSzPts val="6600"/>
              <a:buFont typeface="Quattrocento Sans"/>
              <a:buNone/>
            </a:pPr>
            <a:r>
              <a:rPr b="1" lang="en-US" sz="3600"/>
              <a:t>Preprocessing the Data</a:t>
            </a:r>
            <a:endParaRPr b="1" sz="3600"/>
          </a:p>
        </p:txBody>
      </p:sp>
      <p:sp>
        <p:nvSpPr>
          <p:cNvPr id="184" name="Google Shape;184;p18"/>
          <p:cNvSpPr txBox="1"/>
          <p:nvPr>
            <p:ph idx="1" type="subTitle"/>
          </p:nvPr>
        </p:nvSpPr>
        <p:spPr>
          <a:xfrm>
            <a:off x="914175" y="1257300"/>
            <a:ext cx="10360500" cy="40041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US" sz="2000"/>
              <a:t>Before applying an ICA algorithm on data, it is usually useful to do some preprocessing. So, we are going to do the following preprocessing techniques:</a:t>
            </a:r>
            <a:endParaRPr b="1" sz="2000"/>
          </a:p>
          <a:p>
            <a:pPr indent="0" lvl="0" marL="0" rtl="0" algn="l">
              <a:spcBef>
                <a:spcPts val="0"/>
              </a:spcBef>
              <a:spcAft>
                <a:spcPts val="0"/>
              </a:spcAft>
              <a:buNone/>
            </a:pPr>
            <a:r>
              <a:t/>
            </a:r>
            <a:endParaRPr b="1" sz="2000"/>
          </a:p>
          <a:p>
            <a:pPr indent="-355600" lvl="0" marL="914400" rtl="0" algn="l">
              <a:spcBef>
                <a:spcPts val="0"/>
              </a:spcBef>
              <a:spcAft>
                <a:spcPts val="0"/>
              </a:spcAft>
              <a:buSzPts val="2000"/>
              <a:buChar char="●"/>
            </a:pPr>
            <a:r>
              <a:rPr b="1" lang="en-US" sz="2000"/>
              <a:t>Centering the data (making the mean zero).</a:t>
            </a:r>
            <a:endParaRPr b="1" sz="2000"/>
          </a:p>
          <a:p>
            <a:pPr indent="-355600" lvl="0" marL="914400" rtl="0" algn="l">
              <a:spcBef>
                <a:spcPts val="0"/>
              </a:spcBef>
              <a:spcAft>
                <a:spcPts val="0"/>
              </a:spcAft>
              <a:buSzPts val="2000"/>
              <a:buChar char="●"/>
            </a:pPr>
            <a:r>
              <a:rPr b="1" lang="en-US" sz="2000"/>
              <a:t>Whitening (linear transformation to make the data un-correlated).</a:t>
            </a:r>
            <a:endParaRPr b="1" sz="2000"/>
          </a:p>
          <a:p>
            <a:pPr indent="-355600" lvl="0" marL="914400" rtl="0" algn="l">
              <a:spcBef>
                <a:spcPts val="0"/>
              </a:spcBef>
              <a:spcAft>
                <a:spcPts val="0"/>
              </a:spcAft>
              <a:buSzPts val="2000"/>
              <a:buChar char="●"/>
            </a:pPr>
            <a:r>
              <a:rPr b="1" lang="en-US" sz="2000"/>
              <a:t>PCA for dimensionality reduction (if necessary).</a:t>
            </a:r>
            <a:endParaRPr b="1" sz="2000"/>
          </a:p>
          <a:p>
            <a:pPr indent="0" lvl="0" marL="0" rtl="0" algn="l">
              <a:spcBef>
                <a:spcPts val="0"/>
              </a:spcBef>
              <a:spcAft>
                <a:spcPts val="0"/>
              </a:spcAft>
              <a:buNone/>
            </a:pPr>
            <a:r>
              <a:t/>
            </a:r>
            <a:endParaRPr b="1" sz="2000"/>
          </a:p>
          <a:p>
            <a:pPr indent="0" lvl="0" marL="0" rtl="0" algn="l">
              <a:spcBef>
                <a:spcPts val="0"/>
              </a:spcBef>
              <a:spcAft>
                <a:spcPts val="0"/>
              </a:spcAft>
              <a:buNone/>
            </a:pPr>
            <a:r>
              <a:rPr b="1" lang="en-US" sz="2000"/>
              <a:t>After preprocessing the data, we are now ready to apply the fastICA algorithm. </a:t>
            </a:r>
            <a:endParaRPr b="1" sz="2000"/>
          </a:p>
          <a:p>
            <a:pPr indent="-355600" lvl="0" marL="914400" rtl="0" algn="l">
              <a:spcBef>
                <a:spcPts val="0"/>
              </a:spcBef>
              <a:spcAft>
                <a:spcPts val="0"/>
              </a:spcAft>
              <a:buSzPts val="2000"/>
              <a:buChar char="●"/>
            </a:pPr>
            <a:r>
              <a:rPr b="1" lang="en-US" sz="2000"/>
              <a:t>In this algorithm we are going to use negentropy as non-gaussianity measure.</a:t>
            </a:r>
            <a:endParaRPr b="1" sz="2000"/>
          </a:p>
          <a:p>
            <a:pPr indent="-355600" lvl="0" marL="914400" rtl="0" algn="l">
              <a:spcBef>
                <a:spcPts val="0"/>
              </a:spcBef>
              <a:spcAft>
                <a:spcPts val="0"/>
              </a:spcAft>
              <a:buSzPts val="2000"/>
              <a:buChar char="●"/>
            </a:pPr>
            <a:r>
              <a:rPr b="1" lang="en-US" sz="2000"/>
              <a:t>For this, we are going to approximate the negentropy by non-quadratic functions.</a:t>
            </a:r>
            <a:endParaRPr b="1" sz="2000"/>
          </a:p>
          <a:p>
            <a:pPr indent="0" lvl="0" marL="0" rtl="0" algn="l">
              <a:spcBef>
                <a:spcPts val="0"/>
              </a:spcBef>
              <a:spcAft>
                <a:spcPts val="0"/>
              </a:spcAft>
              <a:buNone/>
            </a:pPr>
            <a:r>
              <a:t/>
            </a:r>
            <a:endParaRPr b="1" sz="2000"/>
          </a:p>
          <a:p>
            <a:pPr indent="0" lvl="0" marL="0" rtl="0" algn="l">
              <a:spcBef>
                <a:spcPts val="0"/>
              </a:spcBef>
              <a:spcAft>
                <a:spcPts val="0"/>
              </a:spcAft>
              <a:buClr>
                <a:schemeClr val="dk1"/>
              </a:buClr>
              <a:buSzPts val="1100"/>
              <a:buFont typeface="Arial"/>
              <a:buNone/>
            </a:pPr>
            <a:r>
              <a:t/>
            </a:r>
            <a:endParaRPr b="1"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accent2"/>
            </a:gs>
            <a:gs pos="10000">
              <a:schemeClr val="accent2"/>
            </a:gs>
            <a:gs pos="94000">
              <a:srgbClr val="0042AE"/>
            </a:gs>
            <a:gs pos="100000">
              <a:srgbClr val="0042AE"/>
            </a:gs>
          </a:gsLst>
          <a:lin ang="2700006" scaled="0"/>
        </a:gradFill>
      </p:bgPr>
    </p:bg>
    <p:spTree>
      <p:nvGrpSpPr>
        <p:cNvPr id="188" name="Shape 188"/>
        <p:cNvGrpSpPr/>
        <p:nvPr/>
      </p:nvGrpSpPr>
      <p:grpSpPr>
        <a:xfrm>
          <a:off x="0" y="0"/>
          <a:ext cx="0" cy="0"/>
          <a:chOff x="0" y="0"/>
          <a:chExt cx="0" cy="0"/>
        </a:xfrm>
      </p:grpSpPr>
      <p:sp>
        <p:nvSpPr>
          <p:cNvPr id="189" name="Google Shape;189;p19"/>
          <p:cNvSpPr txBox="1"/>
          <p:nvPr>
            <p:ph type="ctrTitle"/>
          </p:nvPr>
        </p:nvSpPr>
        <p:spPr>
          <a:xfrm>
            <a:off x="914163" y="457205"/>
            <a:ext cx="10360500" cy="593400"/>
          </a:xfrm>
          <a:prstGeom prst="rect">
            <a:avLst/>
          </a:prstGeom>
          <a:noFill/>
          <a:ln>
            <a:noFill/>
          </a:ln>
        </p:spPr>
        <p:txBody>
          <a:bodyPr anchorCtr="0" anchor="b" bIns="0" lIns="0" spcFirstLastPara="1" rIns="0" wrap="square" tIns="0">
            <a:noAutofit/>
          </a:bodyPr>
          <a:lstStyle/>
          <a:p>
            <a:pPr indent="0" lvl="0" marL="0" rtl="0" algn="ctr">
              <a:spcBef>
                <a:spcPts val="0"/>
              </a:spcBef>
              <a:spcAft>
                <a:spcPts val="0"/>
              </a:spcAft>
              <a:buClr>
                <a:schemeClr val="lt1"/>
              </a:buClr>
              <a:buSzPts val="6600"/>
              <a:buFont typeface="Quattrocento Sans"/>
              <a:buNone/>
            </a:pPr>
            <a:r>
              <a:rPr b="1" lang="en-US" sz="3600"/>
              <a:t>FastICA Algorithm</a:t>
            </a:r>
            <a:endParaRPr b="1" sz="3600"/>
          </a:p>
        </p:txBody>
      </p:sp>
      <p:sp>
        <p:nvSpPr>
          <p:cNvPr id="190" name="Google Shape;190;p19"/>
          <p:cNvSpPr txBox="1"/>
          <p:nvPr>
            <p:ph idx="1" type="subTitle"/>
          </p:nvPr>
        </p:nvSpPr>
        <p:spPr>
          <a:xfrm>
            <a:off x="914175" y="1257300"/>
            <a:ext cx="3485400" cy="5157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US" sz="2000" u="sng">
                <a:solidFill>
                  <a:srgbClr val="FF0000"/>
                </a:solidFill>
              </a:rPr>
              <a:t>Input</a:t>
            </a:r>
            <a:r>
              <a:rPr b="1" lang="en-US" sz="2000"/>
              <a:t>: С Number of desired components.</a:t>
            </a:r>
            <a:endParaRPr b="1" sz="2000"/>
          </a:p>
          <a:p>
            <a:pPr indent="0" lvl="0" marL="0" rtl="0" algn="l">
              <a:spcBef>
                <a:spcPts val="0"/>
              </a:spcBef>
              <a:spcAft>
                <a:spcPts val="0"/>
              </a:spcAft>
              <a:buNone/>
            </a:pPr>
            <a:r>
              <a:t/>
            </a:r>
            <a:endParaRPr b="1" sz="2000"/>
          </a:p>
          <a:p>
            <a:pPr indent="0" lvl="0" marL="0" rtl="0" algn="l">
              <a:spcBef>
                <a:spcPts val="0"/>
              </a:spcBef>
              <a:spcAft>
                <a:spcPts val="0"/>
              </a:spcAft>
              <a:buNone/>
            </a:pPr>
            <a:r>
              <a:rPr b="1" lang="en-US" sz="2000" u="sng">
                <a:solidFill>
                  <a:srgbClr val="FF0000"/>
                </a:solidFill>
              </a:rPr>
              <a:t>Input</a:t>
            </a:r>
            <a:r>
              <a:rPr b="1" lang="en-US" sz="2000"/>
              <a:t>: 𝕏 ∈ ℝ</a:t>
            </a:r>
            <a:r>
              <a:rPr b="1" baseline="30000" lang="en-US" sz="2000"/>
              <a:t>ℕx𝕄 </a:t>
            </a:r>
            <a:r>
              <a:rPr b="1" lang="en-US" sz="2000"/>
              <a:t> Prewhitened matrix, where each column represents an ℕ-dimensional sample, where ℂ &lt;= ℕ.</a:t>
            </a:r>
            <a:endParaRPr b="1" sz="2000"/>
          </a:p>
          <a:p>
            <a:pPr indent="0" lvl="0" marL="0" rtl="0" algn="l">
              <a:spcBef>
                <a:spcPts val="0"/>
              </a:spcBef>
              <a:spcAft>
                <a:spcPts val="0"/>
              </a:spcAft>
              <a:buNone/>
            </a:pPr>
            <a:r>
              <a:t/>
            </a:r>
            <a:endParaRPr b="1" sz="2000"/>
          </a:p>
          <a:p>
            <a:pPr indent="0" lvl="0" marL="0" rtl="0" algn="l">
              <a:spcBef>
                <a:spcPts val="0"/>
              </a:spcBef>
              <a:spcAft>
                <a:spcPts val="0"/>
              </a:spcAft>
              <a:buNone/>
            </a:pPr>
            <a:r>
              <a:rPr b="1" lang="en-US" sz="2000" u="sng">
                <a:solidFill>
                  <a:srgbClr val="FF0000"/>
                </a:solidFill>
              </a:rPr>
              <a:t>Output</a:t>
            </a:r>
            <a:r>
              <a:rPr b="1" lang="en-US" sz="2000"/>
              <a:t>: 𝕎 ∈ ℝ</a:t>
            </a:r>
            <a:r>
              <a:rPr b="1" baseline="30000" lang="en-US" sz="2000"/>
              <a:t>ℕxℂ</a:t>
            </a:r>
            <a:r>
              <a:rPr b="1" lang="en-US" sz="2000"/>
              <a:t> Un-mixing matrix where each column projects 𝕏 onto independent component.</a:t>
            </a:r>
            <a:endParaRPr b="1" sz="2000"/>
          </a:p>
          <a:p>
            <a:pPr indent="0" lvl="0" marL="0" rtl="0" algn="l">
              <a:spcBef>
                <a:spcPts val="0"/>
              </a:spcBef>
              <a:spcAft>
                <a:spcPts val="0"/>
              </a:spcAft>
              <a:buNone/>
            </a:pPr>
            <a:r>
              <a:t/>
            </a:r>
            <a:endParaRPr b="1" sz="2000"/>
          </a:p>
          <a:p>
            <a:pPr indent="0" lvl="0" marL="0" rtl="0" algn="l">
              <a:spcBef>
                <a:spcPts val="0"/>
              </a:spcBef>
              <a:spcAft>
                <a:spcPts val="0"/>
              </a:spcAft>
              <a:buClr>
                <a:schemeClr val="dk1"/>
              </a:buClr>
              <a:buSzPts val="1100"/>
              <a:buFont typeface="Arial"/>
              <a:buNone/>
            </a:pPr>
            <a:r>
              <a:rPr b="1" lang="en-US" sz="2000" u="sng">
                <a:solidFill>
                  <a:srgbClr val="FF0000"/>
                </a:solidFill>
              </a:rPr>
              <a:t>Output</a:t>
            </a:r>
            <a:r>
              <a:rPr b="1" lang="en-US" sz="2000"/>
              <a:t>: S ∈ ℝ</a:t>
            </a:r>
            <a:r>
              <a:rPr b="1" baseline="30000" lang="en-US" sz="2000"/>
              <a:t>ℂx𝕄 </a:t>
            </a:r>
            <a:r>
              <a:rPr b="1" lang="en-US" sz="2000"/>
              <a:t> Independent components matrix, with 𝕄 columns representing a sample with ℂ dimensions.</a:t>
            </a:r>
            <a:endParaRPr b="1" sz="2000"/>
          </a:p>
        </p:txBody>
      </p:sp>
      <p:pic>
        <p:nvPicPr>
          <p:cNvPr id="191" name="Google Shape;191;p19"/>
          <p:cNvPicPr preferRelativeResize="0"/>
          <p:nvPr/>
        </p:nvPicPr>
        <p:blipFill>
          <a:blip r:embed="rId3">
            <a:alphaModFix/>
          </a:blip>
          <a:stretch>
            <a:fillRect/>
          </a:stretch>
        </p:blipFill>
        <p:spPr>
          <a:xfrm>
            <a:off x="5094900" y="1257300"/>
            <a:ext cx="6269074" cy="4869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accent2"/>
            </a:gs>
            <a:gs pos="10000">
              <a:schemeClr val="accent2"/>
            </a:gs>
            <a:gs pos="94000">
              <a:srgbClr val="0042AE"/>
            </a:gs>
            <a:gs pos="100000">
              <a:srgbClr val="0042AE"/>
            </a:gs>
          </a:gsLst>
          <a:lin ang="2700006" scaled="0"/>
        </a:gradFill>
      </p:bgPr>
    </p:bg>
    <p:spTree>
      <p:nvGrpSpPr>
        <p:cNvPr id="195" name="Shape 195"/>
        <p:cNvGrpSpPr/>
        <p:nvPr/>
      </p:nvGrpSpPr>
      <p:grpSpPr>
        <a:xfrm>
          <a:off x="0" y="0"/>
          <a:ext cx="0" cy="0"/>
          <a:chOff x="0" y="0"/>
          <a:chExt cx="0" cy="0"/>
        </a:xfrm>
      </p:grpSpPr>
      <p:sp>
        <p:nvSpPr>
          <p:cNvPr id="196" name="Google Shape;196;p20"/>
          <p:cNvSpPr txBox="1"/>
          <p:nvPr>
            <p:ph type="ctrTitle"/>
          </p:nvPr>
        </p:nvSpPr>
        <p:spPr>
          <a:xfrm>
            <a:off x="914163" y="457205"/>
            <a:ext cx="10360500" cy="593400"/>
          </a:xfrm>
          <a:prstGeom prst="rect">
            <a:avLst/>
          </a:prstGeom>
          <a:noFill/>
          <a:ln>
            <a:noFill/>
          </a:ln>
        </p:spPr>
        <p:txBody>
          <a:bodyPr anchorCtr="0" anchor="b" bIns="0" lIns="0" spcFirstLastPara="1" rIns="0" wrap="square" tIns="0">
            <a:noAutofit/>
          </a:bodyPr>
          <a:lstStyle/>
          <a:p>
            <a:pPr indent="0" lvl="0" marL="0" rtl="0" algn="ctr">
              <a:spcBef>
                <a:spcPts val="0"/>
              </a:spcBef>
              <a:spcAft>
                <a:spcPts val="0"/>
              </a:spcAft>
              <a:buClr>
                <a:schemeClr val="lt1"/>
              </a:buClr>
              <a:buSzPts val="6600"/>
              <a:buFont typeface="Quattrocento Sans"/>
              <a:buNone/>
            </a:pPr>
            <a:r>
              <a:rPr b="1" lang="en-US" sz="3600"/>
              <a:t>Implementation</a:t>
            </a:r>
            <a:endParaRPr b="1" sz="3600"/>
          </a:p>
        </p:txBody>
      </p:sp>
      <p:sp>
        <p:nvSpPr>
          <p:cNvPr id="197" name="Google Shape;197;p20"/>
          <p:cNvSpPr txBox="1"/>
          <p:nvPr>
            <p:ph idx="1" type="subTitle"/>
          </p:nvPr>
        </p:nvSpPr>
        <p:spPr>
          <a:xfrm>
            <a:off x="914175" y="1257300"/>
            <a:ext cx="10360500" cy="1269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b="1" lang="en-US" sz="2000"/>
              <a:t>We applied ICA algorithm in </a:t>
            </a:r>
            <a:r>
              <a:rPr b="1" lang="en-US" sz="2000"/>
              <a:t>following</a:t>
            </a:r>
            <a:r>
              <a:rPr b="1" lang="en-US" sz="2000"/>
              <a:t> two problems :</a:t>
            </a:r>
            <a:endParaRPr b="1" sz="2000"/>
          </a:p>
          <a:p>
            <a:pPr indent="0" lvl="0" marL="0" rtl="0" algn="l">
              <a:spcBef>
                <a:spcPts val="0"/>
              </a:spcBef>
              <a:spcAft>
                <a:spcPts val="0"/>
              </a:spcAft>
              <a:buClr>
                <a:schemeClr val="dk1"/>
              </a:buClr>
              <a:buSzPts val="1100"/>
              <a:buFont typeface="Arial"/>
              <a:buNone/>
            </a:pPr>
            <a:r>
              <a:t/>
            </a:r>
            <a:endParaRPr b="1" sz="2000"/>
          </a:p>
          <a:p>
            <a:pPr indent="-355600" lvl="0" marL="914400" rtl="0" algn="l">
              <a:spcBef>
                <a:spcPts val="0"/>
              </a:spcBef>
              <a:spcAft>
                <a:spcPts val="0"/>
              </a:spcAft>
              <a:buSzPts val="2000"/>
              <a:buChar char="●"/>
            </a:pPr>
            <a:r>
              <a:rPr b="1" lang="en-US" sz="2000">
                <a:solidFill>
                  <a:srgbClr val="FF0000"/>
                </a:solidFill>
              </a:rPr>
              <a:t>Cocktail Party Problem</a:t>
            </a:r>
            <a:r>
              <a:rPr b="1" lang="en-US" sz="2000"/>
              <a:t> :  In this problem, we took a mixture of two signals and recovered the source signals.</a:t>
            </a:r>
            <a:endParaRPr b="1" sz="2000"/>
          </a:p>
          <a:p>
            <a:pPr indent="0" lvl="0" marL="0" rtl="0" algn="l">
              <a:spcBef>
                <a:spcPts val="0"/>
              </a:spcBef>
              <a:spcAft>
                <a:spcPts val="0"/>
              </a:spcAft>
              <a:buNone/>
            </a:pPr>
            <a:r>
              <a:t/>
            </a:r>
            <a:endParaRPr b="1" sz="2000"/>
          </a:p>
          <a:p>
            <a:pPr indent="0" lvl="0" marL="0" rtl="0" algn="l">
              <a:spcBef>
                <a:spcPts val="0"/>
              </a:spcBef>
              <a:spcAft>
                <a:spcPts val="0"/>
              </a:spcAft>
              <a:buNone/>
            </a:pPr>
            <a:r>
              <a:rPr b="1" lang="en-US" sz="2000"/>
              <a:t>		</a:t>
            </a:r>
            <a:endParaRPr b="1" sz="2000"/>
          </a:p>
          <a:p>
            <a:pPr indent="0" lvl="0" marL="0" rtl="0" algn="l">
              <a:spcBef>
                <a:spcPts val="0"/>
              </a:spcBef>
              <a:spcAft>
                <a:spcPts val="0"/>
              </a:spcAft>
              <a:buNone/>
            </a:pPr>
            <a:r>
              <a:t/>
            </a:r>
            <a:endParaRPr b="1" sz="2000"/>
          </a:p>
          <a:p>
            <a:pPr indent="0" lvl="0" marL="0" rtl="0" algn="l">
              <a:spcBef>
                <a:spcPts val="0"/>
              </a:spcBef>
              <a:spcAft>
                <a:spcPts val="0"/>
              </a:spcAft>
              <a:buNone/>
            </a:pPr>
            <a:r>
              <a:t/>
            </a:r>
            <a:endParaRPr b="1" sz="2000"/>
          </a:p>
          <a:p>
            <a:pPr indent="0" lvl="0" marL="0" rtl="0" algn="l">
              <a:spcBef>
                <a:spcPts val="0"/>
              </a:spcBef>
              <a:spcAft>
                <a:spcPts val="0"/>
              </a:spcAft>
              <a:buNone/>
            </a:pPr>
            <a:r>
              <a:rPr b="1" lang="en-US" sz="2000"/>
              <a:t>	</a:t>
            </a:r>
            <a:endParaRPr b="1" sz="2000"/>
          </a:p>
          <a:p>
            <a:pPr indent="0" lvl="0" marL="0" rtl="0" algn="l">
              <a:spcBef>
                <a:spcPts val="0"/>
              </a:spcBef>
              <a:spcAft>
                <a:spcPts val="0"/>
              </a:spcAft>
              <a:buNone/>
            </a:pPr>
            <a:r>
              <a:t/>
            </a:r>
            <a:endParaRPr b="1" sz="2000"/>
          </a:p>
          <a:p>
            <a:pPr indent="457200" lvl="0" marL="3200400" rtl="0" algn="l">
              <a:spcBef>
                <a:spcPts val="0"/>
              </a:spcBef>
              <a:spcAft>
                <a:spcPts val="0"/>
              </a:spcAft>
              <a:buNone/>
            </a:pPr>
            <a:r>
              <a:rPr b="1" lang="en-US" sz="2000"/>
              <a:t>  </a:t>
            </a:r>
            <a:endParaRPr b="1" sz="2000"/>
          </a:p>
          <a:p>
            <a:pPr indent="0" lvl="0" marL="0" rtl="0" algn="l">
              <a:spcBef>
                <a:spcPts val="0"/>
              </a:spcBef>
              <a:spcAft>
                <a:spcPts val="0"/>
              </a:spcAft>
              <a:buClr>
                <a:schemeClr val="dk1"/>
              </a:buClr>
              <a:buSzPts val="1100"/>
              <a:buFont typeface="Arial"/>
              <a:buNone/>
            </a:pPr>
            <a:r>
              <a:t/>
            </a:r>
            <a:endParaRPr b="1" sz="2000"/>
          </a:p>
        </p:txBody>
      </p:sp>
      <p:sp>
        <p:nvSpPr>
          <p:cNvPr id="198" name="Google Shape;198;p20"/>
          <p:cNvSpPr txBox="1"/>
          <p:nvPr>
            <p:ph idx="1" type="subTitle"/>
          </p:nvPr>
        </p:nvSpPr>
        <p:spPr>
          <a:xfrm>
            <a:off x="914175" y="4663150"/>
            <a:ext cx="10360500" cy="1875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t/>
            </a:r>
            <a:endParaRPr b="1" sz="2000"/>
          </a:p>
          <a:p>
            <a:pPr indent="-355600" lvl="0" marL="914400" rtl="0" algn="l">
              <a:spcBef>
                <a:spcPts val="0"/>
              </a:spcBef>
              <a:spcAft>
                <a:spcPts val="0"/>
              </a:spcAft>
              <a:buSzPts val="2000"/>
              <a:buChar char="●"/>
            </a:pPr>
            <a:r>
              <a:rPr b="1" lang="en-US" sz="2000">
                <a:solidFill>
                  <a:srgbClr val="FF0000"/>
                </a:solidFill>
              </a:rPr>
              <a:t>Image Separation</a:t>
            </a:r>
            <a:r>
              <a:rPr b="1" lang="en-US" sz="2000">
                <a:solidFill>
                  <a:srgbClr val="FF0000"/>
                </a:solidFill>
              </a:rPr>
              <a:t> </a:t>
            </a:r>
            <a:r>
              <a:rPr b="1" lang="en-US" sz="2000"/>
              <a:t>: In this problem, we took some images of animals from internet, mixed them in some proportions. Then, we applied ICA on those mixed images and get back the original images. One popular </a:t>
            </a:r>
            <a:r>
              <a:rPr b="1" lang="en-US" sz="2000"/>
              <a:t>application</a:t>
            </a:r>
            <a:r>
              <a:rPr b="1" lang="en-US" sz="2000"/>
              <a:t> of this type is </a:t>
            </a:r>
            <a:r>
              <a:rPr b="1" lang="en-US" sz="2000"/>
              <a:t>fingerprints</a:t>
            </a:r>
            <a:r>
              <a:rPr b="1" lang="en-US" sz="2000"/>
              <a:t> separation.</a:t>
            </a:r>
            <a:endParaRPr b="1" sz="2000"/>
          </a:p>
          <a:p>
            <a:pPr indent="0" lvl="0" marL="0" rtl="0" algn="l">
              <a:spcBef>
                <a:spcPts val="0"/>
              </a:spcBef>
              <a:spcAft>
                <a:spcPts val="0"/>
              </a:spcAft>
              <a:buNone/>
            </a:pPr>
            <a:r>
              <a:t/>
            </a:r>
            <a:endParaRPr b="1" sz="2000"/>
          </a:p>
          <a:p>
            <a:pPr indent="0" lvl="0" marL="0" rtl="0" algn="l">
              <a:spcBef>
                <a:spcPts val="0"/>
              </a:spcBef>
              <a:spcAft>
                <a:spcPts val="0"/>
              </a:spcAft>
              <a:buNone/>
            </a:pPr>
            <a:r>
              <a:rPr b="1" lang="en-US" sz="2000"/>
              <a:t>		</a:t>
            </a:r>
            <a:endParaRPr b="1" sz="2000"/>
          </a:p>
          <a:p>
            <a:pPr indent="0" lvl="0" marL="0" rtl="0" algn="l">
              <a:spcBef>
                <a:spcPts val="0"/>
              </a:spcBef>
              <a:spcAft>
                <a:spcPts val="0"/>
              </a:spcAft>
              <a:buNone/>
            </a:pPr>
            <a:r>
              <a:t/>
            </a:r>
            <a:endParaRPr b="1" sz="2000"/>
          </a:p>
          <a:p>
            <a:pPr indent="0" lvl="0" marL="0" rtl="0" algn="l">
              <a:spcBef>
                <a:spcPts val="0"/>
              </a:spcBef>
              <a:spcAft>
                <a:spcPts val="0"/>
              </a:spcAft>
              <a:buNone/>
            </a:pPr>
            <a:r>
              <a:t/>
            </a:r>
            <a:endParaRPr b="1" sz="2000"/>
          </a:p>
          <a:p>
            <a:pPr indent="0" lvl="0" marL="0" rtl="0" algn="l">
              <a:spcBef>
                <a:spcPts val="0"/>
              </a:spcBef>
              <a:spcAft>
                <a:spcPts val="0"/>
              </a:spcAft>
              <a:buNone/>
            </a:pPr>
            <a:r>
              <a:rPr b="1" lang="en-US" sz="2000"/>
              <a:t>	</a:t>
            </a:r>
            <a:endParaRPr b="1" sz="2000"/>
          </a:p>
          <a:p>
            <a:pPr indent="0" lvl="0" marL="0" rtl="0" algn="l">
              <a:spcBef>
                <a:spcPts val="0"/>
              </a:spcBef>
              <a:spcAft>
                <a:spcPts val="0"/>
              </a:spcAft>
              <a:buNone/>
            </a:pPr>
            <a:r>
              <a:t/>
            </a:r>
            <a:endParaRPr b="1" sz="2000"/>
          </a:p>
          <a:p>
            <a:pPr indent="457200" lvl="0" marL="3200400" rtl="0" algn="l">
              <a:spcBef>
                <a:spcPts val="0"/>
              </a:spcBef>
              <a:spcAft>
                <a:spcPts val="0"/>
              </a:spcAft>
              <a:buNone/>
            </a:pPr>
            <a:r>
              <a:rPr b="1" lang="en-US" sz="2000"/>
              <a:t>  </a:t>
            </a:r>
            <a:endParaRPr b="1" sz="2000"/>
          </a:p>
          <a:p>
            <a:pPr indent="0" lvl="0" marL="0" rtl="0" algn="l">
              <a:spcBef>
                <a:spcPts val="0"/>
              </a:spcBef>
              <a:spcAft>
                <a:spcPts val="0"/>
              </a:spcAft>
              <a:buClr>
                <a:schemeClr val="dk1"/>
              </a:buClr>
              <a:buSzPts val="1100"/>
              <a:buFont typeface="Arial"/>
              <a:buNone/>
            </a:pPr>
            <a:r>
              <a:t/>
            </a:r>
            <a:endParaRPr b="1" sz="2000"/>
          </a:p>
        </p:txBody>
      </p:sp>
      <p:pic>
        <p:nvPicPr>
          <p:cNvPr id="199" name="Google Shape;199;p20"/>
          <p:cNvPicPr preferRelativeResize="0"/>
          <p:nvPr/>
        </p:nvPicPr>
        <p:blipFill>
          <a:blip r:embed="rId3">
            <a:alphaModFix/>
          </a:blip>
          <a:stretch>
            <a:fillRect/>
          </a:stretch>
        </p:blipFill>
        <p:spPr>
          <a:xfrm>
            <a:off x="4213273" y="2596025"/>
            <a:ext cx="3144501" cy="1997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accent2"/>
            </a:gs>
            <a:gs pos="10000">
              <a:schemeClr val="accent2"/>
            </a:gs>
            <a:gs pos="94000">
              <a:srgbClr val="0042AE"/>
            </a:gs>
            <a:gs pos="100000">
              <a:srgbClr val="0042AE"/>
            </a:gs>
          </a:gsLst>
          <a:lin ang="2700006" scaled="0"/>
        </a:gradFill>
      </p:bgPr>
    </p:bg>
    <p:spTree>
      <p:nvGrpSpPr>
        <p:cNvPr id="203" name="Shape 203"/>
        <p:cNvGrpSpPr/>
        <p:nvPr/>
      </p:nvGrpSpPr>
      <p:grpSpPr>
        <a:xfrm>
          <a:off x="0" y="0"/>
          <a:ext cx="0" cy="0"/>
          <a:chOff x="0" y="0"/>
          <a:chExt cx="0" cy="0"/>
        </a:xfrm>
      </p:grpSpPr>
      <p:sp>
        <p:nvSpPr>
          <p:cNvPr id="204" name="Google Shape;204;p21"/>
          <p:cNvSpPr txBox="1"/>
          <p:nvPr>
            <p:ph type="ctrTitle"/>
          </p:nvPr>
        </p:nvSpPr>
        <p:spPr>
          <a:xfrm>
            <a:off x="914163" y="457205"/>
            <a:ext cx="10360500" cy="593400"/>
          </a:xfrm>
          <a:prstGeom prst="rect">
            <a:avLst/>
          </a:prstGeom>
          <a:noFill/>
          <a:ln>
            <a:noFill/>
          </a:ln>
        </p:spPr>
        <p:txBody>
          <a:bodyPr anchorCtr="0" anchor="b" bIns="0" lIns="0" spcFirstLastPara="1" rIns="0" wrap="square" tIns="0">
            <a:noAutofit/>
          </a:bodyPr>
          <a:lstStyle/>
          <a:p>
            <a:pPr indent="0" lvl="0" marL="0" rtl="0" algn="ctr">
              <a:spcBef>
                <a:spcPts val="0"/>
              </a:spcBef>
              <a:spcAft>
                <a:spcPts val="0"/>
              </a:spcAft>
              <a:buClr>
                <a:schemeClr val="lt1"/>
              </a:buClr>
              <a:buSzPts val="6600"/>
              <a:buFont typeface="Quattrocento Sans"/>
              <a:buNone/>
            </a:pPr>
            <a:r>
              <a:rPr b="1" lang="en-US" sz="3600"/>
              <a:t>Team Members</a:t>
            </a:r>
            <a:endParaRPr b="1" sz="3600"/>
          </a:p>
        </p:txBody>
      </p:sp>
      <p:sp>
        <p:nvSpPr>
          <p:cNvPr id="205" name="Google Shape;205;p21"/>
          <p:cNvSpPr txBox="1"/>
          <p:nvPr>
            <p:ph idx="1" type="subTitle"/>
          </p:nvPr>
        </p:nvSpPr>
        <p:spPr>
          <a:xfrm>
            <a:off x="914175" y="1456275"/>
            <a:ext cx="10360500" cy="4582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t/>
            </a:r>
            <a:endParaRPr b="1" sz="2000"/>
          </a:p>
          <a:p>
            <a:pPr indent="0" lvl="0" marL="0" rtl="0" algn="l">
              <a:spcBef>
                <a:spcPts val="0"/>
              </a:spcBef>
              <a:spcAft>
                <a:spcPts val="0"/>
              </a:spcAft>
              <a:buNone/>
            </a:pPr>
            <a:r>
              <a:t/>
            </a:r>
            <a:endParaRPr b="1" sz="2000"/>
          </a:p>
          <a:p>
            <a:pPr indent="0" lvl="0" marL="0" rtl="0" algn="l">
              <a:spcBef>
                <a:spcPts val="0"/>
              </a:spcBef>
              <a:spcAft>
                <a:spcPts val="0"/>
              </a:spcAft>
              <a:buNone/>
            </a:pPr>
            <a:r>
              <a:t/>
            </a:r>
            <a:endParaRPr b="1" sz="2000"/>
          </a:p>
          <a:p>
            <a:pPr indent="0" lvl="0" marL="0" rtl="0" algn="l">
              <a:spcBef>
                <a:spcPts val="0"/>
              </a:spcBef>
              <a:spcAft>
                <a:spcPts val="0"/>
              </a:spcAft>
              <a:buNone/>
            </a:pPr>
            <a:r>
              <a:t/>
            </a:r>
            <a:endParaRPr b="1" sz="2000"/>
          </a:p>
          <a:p>
            <a:pPr indent="0" lvl="0" marL="0" rtl="0" algn="l">
              <a:spcBef>
                <a:spcPts val="0"/>
              </a:spcBef>
              <a:spcAft>
                <a:spcPts val="0"/>
              </a:spcAft>
              <a:buNone/>
            </a:pPr>
            <a:r>
              <a:rPr b="1" lang="en-US" sz="2000"/>
              <a:t>		</a:t>
            </a:r>
            <a:endParaRPr b="1" sz="2000"/>
          </a:p>
          <a:p>
            <a:pPr indent="0" lvl="0" marL="0" rtl="0" algn="l">
              <a:spcBef>
                <a:spcPts val="0"/>
              </a:spcBef>
              <a:spcAft>
                <a:spcPts val="0"/>
              </a:spcAft>
              <a:buNone/>
            </a:pPr>
            <a:r>
              <a:t/>
            </a:r>
            <a:endParaRPr b="1" sz="2000"/>
          </a:p>
          <a:p>
            <a:pPr indent="0" lvl="0" marL="0" rtl="0" algn="l">
              <a:spcBef>
                <a:spcPts val="0"/>
              </a:spcBef>
              <a:spcAft>
                <a:spcPts val="0"/>
              </a:spcAft>
              <a:buNone/>
            </a:pPr>
            <a:r>
              <a:t/>
            </a:r>
            <a:endParaRPr b="1" sz="2000"/>
          </a:p>
          <a:p>
            <a:pPr indent="0" lvl="0" marL="0" rtl="0" algn="l">
              <a:spcBef>
                <a:spcPts val="0"/>
              </a:spcBef>
              <a:spcAft>
                <a:spcPts val="0"/>
              </a:spcAft>
              <a:buNone/>
            </a:pPr>
            <a:r>
              <a:rPr b="1" lang="en-US" sz="2000"/>
              <a:t>	</a:t>
            </a:r>
            <a:endParaRPr b="1" sz="2000"/>
          </a:p>
          <a:p>
            <a:pPr indent="0" lvl="0" marL="0" rtl="0" algn="l">
              <a:spcBef>
                <a:spcPts val="0"/>
              </a:spcBef>
              <a:spcAft>
                <a:spcPts val="0"/>
              </a:spcAft>
              <a:buNone/>
            </a:pPr>
            <a:r>
              <a:t/>
            </a:r>
            <a:endParaRPr b="1" sz="2000"/>
          </a:p>
          <a:p>
            <a:pPr indent="457200" lvl="0" marL="3200400" rtl="0" algn="l">
              <a:spcBef>
                <a:spcPts val="0"/>
              </a:spcBef>
              <a:spcAft>
                <a:spcPts val="0"/>
              </a:spcAft>
              <a:buNone/>
            </a:pPr>
            <a:r>
              <a:rPr b="1" lang="en-US" sz="2000"/>
              <a:t>  </a:t>
            </a:r>
            <a:endParaRPr b="1" sz="2000"/>
          </a:p>
          <a:p>
            <a:pPr indent="0" lvl="0" marL="0" rtl="0" algn="l">
              <a:spcBef>
                <a:spcPts val="0"/>
              </a:spcBef>
              <a:spcAft>
                <a:spcPts val="0"/>
              </a:spcAft>
              <a:buClr>
                <a:schemeClr val="dk1"/>
              </a:buClr>
              <a:buSzPts val="1100"/>
              <a:buFont typeface="Arial"/>
              <a:buNone/>
            </a:pPr>
            <a:r>
              <a:t/>
            </a:r>
            <a:endParaRPr b="1" sz="2000"/>
          </a:p>
        </p:txBody>
      </p:sp>
      <p:graphicFrame>
        <p:nvGraphicFramePr>
          <p:cNvPr id="206" name="Google Shape;206;p21"/>
          <p:cNvGraphicFramePr/>
          <p:nvPr/>
        </p:nvGraphicFramePr>
        <p:xfrm>
          <a:off x="952488" y="2095500"/>
          <a:ext cx="3000000" cy="3000000"/>
        </p:xfrm>
        <a:graphic>
          <a:graphicData uri="http://schemas.openxmlformats.org/drawingml/2006/table">
            <a:tbl>
              <a:tblPr>
                <a:noFill/>
                <a:tableStyleId>{5494D0EA-7DDD-4D36-92B0-6AAFC907A685}</a:tableStyleId>
              </a:tblPr>
              <a:tblGrid>
                <a:gridCol w="3427950"/>
                <a:gridCol w="3427950"/>
                <a:gridCol w="3427950"/>
              </a:tblGrid>
              <a:tr h="381000">
                <a:tc>
                  <a:txBody>
                    <a:bodyPr/>
                    <a:lstStyle/>
                    <a:p>
                      <a:pPr indent="0" lvl="0" marL="0" rtl="0" algn="ctr">
                        <a:spcBef>
                          <a:spcPts val="0"/>
                        </a:spcBef>
                        <a:spcAft>
                          <a:spcPts val="0"/>
                        </a:spcAft>
                        <a:buNone/>
                      </a:pPr>
                      <a:r>
                        <a:rPr b="1" lang="en-US" sz="2000">
                          <a:solidFill>
                            <a:schemeClr val="lt1"/>
                          </a:solidFill>
                          <a:latin typeface="Calibri"/>
                          <a:ea typeface="Calibri"/>
                          <a:cs typeface="Calibri"/>
                          <a:sym typeface="Calibri"/>
                        </a:rPr>
                        <a:t>Name</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b="1" lang="en-US" sz="2000">
                          <a:solidFill>
                            <a:schemeClr val="lt1"/>
                          </a:solidFill>
                          <a:latin typeface="Calibri"/>
                          <a:ea typeface="Calibri"/>
                          <a:cs typeface="Calibri"/>
                          <a:sym typeface="Calibri"/>
                        </a:rPr>
                        <a:t>Branch</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b="1" lang="en-US" sz="2000">
                          <a:solidFill>
                            <a:schemeClr val="lt1"/>
                          </a:solidFill>
                          <a:latin typeface="Calibri"/>
                          <a:ea typeface="Calibri"/>
                          <a:cs typeface="Calibri"/>
                          <a:sym typeface="Calibri"/>
                        </a:rPr>
                        <a:t>Roll No.</a:t>
                      </a:r>
                      <a:endParaRPr/>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b="1" lang="en-US" sz="2000">
                          <a:solidFill>
                            <a:schemeClr val="lt1"/>
                          </a:solidFill>
                          <a:latin typeface="Calibri"/>
                          <a:ea typeface="Calibri"/>
                          <a:cs typeface="Calibri"/>
                          <a:sym typeface="Calibri"/>
                        </a:rPr>
                        <a:t>Omkar Prasad Ramdas</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b="1" lang="en-US" sz="2000">
                          <a:solidFill>
                            <a:schemeClr val="lt1"/>
                          </a:solidFill>
                          <a:latin typeface="Calibri"/>
                          <a:ea typeface="Calibri"/>
                          <a:cs typeface="Calibri"/>
                          <a:sym typeface="Calibri"/>
                        </a:rPr>
                        <a:t>MnC</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b="1" lang="en-US" sz="2000">
                          <a:solidFill>
                            <a:schemeClr val="lt1"/>
                          </a:solidFill>
                          <a:latin typeface="Calibri"/>
                          <a:ea typeface="Calibri"/>
                          <a:cs typeface="Calibri"/>
                          <a:sym typeface="Calibri"/>
                        </a:rPr>
                        <a:t>1903213</a:t>
                      </a:r>
                      <a:endParaRPr/>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b="1" lang="en-US" sz="2000">
                          <a:solidFill>
                            <a:schemeClr val="lt1"/>
                          </a:solidFill>
                          <a:latin typeface="Calibri"/>
                          <a:ea typeface="Calibri"/>
                          <a:cs typeface="Calibri"/>
                          <a:sym typeface="Calibri"/>
                        </a:rPr>
                        <a:t>Nikhil Yuvraj</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b="1" lang="en-US" sz="2000">
                          <a:solidFill>
                            <a:schemeClr val="lt1"/>
                          </a:solidFill>
                          <a:latin typeface="Calibri"/>
                          <a:ea typeface="Calibri"/>
                          <a:cs typeface="Calibri"/>
                          <a:sym typeface="Calibri"/>
                        </a:rPr>
                        <a:t>MnC</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b="1" lang="en-US" sz="2000">
                          <a:solidFill>
                            <a:schemeClr val="lt1"/>
                          </a:solidFill>
                          <a:latin typeface="Calibri"/>
                          <a:ea typeface="Calibri"/>
                          <a:cs typeface="Calibri"/>
                          <a:sym typeface="Calibri"/>
                        </a:rPr>
                        <a:t>1903211</a:t>
                      </a:r>
                      <a:endParaRPr/>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b="1" lang="en-US" sz="2000">
                          <a:solidFill>
                            <a:schemeClr val="lt1"/>
                          </a:solidFill>
                          <a:latin typeface="Calibri"/>
                          <a:ea typeface="Calibri"/>
                          <a:cs typeface="Calibri"/>
                          <a:sym typeface="Calibri"/>
                        </a:rPr>
                        <a:t>Siddhant Yadav</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b="1" lang="en-US" sz="2000">
                          <a:solidFill>
                            <a:schemeClr val="lt1"/>
                          </a:solidFill>
                          <a:latin typeface="Calibri"/>
                          <a:ea typeface="Calibri"/>
                          <a:cs typeface="Calibri"/>
                          <a:sym typeface="Calibri"/>
                        </a:rPr>
                        <a:t>MnC</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b="1" lang="en-US" sz="2000">
                          <a:solidFill>
                            <a:schemeClr val="lt1"/>
                          </a:solidFill>
                          <a:latin typeface="Calibri"/>
                          <a:ea typeface="Calibri"/>
                          <a:cs typeface="Calibri"/>
                          <a:sym typeface="Calibri"/>
                        </a:rPr>
                        <a:t>1903218</a:t>
                      </a:r>
                      <a:endParaRPr/>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b="1" lang="en-US" sz="2000">
                          <a:solidFill>
                            <a:schemeClr val="lt1"/>
                          </a:solidFill>
                          <a:latin typeface="Calibri"/>
                          <a:ea typeface="Calibri"/>
                          <a:cs typeface="Calibri"/>
                          <a:sym typeface="Calibri"/>
                        </a:rPr>
                        <a:t>Yash Narnavare</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b="1" lang="en-US" sz="2000">
                          <a:solidFill>
                            <a:schemeClr val="lt1"/>
                          </a:solidFill>
                          <a:latin typeface="Calibri"/>
                          <a:ea typeface="Calibri"/>
                          <a:cs typeface="Calibri"/>
                          <a:sym typeface="Calibri"/>
                        </a:rPr>
                        <a:t>MnC</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b="1" lang="en-US" sz="2000">
                          <a:solidFill>
                            <a:schemeClr val="lt1"/>
                          </a:solidFill>
                          <a:latin typeface="Calibri"/>
                          <a:ea typeface="Calibri"/>
                          <a:cs typeface="Calibri"/>
                          <a:sym typeface="Calibri"/>
                        </a:rPr>
                        <a:t>1903223</a:t>
                      </a:r>
                      <a:endParaRPr/>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b="1" lang="en-US" sz="2000">
                          <a:solidFill>
                            <a:schemeClr val="lt1"/>
                          </a:solidFill>
                          <a:latin typeface="Calibri"/>
                          <a:ea typeface="Calibri"/>
                          <a:cs typeface="Calibri"/>
                          <a:sym typeface="Calibri"/>
                        </a:rPr>
                        <a:t>K</a:t>
                      </a:r>
                      <a:r>
                        <a:rPr b="1" lang="en-US" sz="2000">
                          <a:solidFill>
                            <a:schemeClr val="lt1"/>
                          </a:solidFill>
                          <a:latin typeface="Calibri"/>
                          <a:ea typeface="Calibri"/>
                          <a:cs typeface="Calibri"/>
                          <a:sym typeface="Calibri"/>
                        </a:rPr>
                        <a:t>ripendra</a:t>
                      </a:r>
                      <a:r>
                        <a:rPr b="1" lang="en-US" sz="2000">
                          <a:solidFill>
                            <a:schemeClr val="lt1"/>
                          </a:solidFill>
                          <a:latin typeface="Calibri"/>
                          <a:ea typeface="Calibri"/>
                          <a:cs typeface="Calibri"/>
                          <a:sym typeface="Calibri"/>
                        </a:rPr>
                        <a:t> Kumar</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b="1" lang="en-US" sz="2000">
                          <a:solidFill>
                            <a:schemeClr val="lt1"/>
                          </a:solidFill>
                          <a:latin typeface="Calibri"/>
                          <a:ea typeface="Calibri"/>
                          <a:cs typeface="Calibri"/>
                          <a:sym typeface="Calibri"/>
                        </a:rPr>
                        <a:t>CSE</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b="1" lang="en-US" sz="2000">
                          <a:solidFill>
                            <a:schemeClr val="lt1"/>
                          </a:solidFill>
                          <a:latin typeface="Calibri"/>
                          <a:ea typeface="Calibri"/>
                          <a:cs typeface="Calibri"/>
                          <a:sym typeface="Calibri"/>
                        </a:rPr>
                        <a:t>1903141</a:t>
                      </a:r>
                      <a:endParaRPr/>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b="1" lang="en-US" sz="2000">
                          <a:solidFill>
                            <a:schemeClr val="lt1"/>
                          </a:solidFill>
                          <a:latin typeface="Calibri"/>
                          <a:ea typeface="Calibri"/>
                          <a:cs typeface="Calibri"/>
                          <a:sym typeface="Calibri"/>
                        </a:rPr>
                        <a:t>Mahendra Kumar</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b="1" lang="en-US" sz="2000">
                          <a:solidFill>
                            <a:schemeClr val="lt1"/>
                          </a:solidFill>
                          <a:latin typeface="Calibri"/>
                          <a:ea typeface="Calibri"/>
                          <a:cs typeface="Calibri"/>
                          <a:sym typeface="Calibri"/>
                        </a:rPr>
                        <a:t>MnC</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b="1" lang="en-US" sz="2000">
                          <a:solidFill>
                            <a:schemeClr val="lt1"/>
                          </a:solidFill>
                          <a:latin typeface="Calibri"/>
                          <a:ea typeface="Calibri"/>
                          <a:cs typeface="Calibri"/>
                          <a:sym typeface="Calibri"/>
                        </a:rPr>
                        <a:t>1903209</a:t>
                      </a:r>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accent2"/>
            </a:gs>
            <a:gs pos="10000">
              <a:schemeClr val="accent2"/>
            </a:gs>
            <a:gs pos="94000">
              <a:srgbClr val="0042AE"/>
            </a:gs>
            <a:gs pos="100000">
              <a:srgbClr val="0042AE"/>
            </a:gs>
          </a:gsLst>
          <a:lin ang="2700006" scaled="0"/>
        </a:gradFill>
      </p:bgPr>
    </p:bg>
    <p:spTree>
      <p:nvGrpSpPr>
        <p:cNvPr id="210" name="Shape 210"/>
        <p:cNvGrpSpPr/>
        <p:nvPr/>
      </p:nvGrpSpPr>
      <p:grpSpPr>
        <a:xfrm>
          <a:off x="0" y="0"/>
          <a:ext cx="0" cy="0"/>
          <a:chOff x="0" y="0"/>
          <a:chExt cx="0" cy="0"/>
        </a:xfrm>
      </p:grpSpPr>
      <p:sp>
        <p:nvSpPr>
          <p:cNvPr id="211" name="Google Shape;211;p22"/>
          <p:cNvSpPr txBox="1"/>
          <p:nvPr>
            <p:ph type="ctrTitle"/>
          </p:nvPr>
        </p:nvSpPr>
        <p:spPr>
          <a:xfrm>
            <a:off x="914163" y="457205"/>
            <a:ext cx="10360500" cy="593400"/>
          </a:xfrm>
          <a:prstGeom prst="rect">
            <a:avLst/>
          </a:prstGeom>
          <a:noFill/>
          <a:ln>
            <a:noFill/>
          </a:ln>
        </p:spPr>
        <p:txBody>
          <a:bodyPr anchorCtr="0" anchor="b" bIns="0" lIns="0" spcFirstLastPara="1" rIns="0" wrap="square" tIns="0">
            <a:noAutofit/>
          </a:bodyPr>
          <a:lstStyle/>
          <a:p>
            <a:pPr indent="0" lvl="0" marL="0" rtl="0" algn="ctr">
              <a:spcBef>
                <a:spcPts val="0"/>
              </a:spcBef>
              <a:spcAft>
                <a:spcPts val="0"/>
              </a:spcAft>
              <a:buClr>
                <a:schemeClr val="lt1"/>
              </a:buClr>
              <a:buSzPts val="6600"/>
              <a:buFont typeface="Quattrocento Sans"/>
              <a:buNone/>
            </a:pPr>
            <a:r>
              <a:rPr b="1" lang="en-US" sz="3600"/>
              <a:t>References</a:t>
            </a:r>
            <a:endParaRPr b="1" sz="3600"/>
          </a:p>
        </p:txBody>
      </p:sp>
      <p:sp>
        <p:nvSpPr>
          <p:cNvPr id="212" name="Google Shape;212;p22"/>
          <p:cNvSpPr txBox="1"/>
          <p:nvPr>
            <p:ph idx="1" type="subTitle"/>
          </p:nvPr>
        </p:nvSpPr>
        <p:spPr>
          <a:xfrm>
            <a:off x="914175" y="1456275"/>
            <a:ext cx="10360500" cy="4679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1" sz="2000"/>
          </a:p>
          <a:p>
            <a:pPr indent="-355600" lvl="0" marL="457200" rtl="0" algn="l">
              <a:spcBef>
                <a:spcPts val="0"/>
              </a:spcBef>
              <a:spcAft>
                <a:spcPts val="0"/>
              </a:spcAft>
              <a:buSzPts val="2000"/>
              <a:buChar char="●"/>
            </a:pPr>
            <a:r>
              <a:rPr b="1" lang="en-US" sz="2000">
                <a:uFill>
                  <a:noFill/>
                </a:uFill>
                <a:hlinkClick r:id="rId3"/>
              </a:rPr>
              <a:t>https://en.wikipedia.org/wiki/Independent_component_analysis#:~:text=In%20signal%20processing%2C%20independent%20component,statistically%20independent%20from%20each%20other.</a:t>
            </a:r>
            <a:endParaRPr b="1" sz="2000"/>
          </a:p>
          <a:p>
            <a:pPr indent="0" lvl="0" marL="1371600" rtl="0" algn="l">
              <a:spcBef>
                <a:spcPts val="0"/>
              </a:spcBef>
              <a:spcAft>
                <a:spcPts val="0"/>
              </a:spcAft>
              <a:buNone/>
            </a:pPr>
            <a:r>
              <a:t/>
            </a:r>
            <a:endParaRPr b="1" sz="2000"/>
          </a:p>
          <a:p>
            <a:pPr indent="-355600" lvl="0" marL="457200" rtl="0" algn="l">
              <a:spcBef>
                <a:spcPts val="0"/>
              </a:spcBef>
              <a:spcAft>
                <a:spcPts val="0"/>
              </a:spcAft>
              <a:buSzPts val="2000"/>
              <a:buChar char="●"/>
            </a:pPr>
            <a:r>
              <a:rPr b="1" lang="en-US" sz="2000">
                <a:uFill>
                  <a:noFill/>
                </a:uFill>
                <a:hlinkClick r:id="rId4"/>
              </a:rPr>
              <a:t>https://en.wikipedia.org/wiki/FastICA</a:t>
            </a:r>
            <a:endParaRPr b="1" sz="2000"/>
          </a:p>
          <a:p>
            <a:pPr indent="0" lvl="0" marL="0" rtl="0" algn="l">
              <a:spcBef>
                <a:spcPts val="0"/>
              </a:spcBef>
              <a:spcAft>
                <a:spcPts val="0"/>
              </a:spcAft>
              <a:buNone/>
            </a:pPr>
            <a:r>
              <a:t/>
            </a:r>
            <a:endParaRPr b="1" sz="2000"/>
          </a:p>
          <a:p>
            <a:pPr indent="-355600" lvl="0" marL="457200" rtl="0" algn="l">
              <a:spcBef>
                <a:spcPts val="0"/>
              </a:spcBef>
              <a:spcAft>
                <a:spcPts val="0"/>
              </a:spcAft>
              <a:buSzPts val="2000"/>
              <a:buChar char="●"/>
            </a:pPr>
            <a:r>
              <a:rPr b="1" lang="en-US" sz="2000">
                <a:uFill>
                  <a:noFill/>
                </a:uFill>
                <a:hlinkClick r:id="rId5"/>
              </a:rPr>
              <a:t>https://www.cs.helsinki.fi/u/ahyvarin/papers/NN00new.pdf</a:t>
            </a:r>
            <a:endParaRPr b="1" sz="2000"/>
          </a:p>
          <a:p>
            <a:pPr indent="0" lvl="0" marL="0" rtl="0" algn="l">
              <a:spcBef>
                <a:spcPts val="0"/>
              </a:spcBef>
              <a:spcAft>
                <a:spcPts val="0"/>
              </a:spcAft>
              <a:buNone/>
            </a:pPr>
            <a:r>
              <a:t/>
            </a:r>
            <a:endParaRPr b="1" sz="2000"/>
          </a:p>
          <a:p>
            <a:pPr indent="-355600" lvl="0" marL="457200" rtl="0" algn="l">
              <a:spcBef>
                <a:spcPts val="0"/>
              </a:spcBef>
              <a:spcAft>
                <a:spcPts val="0"/>
              </a:spcAft>
              <a:buSzPts val="2000"/>
              <a:buChar char="●"/>
            </a:pPr>
            <a:r>
              <a:rPr b="1" lang="en-US" sz="2000">
                <a:uFill>
                  <a:noFill/>
                </a:uFill>
                <a:hlinkClick r:id="rId6"/>
              </a:rPr>
              <a:t>https://github.com/shantistewart/Independent-Component-Analysis/blob/master/Paper/Research%20Paper.pdf</a:t>
            </a:r>
            <a:endParaRPr b="1" sz="2000"/>
          </a:p>
          <a:p>
            <a:pPr indent="0" lvl="0" marL="0" rtl="0" algn="l">
              <a:spcBef>
                <a:spcPts val="0"/>
              </a:spcBef>
              <a:spcAft>
                <a:spcPts val="0"/>
              </a:spcAft>
              <a:buNone/>
            </a:pPr>
            <a:r>
              <a:rPr b="1" lang="en-US" sz="2000"/>
              <a:t>	</a:t>
            </a:r>
            <a:endParaRPr b="1" sz="2000"/>
          </a:p>
          <a:p>
            <a:pPr indent="0" lvl="0" marL="0" rtl="0" algn="l">
              <a:spcBef>
                <a:spcPts val="0"/>
              </a:spcBef>
              <a:spcAft>
                <a:spcPts val="0"/>
              </a:spcAft>
              <a:buNone/>
            </a:pPr>
            <a:r>
              <a:t/>
            </a:r>
            <a:endParaRPr b="1" sz="2000"/>
          </a:p>
          <a:p>
            <a:pPr indent="457200" lvl="0" marL="3200400" rtl="0" algn="l">
              <a:spcBef>
                <a:spcPts val="0"/>
              </a:spcBef>
              <a:spcAft>
                <a:spcPts val="0"/>
              </a:spcAft>
              <a:buNone/>
            </a:pPr>
            <a:r>
              <a:rPr b="1" lang="en-US" sz="2000"/>
              <a:t>  </a:t>
            </a:r>
            <a:endParaRPr b="1" sz="2000"/>
          </a:p>
          <a:p>
            <a:pPr indent="0" lvl="0" marL="0" rtl="0" algn="l">
              <a:spcBef>
                <a:spcPts val="0"/>
              </a:spcBef>
              <a:spcAft>
                <a:spcPts val="0"/>
              </a:spcAft>
              <a:buClr>
                <a:schemeClr val="dk1"/>
              </a:buClr>
              <a:buSzPts val="1100"/>
              <a:buFont typeface="Arial"/>
              <a:buNone/>
            </a:pPr>
            <a:r>
              <a:t/>
            </a:r>
            <a:endParaRPr b="1" sz="20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20">
      <a:dk1>
        <a:srgbClr val="000000"/>
      </a:dk1>
      <a:lt1>
        <a:srgbClr val="FFFFFF"/>
      </a:lt1>
      <a:dk2>
        <a:srgbClr val="FFFFFF"/>
      </a:dk2>
      <a:lt2>
        <a:srgbClr val="EEECE1"/>
      </a:lt2>
      <a:accent1>
        <a:srgbClr val="ABABAB"/>
      </a:accent1>
      <a:accent2>
        <a:srgbClr val="0000FF"/>
      </a:accent2>
      <a:accent3>
        <a:srgbClr val="0058E9"/>
      </a:accent3>
      <a:accent4>
        <a:srgbClr val="791038"/>
      </a:accent4>
      <a:accent5>
        <a:srgbClr val="EF8F21"/>
      </a:accent5>
      <a:accent6>
        <a:srgbClr val="0090C4"/>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