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71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9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7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10EF-F5ED-44D8-BABE-2A1C8569004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96F5-FCB7-4095-918D-80C030DD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PYTHON DATA ANALYSIS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ANIKET 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1917810"/>
            <a:ext cx="5286704" cy="3547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1378" y="2175641"/>
            <a:ext cx="258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Print top 25 production companies by number of </a:t>
            </a:r>
            <a:r>
              <a:rPr lang="en-US" sz="1400" dirty="0" smtClean="0"/>
              <a:t>movies. The </a:t>
            </a:r>
            <a:r>
              <a:rPr lang="en-US" sz="1400" dirty="0"/>
              <a:t>output extracts the 25 companies who have produced the most films, like Warner Bros, Universal, Paramount etc. Useful for analysis.</a:t>
            </a:r>
          </a:p>
        </p:txBody>
      </p:sp>
    </p:spTree>
    <p:extLst>
      <p:ext uri="{BB962C8B-B14F-4D97-AF65-F5344CB8AC3E}">
        <p14:creationId xmlns:p14="http://schemas.microsoft.com/office/powerpoint/2010/main" val="5512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35764" y="2039007"/>
            <a:ext cx="2816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Sort movies by descending </a:t>
            </a:r>
            <a:r>
              <a:rPr lang="en-US" sz="1400" dirty="0" smtClean="0"/>
              <a:t>revenue. Take </a:t>
            </a:r>
            <a:r>
              <a:rPr lang="en-US" sz="1400" dirty="0"/>
              <a:t>top 500 movies for </a:t>
            </a:r>
            <a:r>
              <a:rPr lang="en-US" sz="1400" dirty="0" smtClean="0"/>
              <a:t>analysis. This </a:t>
            </a:r>
            <a:r>
              <a:rPr lang="en-US" sz="1400" dirty="0"/>
              <a:t>filters the dataset down to just very high revenue movies for more focused </a:t>
            </a:r>
            <a:r>
              <a:rPr lang="en-US" sz="1400" dirty="0" smtClean="0"/>
              <a:t>analysis.. Plot </a:t>
            </a:r>
            <a:r>
              <a:rPr lang="en-US" sz="1400" dirty="0"/>
              <a:t>boxplots and central tendency for budget, revenue and </a:t>
            </a:r>
            <a:r>
              <a:rPr lang="en-US" sz="1400" dirty="0" smtClean="0"/>
              <a:t>runtime. The </a:t>
            </a:r>
            <a:r>
              <a:rPr lang="en-US" sz="1400" dirty="0"/>
              <a:t>outputs visualize distribution and central tendency for those key columns on the top 500 movies. Helps identity outliers and patterns.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3267897"/>
            <a:ext cx="5528442" cy="1608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7" y="2039006"/>
            <a:ext cx="5528442" cy="10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462" y="276133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257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1846865"/>
            <a:ext cx="5591503" cy="3752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2344" y="2039007"/>
            <a:ext cx="3499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Read in the movie dataset CSV file into a Pandas </a:t>
            </a:r>
            <a:r>
              <a:rPr lang="en-US" sz="1400" dirty="0" smtClean="0"/>
              <a:t>dataframe. Process </a:t>
            </a:r>
            <a:r>
              <a:rPr lang="en-US" sz="1400" dirty="0"/>
              <a:t>the JSON encoded columns (genres, production_companies) into lists for easier </a:t>
            </a:r>
            <a:r>
              <a:rPr lang="en-US" sz="1400" dirty="0" smtClean="0"/>
              <a:t>analysis. Display </a:t>
            </a:r>
            <a:r>
              <a:rPr lang="en-US" sz="1400" dirty="0"/>
              <a:t>the first 50 rows of the title and genres columns to preview the </a:t>
            </a:r>
            <a:r>
              <a:rPr lang="en-US" sz="1400" dirty="0" smtClean="0"/>
              <a:t>data. The </a:t>
            </a:r>
            <a:r>
              <a:rPr lang="en-US" sz="1400" dirty="0"/>
              <a:t>output shows the title and list of genres for the first 50 movies, with the JSON encoded data now converted to Python lists.</a:t>
            </a:r>
          </a:p>
        </p:txBody>
      </p:sp>
    </p:spTree>
    <p:extLst>
      <p:ext uri="{BB962C8B-B14F-4D97-AF65-F5344CB8AC3E}">
        <p14:creationId xmlns:p14="http://schemas.microsoft.com/office/powerpoint/2010/main" val="18881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714656"/>
            <a:ext cx="5255173" cy="3677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4178" y="2091558"/>
            <a:ext cx="3499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Check for null values in the </a:t>
            </a:r>
            <a:r>
              <a:rPr lang="en-US" sz="1400" dirty="0" smtClean="0"/>
              <a:t>dataframe. Impute </a:t>
            </a:r>
            <a:r>
              <a:rPr lang="en-US" sz="1400" dirty="0"/>
              <a:t>numeric columns with mean and object columns with a placeholder </a:t>
            </a:r>
            <a:r>
              <a:rPr lang="en-US" sz="1400" dirty="0" smtClean="0"/>
              <a:t>value. The </a:t>
            </a:r>
            <a:r>
              <a:rPr lang="en-US" sz="1400" dirty="0"/>
              <a:t>output summarizes null values across all columns before imputation. Several columns like homepage had many missing values. The imputation fills these to enable analysis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2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934561"/>
            <a:ext cx="5087007" cy="240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3675" y="2334492"/>
            <a:ext cx="3040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Filter movies with budget &gt; $220 </a:t>
            </a:r>
            <a:r>
              <a:rPr lang="en-US" sz="1400" dirty="0" smtClean="0"/>
              <a:t>million. Print </a:t>
            </a:r>
            <a:r>
              <a:rPr lang="en-US" sz="1400" dirty="0"/>
              <a:t>the genres for those high budget </a:t>
            </a:r>
            <a:r>
              <a:rPr lang="en-US" sz="1400" dirty="0" smtClean="0"/>
              <a:t>movies. The </a:t>
            </a:r>
            <a:r>
              <a:rPr lang="en-US" sz="1400" dirty="0"/>
              <a:t>output shows genres for the 3684 movies with budget over $220 million. This filters specifically for higher budget blockbuster type movies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8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1798911"/>
            <a:ext cx="4698124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2346" y="2333296"/>
            <a:ext cx="3205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Similarly, filter movies with revenue &gt; $961 </a:t>
            </a:r>
            <a:r>
              <a:rPr lang="en-US" sz="1400" dirty="0" smtClean="0"/>
              <a:t>million. Print </a:t>
            </a:r>
            <a:r>
              <a:rPr lang="en-US" sz="1400" dirty="0"/>
              <a:t>the genres for those high revenue </a:t>
            </a:r>
            <a:r>
              <a:rPr lang="en-US" sz="1400" dirty="0" smtClean="0"/>
              <a:t>movies. The </a:t>
            </a:r>
            <a:r>
              <a:rPr lang="en-US" sz="1400" dirty="0"/>
              <a:t>output extracts 25 very high grossing movies. We can analyze what genres tend to appear in highest grossing films.</a:t>
            </a:r>
          </a:p>
        </p:txBody>
      </p:sp>
    </p:spTree>
    <p:extLst>
      <p:ext uri="{BB962C8B-B14F-4D97-AF65-F5344CB8AC3E}">
        <p14:creationId xmlns:p14="http://schemas.microsoft.com/office/powerpoint/2010/main" val="4417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7" y="2331326"/>
            <a:ext cx="5065986" cy="1494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2289" y="2000778"/>
            <a:ext cx="3783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Remove any rows with 0 budget or revenue, as they would skew </a:t>
            </a:r>
            <a:r>
              <a:rPr lang="en-US" sz="1400" dirty="0" smtClean="0"/>
              <a:t>analysis. The </a:t>
            </a:r>
            <a:r>
              <a:rPr lang="en-US" sz="1400" dirty="0"/>
              <a:t>output prints the new number of rows after removing those with 0 in budget or revenue columns. This cleans invalid data.</a:t>
            </a:r>
          </a:p>
        </p:txBody>
      </p:sp>
    </p:spTree>
    <p:extLst>
      <p:ext uri="{BB962C8B-B14F-4D97-AF65-F5344CB8AC3E}">
        <p14:creationId xmlns:p14="http://schemas.microsoft.com/office/powerpoint/2010/main" val="33901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89" y="1714656"/>
            <a:ext cx="4902090" cy="3361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9075" y="2487635"/>
            <a:ext cx="3710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Find highest and lowest budget movies with </a:t>
            </a:r>
            <a:r>
              <a:rPr lang="en-US" sz="1400" dirty="0" err="1"/>
              <a:t>nlargest</a:t>
            </a:r>
            <a:r>
              <a:rPr lang="en-US" sz="1400" dirty="0"/>
              <a:t> and </a:t>
            </a:r>
            <a:r>
              <a:rPr lang="en-US" sz="1400" dirty="0" err="1" smtClean="0"/>
              <a:t>nsmallest</a:t>
            </a:r>
            <a:r>
              <a:rPr lang="en-US" sz="1400" dirty="0" smtClean="0"/>
              <a:t>. Print </a:t>
            </a:r>
            <a:r>
              <a:rPr lang="en-US" sz="1400" dirty="0"/>
              <a:t>tables of top 10 highest and lowest budget titles and </a:t>
            </a:r>
            <a:r>
              <a:rPr lang="en-US" sz="1400" dirty="0" smtClean="0"/>
              <a:t>budgets. The </a:t>
            </a:r>
            <a:r>
              <a:rPr lang="en-US" sz="1400" dirty="0"/>
              <a:t>outputs show the 10 movies with highest revenues (like Avatar) and 10 movies with lowest budgets (indie movies). This verifies dataset filters correctly.</a:t>
            </a:r>
          </a:p>
        </p:txBody>
      </p:sp>
    </p:spTree>
    <p:extLst>
      <p:ext uri="{BB962C8B-B14F-4D97-AF65-F5344CB8AC3E}">
        <p14:creationId xmlns:p14="http://schemas.microsoft.com/office/powerpoint/2010/main" val="30015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2485477"/>
            <a:ext cx="5076497" cy="1130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8978" y="1968062"/>
            <a:ext cx="289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Calculate correlation between budget and </a:t>
            </a:r>
            <a:r>
              <a:rPr lang="en-US" sz="1400" dirty="0" smtClean="0"/>
              <a:t>popularity. The </a:t>
            </a:r>
            <a:r>
              <a:rPr lang="en-US" sz="1400" dirty="0"/>
              <a:t>output correlation of 0.43 shows moderately positive correlation, meaning higher budgets do tend to correspond to more popular movies.</a:t>
            </a:r>
          </a:p>
        </p:txBody>
      </p:sp>
    </p:spTree>
    <p:extLst>
      <p:ext uri="{BB962C8B-B14F-4D97-AF65-F5344CB8AC3E}">
        <p14:creationId xmlns:p14="http://schemas.microsoft.com/office/powerpoint/2010/main" val="34771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7" y="13453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434" y="1345324"/>
            <a:ext cx="19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8" y="2044589"/>
            <a:ext cx="5276192" cy="2022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8316" y="2330102"/>
            <a:ext cx="2711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Print the production company </a:t>
            </a:r>
            <a:r>
              <a:rPr lang="en-US" sz="1400" dirty="0" smtClean="0"/>
              <a:t>counts. The </a:t>
            </a:r>
            <a:r>
              <a:rPr lang="en-US" sz="1400" dirty="0"/>
              <a:t>output shows the number of movies per production company, with companies like Paramount Pictures being most common.</a:t>
            </a:r>
          </a:p>
        </p:txBody>
      </p:sp>
    </p:spTree>
    <p:extLst>
      <p:ext uri="{BB962C8B-B14F-4D97-AF65-F5344CB8AC3E}">
        <p14:creationId xmlns:p14="http://schemas.microsoft.com/office/powerpoint/2010/main" val="1569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196</TotalTime>
  <Words>501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CAPSTONE PYTHON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PYTHON DATA ANALYSIS PROJECT</dc:title>
  <dc:creator>ANIKET</dc:creator>
  <cp:lastModifiedBy>ANIKET</cp:lastModifiedBy>
  <cp:revision>4</cp:revision>
  <dcterms:created xsi:type="dcterms:W3CDTF">2023-12-07T09:15:46Z</dcterms:created>
  <dcterms:modified xsi:type="dcterms:W3CDTF">2023-12-07T12:32:18Z</dcterms:modified>
</cp:coreProperties>
</file>