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3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49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6B63-6C28-47F3-8D41-07FD6D1DD2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FFEDB-8A0B-497C-8A71-ED404B2A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SQL DATA ANALYSIS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-ANIKET CHOWDHURY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6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3" y="1878888"/>
            <a:ext cx="4834758" cy="3457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9119" y="2493579"/>
            <a:ext cx="258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replacement cost and rental rate by category.</a:t>
            </a:r>
          </a:p>
        </p:txBody>
      </p:sp>
    </p:spTree>
    <p:extLst>
      <p:ext uri="{BB962C8B-B14F-4D97-AF65-F5344CB8AC3E}">
        <p14:creationId xmlns:p14="http://schemas.microsoft.com/office/powerpoint/2010/main" val="169497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2" y="2012566"/>
            <a:ext cx="4803227" cy="2580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4071" y="2543503"/>
            <a:ext cx="2175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Finds categories with more than 70 films.</a:t>
            </a:r>
          </a:p>
        </p:txBody>
      </p:sp>
    </p:spTree>
    <p:extLst>
      <p:ext uri="{BB962C8B-B14F-4D97-AF65-F5344CB8AC3E}">
        <p14:creationId xmlns:p14="http://schemas.microsoft.com/office/powerpoint/2010/main" val="272987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68" y="262758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9290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4788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07" y="1921094"/>
            <a:ext cx="4286248" cy="2125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5395" y="1968125"/>
            <a:ext cx="3026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Outputs a list of actors with their first and last names concatenated, showing their full </a:t>
            </a:r>
            <a:r>
              <a:rPr lang="en-US" dirty="0" smtClean="0"/>
              <a:t>names. Used </a:t>
            </a:r>
            <a:r>
              <a:rPr lang="en-US" dirty="0"/>
              <a:t>to demonstrate concatenating columns into a single output column.</a:t>
            </a:r>
          </a:p>
        </p:txBody>
      </p:sp>
    </p:spTree>
    <p:extLst>
      <p:ext uri="{BB962C8B-B14F-4D97-AF65-F5344CB8AC3E}">
        <p14:creationId xmlns:p14="http://schemas.microsoft.com/office/powerpoint/2010/main" val="114967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92" y="1788229"/>
            <a:ext cx="3871091" cy="1794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92" y="3764346"/>
            <a:ext cx="3868691" cy="2173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7738" y="2196661"/>
            <a:ext cx="2837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Counts number of actors with each first name, ordered by descending </a:t>
            </a:r>
            <a:r>
              <a:rPr lang="en-US" dirty="0" smtClean="0"/>
              <a:t>count. Shows </a:t>
            </a:r>
            <a:r>
              <a:rPr lang="en-US" dirty="0"/>
              <a:t>which first names are most common among the </a:t>
            </a:r>
            <a:r>
              <a:rPr lang="en-US" dirty="0" smtClean="0"/>
              <a:t>actors. Also </a:t>
            </a:r>
            <a:r>
              <a:rPr lang="en-US" dirty="0"/>
              <a:t>finds first names that only occur once (unique names).</a:t>
            </a:r>
          </a:p>
        </p:txBody>
      </p:sp>
    </p:spTree>
    <p:extLst>
      <p:ext uri="{BB962C8B-B14F-4D97-AF65-F5344CB8AC3E}">
        <p14:creationId xmlns:p14="http://schemas.microsoft.com/office/powerpoint/2010/main" val="102953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436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2" y="1920108"/>
            <a:ext cx="3048000" cy="1678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2" y="3730795"/>
            <a:ext cx="3048000" cy="1745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015" y="2427890"/>
            <a:ext cx="2375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Same analysis as Task 2 but for last names.</a:t>
            </a:r>
          </a:p>
          <a:p>
            <a:pPr algn="just"/>
            <a:r>
              <a:rPr lang="en-US" dirty="0"/>
              <a:t>Finds most common last names and unique last names.</a:t>
            </a:r>
          </a:p>
        </p:txBody>
      </p:sp>
    </p:spTree>
    <p:extLst>
      <p:ext uri="{BB962C8B-B14F-4D97-AF65-F5344CB8AC3E}">
        <p14:creationId xmlns:p14="http://schemas.microsoft.com/office/powerpoint/2010/main" val="39312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2" y="1881352"/>
            <a:ext cx="3962400" cy="1082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3" y="3176423"/>
            <a:ext cx="3962400" cy="1290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53" y="4679403"/>
            <a:ext cx="3962400" cy="1195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842" y="2435572"/>
            <a:ext cx="2638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Finds all films with 'R' </a:t>
            </a:r>
            <a:r>
              <a:rPr lang="en-US" dirty="0" smtClean="0"/>
              <a:t>rating. Finds </a:t>
            </a:r>
            <a:r>
              <a:rPr lang="en-US" dirty="0"/>
              <a:t>all films that do not have an 'R' </a:t>
            </a:r>
            <a:r>
              <a:rPr lang="en-US" dirty="0" smtClean="0"/>
              <a:t>rating. Finds </a:t>
            </a:r>
            <a:r>
              <a:rPr lang="en-US" dirty="0"/>
              <a:t>films that are rated 'G' or 'PG</a:t>
            </a:r>
            <a:r>
              <a:rPr lang="en-US" dirty="0" smtClean="0"/>
              <a:t>'. Filters </a:t>
            </a:r>
            <a:r>
              <a:rPr lang="en-US" dirty="0"/>
              <a:t>films based on rating.</a:t>
            </a:r>
          </a:p>
        </p:txBody>
      </p:sp>
    </p:spTree>
    <p:extLst>
      <p:ext uri="{BB962C8B-B14F-4D97-AF65-F5344CB8AC3E}">
        <p14:creationId xmlns:p14="http://schemas.microsoft.com/office/powerpoint/2010/main" val="270567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2" y="1863451"/>
            <a:ext cx="4783150" cy="1047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2" y="3156881"/>
            <a:ext cx="4797185" cy="973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85" y="4376082"/>
            <a:ext cx="4786417" cy="1222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1311" y="2387408"/>
            <a:ext cx="2701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Finds inexpensive films, costing less than $</a:t>
            </a:r>
            <a:r>
              <a:rPr lang="en-US" dirty="0" smtClean="0"/>
              <a:t>11. Finds </a:t>
            </a:r>
            <a:r>
              <a:rPr lang="en-US" dirty="0"/>
              <a:t>films in $11-$20 </a:t>
            </a:r>
            <a:r>
              <a:rPr lang="en-US" dirty="0" smtClean="0"/>
              <a:t>price range. Orders </a:t>
            </a:r>
            <a:r>
              <a:rPr lang="en-US" dirty="0"/>
              <a:t>films by decreasing cost.</a:t>
            </a:r>
          </a:p>
        </p:txBody>
      </p:sp>
    </p:spTree>
    <p:extLst>
      <p:ext uri="{BB962C8B-B14F-4D97-AF65-F5344CB8AC3E}">
        <p14:creationId xmlns:p14="http://schemas.microsoft.com/office/powerpoint/2010/main" val="322719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2" y="1788229"/>
            <a:ext cx="3762703" cy="1844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1" y="3859760"/>
            <a:ext cx="3762703" cy="1773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7077" y="2270163"/>
            <a:ext cx="2669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Finds top 3 films with most </a:t>
            </a:r>
            <a:r>
              <a:rPr lang="en-US" dirty="0" smtClean="0"/>
              <a:t>actors. Joins </a:t>
            </a:r>
            <a:r>
              <a:rPr lang="en-US" dirty="0"/>
              <a:t>film and </a:t>
            </a:r>
            <a:r>
              <a:rPr lang="en-US" dirty="0" err="1"/>
              <a:t>film_actor</a:t>
            </a:r>
            <a:r>
              <a:rPr lang="en-US" dirty="0"/>
              <a:t> table to connect films and actors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Finds films starting with 'K' or 'Q' using LIKE operator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8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6" y="1788229"/>
            <a:ext cx="2951764" cy="1690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16" y="3573025"/>
            <a:ext cx="2954003" cy="20815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01104" y="2270234"/>
            <a:ext cx="3226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Finds actors who acted in film 'Agent Truman</a:t>
            </a:r>
            <a:r>
              <a:rPr lang="en-US" dirty="0" smtClean="0"/>
              <a:t>'. Joins </a:t>
            </a:r>
            <a:r>
              <a:rPr lang="en-US" dirty="0"/>
              <a:t>tables to connect films to actors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Finds family genre films by joining category 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6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752" y="1418897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7643" y="1418897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1" y="1788229"/>
            <a:ext cx="3581893" cy="1785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2" y="3859596"/>
            <a:ext cx="3581893" cy="19796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2843" y="2564523"/>
            <a:ext cx="2638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Analyzes rental rate by rating - max, min, avg.</a:t>
            </a:r>
          </a:p>
          <a:p>
            <a:r>
              <a:rPr lang="en-US" dirty="0"/>
              <a:t>Finds most frequently rented films.</a:t>
            </a:r>
          </a:p>
        </p:txBody>
      </p:sp>
    </p:spTree>
    <p:extLst>
      <p:ext uri="{BB962C8B-B14F-4D97-AF65-F5344CB8AC3E}">
        <p14:creationId xmlns:p14="http://schemas.microsoft.com/office/powerpoint/2010/main" val="3453949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291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CAPSTONE SQL DATA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</dc:creator>
  <cp:lastModifiedBy>ANIKET</cp:lastModifiedBy>
  <cp:revision>7</cp:revision>
  <dcterms:created xsi:type="dcterms:W3CDTF">2023-12-06T13:36:00Z</dcterms:created>
  <dcterms:modified xsi:type="dcterms:W3CDTF">2023-12-07T09:08:09Z</dcterms:modified>
</cp:coreProperties>
</file>