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0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7841EF-D038-417F-A0C4-72829561E21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2450F6-7D08-4D18-996C-83A4F221C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CAPSTONE TABLEAU DATA ANALYSIS PROJECT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-ANIKET CHOWDHURY</a:t>
            </a:r>
            <a:endParaRPr lang="en-US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48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4" y="1727802"/>
            <a:ext cx="6651546" cy="3191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5932" y="135847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3779" y="2271077"/>
            <a:ext cx="30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dual axis chart showing the revolving balance and transfer amount by income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" y="1025744"/>
            <a:ext cx="7872741" cy="4681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07669" y="1025744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4400" y="1850663"/>
            <a:ext cx="30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dashboard showing the percentage of attrited versus existing customers by different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9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0" y="1277992"/>
            <a:ext cx="6491123" cy="4345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35007" y="1184875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3779" y="2271077"/>
            <a:ext cx="30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dashboard showing the relation between different measures.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1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04" y="25540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Algerian" panose="04020705040A02060702" pitchFamily="82" charset="0"/>
              </a:rPr>
              <a:t>THANK YOU</a:t>
            </a:r>
            <a:endParaRPr lang="en-US" sz="7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0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38" y="1458145"/>
            <a:ext cx="4109216" cy="4102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9187" y="138457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5503" y="2196662"/>
            <a:ext cx="30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pie chart showing the percentage of attrited(15.98) versus existing(84.02)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6" y="1469971"/>
            <a:ext cx="6243214" cy="34488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0524" y="137406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3779" y="2271077"/>
            <a:ext cx="30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showing the percentage of attrited versus existing customers by gender.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71" y="1617114"/>
            <a:ext cx="5978027" cy="3364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0828" y="1521207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3779" y="2271077"/>
            <a:ext cx="30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showing the percentage of attrited versus existing customers by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85" y="1556845"/>
            <a:ext cx="5471483" cy="3057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3379" y="1372179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3779" y="2271077"/>
            <a:ext cx="30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showing the percentage of attrited versus existing customers by card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5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494768"/>
            <a:ext cx="6649116" cy="3371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4097" y="131010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3172" y="2071380"/>
            <a:ext cx="30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showing the percentage of attrited versus existing customers by income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6" y="1570312"/>
            <a:ext cx="7002148" cy="35061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5117" y="1385646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7766" y="2039850"/>
            <a:ext cx="30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showing the attrition count by region in descending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7" y="1788893"/>
            <a:ext cx="6340029" cy="3287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6648" y="1604227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2302" y="2292098"/>
            <a:ext cx="30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line chart showing the count of customers by income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4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1" y="1319376"/>
            <a:ext cx="5251395" cy="4324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35007" y="1237427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3779" y="2271077"/>
            <a:ext cx="300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pie chart showing the count of customers by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100</TotalTime>
  <Words>167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Kaiti Std R</vt:lpstr>
      <vt:lpstr>Algerian</vt:lpstr>
      <vt:lpstr>Arial</vt:lpstr>
      <vt:lpstr>Calibri</vt:lpstr>
      <vt:lpstr>Calibri Light</vt:lpstr>
      <vt:lpstr>Celestial</vt:lpstr>
      <vt:lpstr>CAPSTONE TABLEAU 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TABLEAU DATA ANALYSIS PROJECT</dc:title>
  <dc:creator>ANIKET</dc:creator>
  <cp:lastModifiedBy>ANIKET</cp:lastModifiedBy>
  <cp:revision>5</cp:revision>
  <dcterms:created xsi:type="dcterms:W3CDTF">2023-12-07T12:36:00Z</dcterms:created>
  <dcterms:modified xsi:type="dcterms:W3CDTF">2023-12-07T14:16:27Z</dcterms:modified>
</cp:coreProperties>
</file>