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75" d="100"/>
          <a:sy n="75" d="100"/>
        </p:scale>
        <p:origin x="907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16-Feb-25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16-Feb-25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16-Feb-25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16-Feb-25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16-Feb-25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16-Feb-25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16-Feb-25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16-Feb-25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16-Feb-25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Aniket Dohale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Sardar Patel Institute of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86A3C-88DF-9969-DD5E-F369ED81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7241-79CF-E134-16CD-9B4787C3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1BA4A-F662-353C-49CA-0E735604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77" y="1524742"/>
            <a:ext cx="6386645" cy="47914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7DD57-57D7-A4BA-4DE8-C578960F66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35"/>
          <a:stretch/>
        </p:blipFill>
        <p:spPr>
          <a:xfrm>
            <a:off x="8195547" y="2743200"/>
            <a:ext cx="2848373" cy="17422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85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46BFAF6-6BBF-089F-C598-CC5AACAB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Steganography offers a powerful solution for secure data hiding, ensuring privacy without raising suspicion.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By embedding sensitive messages within digital images, this tool provides a covert and effective means of communication.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combination of a user-friendly interface and robust encryption ensures that the data remains safe and accessible only to intended recipients.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BF6CBC64-6151-B08F-C411-BC3572DB03AF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https://github.com/AniketDohale/Steganography.git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47BDA17-02DA-79C1-FF4F-90AC649B2850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65226D-FB4E-027B-DD77-13FFDF7BD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Advanced Encryption Methods: </a:t>
            </a:r>
            <a:r>
              <a:rPr lang="en-US" sz="2000" dirty="0"/>
              <a:t>Using stronger cryptographic techniques for improved security.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Support for Various Media Formats: </a:t>
            </a:r>
            <a:r>
              <a:rPr lang="en-US" sz="2000" dirty="0"/>
              <a:t>Expanding to include audio and video steganography.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Cloud Integration: </a:t>
            </a:r>
            <a:r>
              <a:rPr lang="en-US" sz="2000" dirty="0"/>
              <a:t>Enabling secure storage and access of encrypted images online.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Real-Time Solutions: </a:t>
            </a:r>
            <a:r>
              <a:rPr lang="en-US" sz="2000" dirty="0"/>
              <a:t>Creating mobile apps for secure communication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5AC802D-E76C-37B7-2799-B8240765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In the modern age of the digital world, privacy and data protection are extremely important.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Conventional encryption techniques tend to invite suspicion and unwanted attention, so the need arises to design subtle means of secure communication.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problem is to conceal confidential information within digital images in a way that is not perceivable to the human eye and ensures that the quality of the image and the encrypted data are maintained.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9770592-C800-F3AA-62BC-7C3ECB68874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7699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Programming Language: </a:t>
            </a:r>
            <a:r>
              <a:rPr lang="en-IN" sz="2000" dirty="0">
                <a:solidFill>
                  <a:schemeClr val="tx1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Libraries: </a:t>
            </a:r>
            <a:r>
              <a:rPr lang="en-IN" sz="2000" dirty="0">
                <a:solidFill>
                  <a:schemeClr val="tx1"/>
                </a:solidFill>
              </a:rPr>
              <a:t>OpenCV, PIL, Tkinter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Algorithm: </a:t>
            </a:r>
            <a:r>
              <a:rPr lang="en-US" sz="2000" dirty="0">
                <a:solidFill>
                  <a:schemeClr val="tx1"/>
                </a:solidFill>
              </a:rPr>
              <a:t>Least Significant Bit (LSB) Steganography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IDEs: </a:t>
            </a:r>
            <a:r>
              <a:rPr lang="en-IN" sz="2000" dirty="0">
                <a:solidFill>
                  <a:schemeClr val="tx1"/>
                </a:solidFill>
              </a:rPr>
              <a:t>Visual Studio Code, Notepad++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8DFE528-14FF-56B4-865E-468E3CFD60B0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E906353-974B-88C4-CC1C-6E677EC7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Invisible Data Embedding: </a:t>
            </a:r>
            <a:r>
              <a:rPr lang="en-US" sz="2000" dirty="0">
                <a:solidFill>
                  <a:schemeClr val="tx1"/>
                </a:solidFill>
              </a:rPr>
              <a:t>Sensitive information is hidden within images without altering the visible appearance.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Password Protection: </a:t>
            </a:r>
            <a:r>
              <a:rPr lang="en-US" sz="2000" dirty="0">
                <a:solidFill>
                  <a:schemeClr val="tx1"/>
                </a:solidFill>
              </a:rPr>
              <a:t>Ensures that only authorized users can extract the hidden message.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User-Friendly GUI: </a:t>
            </a:r>
            <a:r>
              <a:rPr lang="en-US" sz="2000" dirty="0">
                <a:solidFill>
                  <a:schemeClr val="tx1"/>
                </a:solidFill>
              </a:rPr>
              <a:t>Allows even non-technical users to encrypt and decrypt messages with ease.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Cross-Platform Compatibility: </a:t>
            </a:r>
            <a:r>
              <a:rPr lang="en-US" sz="2000" dirty="0">
                <a:solidFill>
                  <a:schemeClr val="tx1"/>
                </a:solidFill>
              </a:rPr>
              <a:t>The tool can run on Windows, Linux, and MacOS.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7E5DA5D-F328-48CA-9E36-B039BA374D5A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Wow factors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A038286-32A2-1137-FE5A-0F7ED42D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Business Organizations: </a:t>
            </a:r>
            <a:r>
              <a:rPr lang="en-US" sz="2000" dirty="0">
                <a:solidFill>
                  <a:schemeClr val="tx1"/>
                </a:solidFill>
              </a:rPr>
              <a:t>To protect confidential company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Government and Military: </a:t>
            </a:r>
            <a:r>
              <a:rPr lang="en-US" sz="2000" dirty="0">
                <a:solidFill>
                  <a:schemeClr val="tx1"/>
                </a:solidFill>
              </a:rPr>
              <a:t>For safe transfer of classified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General Public: </a:t>
            </a:r>
            <a:r>
              <a:rPr lang="en-US" sz="2000" dirty="0">
                <a:solidFill>
                  <a:schemeClr val="tx1"/>
                </a:solidFill>
              </a:rPr>
              <a:t>For personal data privacy and protection.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Journalists and Activists: </a:t>
            </a:r>
            <a:r>
              <a:rPr lang="en-US" sz="2000" dirty="0">
                <a:solidFill>
                  <a:schemeClr val="tx1"/>
                </a:solidFill>
              </a:rPr>
              <a:t>For private communication in critical scenarios.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2CB77E6-6703-0FDB-105B-1B00D6A93032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83D9E-EA83-7919-27E8-8C232171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" t="644" r="372" b="530"/>
          <a:stretch/>
        </p:blipFill>
        <p:spPr>
          <a:xfrm>
            <a:off x="2895599" y="1432560"/>
            <a:ext cx="6395721" cy="47853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33A81-26C2-59CC-7E88-985712450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BB13-8F6A-622B-6F60-B0181AE4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ABAA7-661B-AAC3-7B87-D92C8371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" t="650" r="403" b="589"/>
          <a:stretch/>
        </p:blipFill>
        <p:spPr>
          <a:xfrm>
            <a:off x="2895600" y="1436369"/>
            <a:ext cx="6393180" cy="47929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976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64E00-B5B7-0B2D-FB07-5CAA734C6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2CCF-318D-BC06-AFF7-B7D4D1EA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00788-3328-8DC3-4F2A-F630D518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9" t="2685" r="1601" b="4544"/>
          <a:stretch/>
        </p:blipFill>
        <p:spPr>
          <a:xfrm>
            <a:off x="4236865" y="1354372"/>
            <a:ext cx="3718270" cy="15181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AD6B2-A1B1-7652-F5C4-93598671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48" y="3017520"/>
            <a:ext cx="6644904" cy="32704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4E12AA-18F7-F0D1-C17A-963EBD3460E0}"/>
              </a:ext>
            </a:extLst>
          </p:cNvPr>
          <p:cNvSpPr/>
          <p:nvPr/>
        </p:nvSpPr>
        <p:spPr>
          <a:xfrm>
            <a:off x="2844800" y="4866640"/>
            <a:ext cx="1757680" cy="314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30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93</TotalTime>
  <Words>389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Aniket Dohale</cp:lastModifiedBy>
  <cp:revision>45</cp:revision>
  <dcterms:created xsi:type="dcterms:W3CDTF">2021-05-26T16:50:10Z</dcterms:created>
  <dcterms:modified xsi:type="dcterms:W3CDTF">2025-02-16T15:29:41Z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