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15-Feb-25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15-Feb-25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15-Feb-25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15-Feb-25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15-Feb-25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15-Feb-25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15-Feb-25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15-Feb-25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15-Feb-25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15-Feb-25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15-Feb-25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Aniket Dohale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Sardar Patel Institute of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In 4 to 5 lines( write in precise words)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Mention libraries, platforms,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What makes this project stand out from other project(Unique features)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Who are the end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Conclude your project concerning your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</TotalTime>
  <Words>121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Aniket Dohale</cp:lastModifiedBy>
  <cp:revision>26</cp:revision>
  <dcterms:created xsi:type="dcterms:W3CDTF">2021-05-26T16:50:10Z</dcterms:created>
  <dcterms:modified xsi:type="dcterms:W3CDTF">2025-02-15T14:58:24Z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