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70" r:id="rId11"/>
    <p:sldId id="271" r:id="rId12"/>
    <p:sldId id="289" r:id="rId13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15"/>
      <p:bold r:id="rId16"/>
      <p:italic r:id="rId17"/>
      <p:boldItalic r:id="rId18"/>
    </p:embeddedFont>
    <p:embeddedFont>
      <p:font typeface="Luckiest Guy" panose="020B0604020202020204" charset="0"/>
      <p:regular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Signik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544272-9863-4168-BF45-A7052F235477}">
  <a:tblStyle styleId="{B7544272-9863-4168-BF45-A7052F2354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be5602f7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be5602f7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bd79c75e36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bd79c75e36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bd67d421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bd67d4217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bd79c75e3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bd79c75e3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d79c75e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d79c75e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bd79c75e36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bd79c75e36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g"/><Relationship Id="rId5" Type="http://schemas.openxmlformats.org/officeDocument/2006/relationships/hyperlink" Target="https://how2electronics.com/wp-content/uploads/2019/05/Rain-Sensor.jpg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1211404" y="3903516"/>
            <a:ext cx="2687702" cy="3750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Guided by- </a:t>
            </a:r>
            <a:r>
              <a:rPr lang="en-GB" sz="1200" dirty="0" err="1"/>
              <a:t>Dr.</a:t>
            </a:r>
            <a:r>
              <a:rPr lang="en-GB" sz="1200" dirty="0"/>
              <a:t> P. N. </a:t>
            </a:r>
            <a:r>
              <a:rPr lang="en-GB" sz="1200" dirty="0" err="1"/>
              <a:t>Kalavadekar</a:t>
            </a:r>
            <a:endParaRPr sz="1200"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802553" y="1116978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463546" y="1699278"/>
            <a:ext cx="4609452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Live Weather Monitoring System using </a:t>
            </a:r>
            <a:r>
              <a:rPr lang="en-GB" dirty="0" err="1"/>
              <a:t>Iot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0E99103C-44C4-444B-A53C-E3A5931F2900}"/>
              </a:ext>
            </a:extLst>
          </p:cNvPr>
          <p:cNvSpPr txBox="1"/>
          <p:nvPr/>
        </p:nvSpPr>
        <p:spPr>
          <a:xfrm>
            <a:off x="263626" y="899030"/>
            <a:ext cx="7656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Poppins" panose="020B0604020202020204" charset="0"/>
              </a:rPr>
              <a:t>Circuit Diagram &amp; Connections</a:t>
            </a:r>
          </a:p>
          <a:p>
            <a:pPr algn="l"/>
            <a:endParaRPr lang="en-US" sz="1600" b="1" i="0" dirty="0">
              <a:solidFill>
                <a:srgbClr val="FF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Below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circuit diagram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 for making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Live weather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Sation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 Monitoring 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NodeMCU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. The circuit is as shown in the figure below.</a:t>
            </a:r>
          </a:p>
        </p:txBody>
      </p:sp>
      <p:pic>
        <p:nvPicPr>
          <p:cNvPr id="18" name="Picture 1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5BFEC03-17F3-438D-BFDA-7EA4C286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2080768"/>
            <a:ext cx="6961238" cy="3062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538CA-494C-4912-BDDB-FE6C0629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FF0E579-9FF3-4352-BA98-2DF515F843B5}"/>
              </a:ext>
            </a:extLst>
          </p:cNvPr>
          <p:cNvSpPr txBox="1"/>
          <p:nvPr/>
        </p:nvSpPr>
        <p:spPr>
          <a:xfrm>
            <a:off x="1055431" y="1663809"/>
            <a:ext cx="70331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Weather Monitoring Using Internet of Things (IoT) is a project which focus on user can access weather report anywhere in real-time. Based on the previous systems, the suitable approach is implemented in this system which is Internet of Things (IoT). This project provide accurate weather forecasts by using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Iot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. Once a weather monitoring system is connected, user can view the </a:t>
            </a:r>
            <a:r>
              <a:rPr lang="en-US" sz="1400" dirty="0">
                <a:latin typeface="Poppins" panose="020B0604020202020204" charset="0"/>
                <a:cs typeface="Poppins" panose="020B0604020202020204" charset="0"/>
              </a:rPr>
              <a:t>weather and environment 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as well. User can figure out the trends in the measurements. Hopefully this project can help to overcome the problem in order to make a new production more efficiently</a:t>
            </a:r>
            <a:endParaRPr lang="en-IN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74" name="Google Shape;2660;p67">
            <a:extLst>
              <a:ext uri="{FF2B5EF4-FFF2-40B4-BE49-F238E27FC236}">
                <a16:creationId xmlns:a16="http://schemas.microsoft.com/office/drawing/2014/main" id="{23ED1938-E92A-4D2A-B20A-93FF3023A593}"/>
              </a:ext>
            </a:extLst>
          </p:cNvPr>
          <p:cNvGrpSpPr/>
          <p:nvPr/>
        </p:nvGrpSpPr>
        <p:grpSpPr>
          <a:xfrm>
            <a:off x="7120338" y="3479691"/>
            <a:ext cx="2023662" cy="1663809"/>
            <a:chOff x="5809715" y="1693481"/>
            <a:chExt cx="3334283" cy="2910924"/>
          </a:xfrm>
        </p:grpSpPr>
        <p:sp>
          <p:nvSpPr>
            <p:cNvPr id="175" name="Google Shape;2661;p67">
              <a:extLst>
                <a:ext uri="{FF2B5EF4-FFF2-40B4-BE49-F238E27FC236}">
                  <a16:creationId xmlns:a16="http://schemas.microsoft.com/office/drawing/2014/main" id="{521CE200-DF4D-47E1-826F-8CD0D05BD4E1}"/>
                </a:ext>
              </a:extLst>
            </p:cNvPr>
            <p:cNvSpPr/>
            <p:nvPr/>
          </p:nvSpPr>
          <p:spPr>
            <a:xfrm>
              <a:off x="5868987" y="1693481"/>
              <a:ext cx="3254314" cy="2406480"/>
            </a:xfrm>
            <a:custGeom>
              <a:avLst/>
              <a:gdLst/>
              <a:ahLst/>
              <a:cxnLst/>
              <a:rect l="l" t="t" r="r" b="b"/>
              <a:pathLst>
                <a:path w="195132" h="144295" extrusionOk="0">
                  <a:moveTo>
                    <a:pt x="117904" y="1"/>
                  </a:moveTo>
                  <a:lnTo>
                    <a:pt x="113277" y="437"/>
                  </a:lnTo>
                  <a:lnTo>
                    <a:pt x="110225" y="873"/>
                  </a:lnTo>
                  <a:lnTo>
                    <a:pt x="107140" y="1510"/>
                  </a:lnTo>
                  <a:lnTo>
                    <a:pt x="104088" y="2315"/>
                  </a:lnTo>
                  <a:lnTo>
                    <a:pt x="101070" y="3253"/>
                  </a:lnTo>
                  <a:lnTo>
                    <a:pt x="98052" y="4394"/>
                  </a:lnTo>
                  <a:lnTo>
                    <a:pt x="95068" y="5701"/>
                  </a:lnTo>
                  <a:lnTo>
                    <a:pt x="92083" y="7177"/>
                  </a:lnTo>
                  <a:lnTo>
                    <a:pt x="89166" y="8820"/>
                  </a:lnTo>
                  <a:lnTo>
                    <a:pt x="86249" y="10664"/>
                  </a:lnTo>
                  <a:lnTo>
                    <a:pt x="84840" y="11637"/>
                  </a:lnTo>
                  <a:lnTo>
                    <a:pt x="82795" y="13146"/>
                  </a:lnTo>
                  <a:lnTo>
                    <a:pt x="78972" y="16600"/>
                  </a:lnTo>
                  <a:lnTo>
                    <a:pt x="73439" y="22401"/>
                  </a:lnTo>
                  <a:lnTo>
                    <a:pt x="67906" y="28336"/>
                  </a:lnTo>
                  <a:lnTo>
                    <a:pt x="64083" y="32059"/>
                  </a:lnTo>
                  <a:lnTo>
                    <a:pt x="61065" y="34507"/>
                  </a:lnTo>
                  <a:lnTo>
                    <a:pt x="58986" y="35982"/>
                  </a:lnTo>
                  <a:lnTo>
                    <a:pt x="56806" y="37290"/>
                  </a:lnTo>
                  <a:lnTo>
                    <a:pt x="54526" y="38363"/>
                  </a:lnTo>
                  <a:lnTo>
                    <a:pt x="53352" y="38832"/>
                  </a:lnTo>
                  <a:lnTo>
                    <a:pt x="47853" y="40643"/>
                  </a:lnTo>
                  <a:lnTo>
                    <a:pt x="39067" y="43393"/>
                  </a:lnTo>
                  <a:lnTo>
                    <a:pt x="33065" y="45640"/>
                  </a:lnTo>
                  <a:lnTo>
                    <a:pt x="28571" y="47786"/>
                  </a:lnTo>
                  <a:lnTo>
                    <a:pt x="25587" y="49429"/>
                  </a:lnTo>
                  <a:lnTo>
                    <a:pt x="22636" y="51340"/>
                  </a:lnTo>
                  <a:lnTo>
                    <a:pt x="19718" y="53554"/>
                  </a:lnTo>
                  <a:lnTo>
                    <a:pt x="16868" y="56069"/>
                  </a:lnTo>
                  <a:lnTo>
                    <a:pt x="14118" y="58952"/>
                  </a:lnTo>
                  <a:lnTo>
                    <a:pt x="11402" y="62239"/>
                  </a:lnTo>
                  <a:lnTo>
                    <a:pt x="8820" y="65927"/>
                  </a:lnTo>
                  <a:lnTo>
                    <a:pt x="7579" y="67973"/>
                  </a:lnTo>
                  <a:lnTo>
                    <a:pt x="6372" y="70052"/>
                  </a:lnTo>
                  <a:lnTo>
                    <a:pt x="4293" y="74311"/>
                  </a:lnTo>
                  <a:lnTo>
                    <a:pt x="2650" y="78704"/>
                  </a:lnTo>
                  <a:lnTo>
                    <a:pt x="1409" y="83163"/>
                  </a:lnTo>
                  <a:lnTo>
                    <a:pt x="571" y="87691"/>
                  </a:lnTo>
                  <a:lnTo>
                    <a:pt x="101" y="92218"/>
                  </a:lnTo>
                  <a:lnTo>
                    <a:pt x="1" y="96711"/>
                  </a:lnTo>
                  <a:lnTo>
                    <a:pt x="303" y="101204"/>
                  </a:lnTo>
                  <a:lnTo>
                    <a:pt x="940" y="105597"/>
                  </a:lnTo>
                  <a:lnTo>
                    <a:pt x="1946" y="109923"/>
                  </a:lnTo>
                  <a:lnTo>
                    <a:pt x="3321" y="114115"/>
                  </a:lnTo>
                  <a:lnTo>
                    <a:pt x="4997" y="118139"/>
                  </a:lnTo>
                  <a:lnTo>
                    <a:pt x="7043" y="121995"/>
                  </a:lnTo>
                  <a:lnTo>
                    <a:pt x="9424" y="125617"/>
                  </a:lnTo>
                  <a:lnTo>
                    <a:pt x="12106" y="129037"/>
                  </a:lnTo>
                  <a:lnTo>
                    <a:pt x="15091" y="132156"/>
                  </a:lnTo>
                  <a:lnTo>
                    <a:pt x="16734" y="133598"/>
                  </a:lnTo>
                  <a:lnTo>
                    <a:pt x="17572" y="134302"/>
                  </a:lnTo>
                  <a:lnTo>
                    <a:pt x="19282" y="135543"/>
                  </a:lnTo>
                  <a:lnTo>
                    <a:pt x="21093" y="136616"/>
                  </a:lnTo>
                  <a:lnTo>
                    <a:pt x="22971" y="137555"/>
                  </a:lnTo>
                  <a:lnTo>
                    <a:pt x="25889" y="138695"/>
                  </a:lnTo>
                  <a:lnTo>
                    <a:pt x="30013" y="139701"/>
                  </a:lnTo>
                  <a:lnTo>
                    <a:pt x="34373" y="140271"/>
                  </a:lnTo>
                  <a:lnTo>
                    <a:pt x="38933" y="140371"/>
                  </a:lnTo>
                  <a:lnTo>
                    <a:pt x="43661" y="140170"/>
                  </a:lnTo>
                  <a:lnTo>
                    <a:pt x="48557" y="139667"/>
                  </a:lnTo>
                  <a:lnTo>
                    <a:pt x="56102" y="138527"/>
                  </a:lnTo>
                  <a:lnTo>
                    <a:pt x="66531" y="136582"/>
                  </a:lnTo>
                  <a:lnTo>
                    <a:pt x="77161" y="134604"/>
                  </a:lnTo>
                  <a:lnTo>
                    <a:pt x="85142" y="133497"/>
                  </a:lnTo>
                  <a:lnTo>
                    <a:pt x="90407" y="132994"/>
                  </a:lnTo>
                  <a:lnTo>
                    <a:pt x="93022" y="132860"/>
                  </a:lnTo>
                  <a:lnTo>
                    <a:pt x="94330" y="132826"/>
                  </a:lnTo>
                  <a:lnTo>
                    <a:pt x="97113" y="132961"/>
                  </a:lnTo>
                  <a:lnTo>
                    <a:pt x="101540" y="133497"/>
                  </a:lnTo>
                  <a:lnTo>
                    <a:pt x="107945" y="134805"/>
                  </a:lnTo>
                  <a:lnTo>
                    <a:pt x="114819" y="136549"/>
                  </a:lnTo>
                  <a:lnTo>
                    <a:pt x="125650" y="139500"/>
                  </a:lnTo>
                  <a:lnTo>
                    <a:pt x="136884" y="142216"/>
                  </a:lnTo>
                  <a:lnTo>
                    <a:pt x="144429" y="143557"/>
                  </a:lnTo>
                  <a:lnTo>
                    <a:pt x="149996" y="144127"/>
                  </a:lnTo>
                  <a:lnTo>
                    <a:pt x="153651" y="144295"/>
                  </a:lnTo>
                  <a:lnTo>
                    <a:pt x="157272" y="144228"/>
                  </a:lnTo>
                  <a:lnTo>
                    <a:pt x="160793" y="143892"/>
                  </a:lnTo>
                  <a:lnTo>
                    <a:pt x="164247" y="143322"/>
                  </a:lnTo>
                  <a:lnTo>
                    <a:pt x="167601" y="142417"/>
                  </a:lnTo>
                  <a:lnTo>
                    <a:pt x="170820" y="141176"/>
                  </a:lnTo>
                  <a:lnTo>
                    <a:pt x="173938" y="139567"/>
                  </a:lnTo>
                  <a:lnTo>
                    <a:pt x="176923" y="137588"/>
                  </a:lnTo>
                  <a:lnTo>
                    <a:pt x="179740" y="135207"/>
                  </a:lnTo>
                  <a:lnTo>
                    <a:pt x="182389" y="132390"/>
                  </a:lnTo>
                  <a:lnTo>
                    <a:pt x="184837" y="129104"/>
                  </a:lnTo>
                  <a:lnTo>
                    <a:pt x="187117" y="125315"/>
                  </a:lnTo>
                  <a:lnTo>
                    <a:pt x="189196" y="121023"/>
                  </a:lnTo>
                  <a:lnTo>
                    <a:pt x="191040" y="116160"/>
                  </a:lnTo>
                  <a:lnTo>
                    <a:pt x="192650" y="110728"/>
                  </a:lnTo>
                  <a:lnTo>
                    <a:pt x="193354" y="107777"/>
                  </a:lnTo>
                  <a:lnTo>
                    <a:pt x="193656" y="106167"/>
                  </a:lnTo>
                  <a:lnTo>
                    <a:pt x="194830" y="94934"/>
                  </a:lnTo>
                  <a:lnTo>
                    <a:pt x="195131" y="87053"/>
                  </a:lnTo>
                  <a:lnTo>
                    <a:pt x="195064" y="81219"/>
                  </a:lnTo>
                  <a:lnTo>
                    <a:pt x="194729" y="74948"/>
                  </a:lnTo>
                  <a:lnTo>
                    <a:pt x="194058" y="68409"/>
                  </a:lnTo>
                  <a:lnTo>
                    <a:pt x="192952" y="61669"/>
                  </a:lnTo>
                  <a:lnTo>
                    <a:pt x="191376" y="54861"/>
                  </a:lnTo>
                  <a:lnTo>
                    <a:pt x="189800" y="49798"/>
                  </a:lnTo>
                  <a:lnTo>
                    <a:pt x="188592" y="46444"/>
                  </a:lnTo>
                  <a:lnTo>
                    <a:pt x="187218" y="43125"/>
                  </a:lnTo>
                  <a:lnTo>
                    <a:pt x="185675" y="39872"/>
                  </a:lnTo>
                  <a:lnTo>
                    <a:pt x="183965" y="36686"/>
                  </a:lnTo>
                  <a:lnTo>
                    <a:pt x="182053" y="33568"/>
                  </a:lnTo>
                  <a:lnTo>
                    <a:pt x="179941" y="30583"/>
                  </a:lnTo>
                  <a:lnTo>
                    <a:pt x="177661" y="27666"/>
                  </a:lnTo>
                  <a:lnTo>
                    <a:pt x="176420" y="26291"/>
                  </a:lnTo>
                  <a:lnTo>
                    <a:pt x="174173" y="23877"/>
                  </a:lnTo>
                  <a:lnTo>
                    <a:pt x="169411" y="19383"/>
                  </a:lnTo>
                  <a:lnTo>
                    <a:pt x="164415" y="15292"/>
                  </a:lnTo>
                  <a:lnTo>
                    <a:pt x="159150" y="11637"/>
                  </a:lnTo>
                  <a:lnTo>
                    <a:pt x="153651" y="8418"/>
                  </a:lnTo>
                  <a:lnTo>
                    <a:pt x="147984" y="5701"/>
                  </a:lnTo>
                  <a:lnTo>
                    <a:pt x="142182" y="3455"/>
                  </a:lnTo>
                  <a:lnTo>
                    <a:pt x="136213" y="1744"/>
                  </a:lnTo>
                  <a:lnTo>
                    <a:pt x="130177" y="604"/>
                  </a:lnTo>
                  <a:lnTo>
                    <a:pt x="1240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62;p67">
              <a:extLst>
                <a:ext uri="{FF2B5EF4-FFF2-40B4-BE49-F238E27FC236}">
                  <a16:creationId xmlns:a16="http://schemas.microsoft.com/office/drawing/2014/main" id="{F23545A8-5D7A-4AA6-8017-653F14249B5E}"/>
                </a:ext>
              </a:extLst>
            </p:cNvPr>
            <p:cNvSpPr/>
            <p:nvPr/>
          </p:nvSpPr>
          <p:spPr>
            <a:xfrm>
              <a:off x="6151970" y="2012255"/>
              <a:ext cx="1060355" cy="1159903"/>
            </a:xfrm>
            <a:custGeom>
              <a:avLst/>
              <a:gdLst/>
              <a:ahLst/>
              <a:cxnLst/>
              <a:rect l="l" t="t" r="r" b="b"/>
              <a:pathLst>
                <a:path w="63580" h="69549" extrusionOk="0">
                  <a:moveTo>
                    <a:pt x="58449" y="24312"/>
                  </a:moveTo>
                  <a:lnTo>
                    <a:pt x="57779" y="24447"/>
                  </a:lnTo>
                  <a:lnTo>
                    <a:pt x="56974" y="24681"/>
                  </a:lnTo>
                  <a:lnTo>
                    <a:pt x="55633" y="25419"/>
                  </a:lnTo>
                  <a:lnTo>
                    <a:pt x="53956" y="26995"/>
                  </a:lnTo>
                  <a:lnTo>
                    <a:pt x="52916" y="28236"/>
                  </a:lnTo>
                  <a:lnTo>
                    <a:pt x="52480" y="28772"/>
                  </a:lnTo>
                  <a:lnTo>
                    <a:pt x="51273" y="30147"/>
                  </a:lnTo>
                  <a:lnTo>
                    <a:pt x="50502" y="30751"/>
                  </a:lnTo>
                  <a:lnTo>
                    <a:pt x="50234" y="30818"/>
                  </a:lnTo>
                  <a:lnTo>
                    <a:pt x="52011" y="30885"/>
                  </a:lnTo>
                  <a:lnTo>
                    <a:pt x="55867" y="30885"/>
                  </a:lnTo>
                  <a:lnTo>
                    <a:pt x="56806" y="30818"/>
                  </a:lnTo>
                  <a:lnTo>
                    <a:pt x="58919" y="30248"/>
                  </a:lnTo>
                  <a:lnTo>
                    <a:pt x="60394" y="29443"/>
                  </a:lnTo>
                  <a:lnTo>
                    <a:pt x="61166" y="28772"/>
                  </a:lnTo>
                  <a:lnTo>
                    <a:pt x="61736" y="27934"/>
                  </a:lnTo>
                  <a:lnTo>
                    <a:pt x="62004" y="26995"/>
                  </a:lnTo>
                  <a:lnTo>
                    <a:pt x="61970" y="26459"/>
                  </a:lnTo>
                  <a:lnTo>
                    <a:pt x="61903" y="26056"/>
                  </a:lnTo>
                  <a:lnTo>
                    <a:pt x="61669" y="25419"/>
                  </a:lnTo>
                  <a:lnTo>
                    <a:pt x="61266" y="24916"/>
                  </a:lnTo>
                  <a:lnTo>
                    <a:pt x="60730" y="24581"/>
                  </a:lnTo>
                  <a:lnTo>
                    <a:pt x="59824" y="24312"/>
                  </a:lnTo>
                  <a:close/>
                  <a:moveTo>
                    <a:pt x="37156" y="41180"/>
                  </a:moveTo>
                  <a:lnTo>
                    <a:pt x="37357" y="41549"/>
                  </a:lnTo>
                  <a:lnTo>
                    <a:pt x="37927" y="42186"/>
                  </a:lnTo>
                  <a:lnTo>
                    <a:pt x="38262" y="42454"/>
                  </a:lnTo>
                  <a:lnTo>
                    <a:pt x="37759" y="42420"/>
                  </a:lnTo>
                  <a:lnTo>
                    <a:pt x="36787" y="42588"/>
                  </a:lnTo>
                  <a:lnTo>
                    <a:pt x="36317" y="42789"/>
                  </a:lnTo>
                  <a:lnTo>
                    <a:pt x="36351" y="42789"/>
                  </a:lnTo>
                  <a:lnTo>
                    <a:pt x="35714" y="43091"/>
                  </a:lnTo>
                  <a:lnTo>
                    <a:pt x="34674" y="43929"/>
                  </a:lnTo>
                  <a:lnTo>
                    <a:pt x="33433" y="45506"/>
                  </a:lnTo>
                  <a:lnTo>
                    <a:pt x="32595" y="46713"/>
                  </a:lnTo>
                  <a:lnTo>
                    <a:pt x="32327" y="47115"/>
                  </a:lnTo>
                  <a:lnTo>
                    <a:pt x="31455" y="48423"/>
                  </a:lnTo>
                  <a:lnTo>
                    <a:pt x="31053" y="48825"/>
                  </a:lnTo>
                  <a:lnTo>
                    <a:pt x="30717" y="48222"/>
                  </a:lnTo>
                  <a:lnTo>
                    <a:pt x="30214" y="46981"/>
                  </a:lnTo>
                  <a:lnTo>
                    <a:pt x="29778" y="45036"/>
                  </a:lnTo>
                  <a:lnTo>
                    <a:pt x="29577" y="43728"/>
                  </a:lnTo>
                  <a:lnTo>
                    <a:pt x="31623" y="43561"/>
                  </a:lnTo>
                  <a:lnTo>
                    <a:pt x="33668" y="43225"/>
                  </a:lnTo>
                  <a:lnTo>
                    <a:pt x="34171" y="43091"/>
                  </a:lnTo>
                  <a:lnTo>
                    <a:pt x="35110" y="42722"/>
                  </a:lnTo>
                  <a:lnTo>
                    <a:pt x="36016" y="42219"/>
                  </a:lnTo>
                  <a:lnTo>
                    <a:pt x="36820" y="41549"/>
                  </a:lnTo>
                  <a:lnTo>
                    <a:pt x="37156" y="41180"/>
                  </a:lnTo>
                  <a:close/>
                  <a:moveTo>
                    <a:pt x="29376" y="43795"/>
                  </a:moveTo>
                  <a:lnTo>
                    <a:pt x="29611" y="45137"/>
                  </a:lnTo>
                  <a:lnTo>
                    <a:pt x="30047" y="47082"/>
                  </a:lnTo>
                  <a:lnTo>
                    <a:pt x="30550" y="48322"/>
                  </a:lnTo>
                  <a:lnTo>
                    <a:pt x="30851" y="48959"/>
                  </a:lnTo>
                  <a:lnTo>
                    <a:pt x="30918" y="49027"/>
                  </a:lnTo>
                  <a:lnTo>
                    <a:pt x="30885" y="49060"/>
                  </a:lnTo>
                  <a:lnTo>
                    <a:pt x="29912" y="48725"/>
                  </a:lnTo>
                  <a:lnTo>
                    <a:pt x="28169" y="47886"/>
                  </a:lnTo>
                  <a:lnTo>
                    <a:pt x="27129" y="47484"/>
                  </a:lnTo>
                  <a:lnTo>
                    <a:pt x="26526" y="47316"/>
                  </a:lnTo>
                  <a:lnTo>
                    <a:pt x="25285" y="47216"/>
                  </a:lnTo>
                  <a:lnTo>
                    <a:pt x="24648" y="47283"/>
                  </a:lnTo>
                  <a:lnTo>
                    <a:pt x="24581" y="47182"/>
                  </a:lnTo>
                  <a:lnTo>
                    <a:pt x="24044" y="46746"/>
                  </a:lnTo>
                  <a:lnTo>
                    <a:pt x="23038" y="46444"/>
                  </a:lnTo>
                  <a:lnTo>
                    <a:pt x="22099" y="46713"/>
                  </a:lnTo>
                  <a:lnTo>
                    <a:pt x="21361" y="47417"/>
                  </a:lnTo>
                  <a:lnTo>
                    <a:pt x="21093" y="47920"/>
                  </a:lnTo>
                  <a:lnTo>
                    <a:pt x="20825" y="48591"/>
                  </a:lnTo>
                  <a:lnTo>
                    <a:pt x="20624" y="49831"/>
                  </a:lnTo>
                  <a:lnTo>
                    <a:pt x="20758" y="51642"/>
                  </a:lnTo>
                  <a:lnTo>
                    <a:pt x="20791" y="53084"/>
                  </a:lnTo>
                  <a:lnTo>
                    <a:pt x="20791" y="53654"/>
                  </a:lnTo>
                  <a:lnTo>
                    <a:pt x="20691" y="54995"/>
                  </a:lnTo>
                  <a:lnTo>
                    <a:pt x="20456" y="55767"/>
                  </a:lnTo>
                  <a:lnTo>
                    <a:pt x="20255" y="56001"/>
                  </a:lnTo>
                  <a:lnTo>
                    <a:pt x="19785" y="54358"/>
                  </a:lnTo>
                  <a:lnTo>
                    <a:pt x="19249" y="52749"/>
                  </a:lnTo>
                  <a:lnTo>
                    <a:pt x="18411" y="51374"/>
                  </a:lnTo>
                  <a:lnTo>
                    <a:pt x="17505" y="50100"/>
                  </a:lnTo>
                  <a:lnTo>
                    <a:pt x="18209" y="49395"/>
                  </a:lnTo>
                  <a:lnTo>
                    <a:pt x="19484" y="48155"/>
                  </a:lnTo>
                  <a:lnTo>
                    <a:pt x="20154" y="47249"/>
                  </a:lnTo>
                  <a:lnTo>
                    <a:pt x="20523" y="46713"/>
                  </a:lnTo>
                  <a:lnTo>
                    <a:pt x="21026" y="45539"/>
                  </a:lnTo>
                  <a:lnTo>
                    <a:pt x="21160" y="44935"/>
                  </a:lnTo>
                  <a:lnTo>
                    <a:pt x="21764" y="45304"/>
                  </a:lnTo>
                  <a:lnTo>
                    <a:pt x="22435" y="45472"/>
                  </a:lnTo>
                  <a:lnTo>
                    <a:pt x="23038" y="45606"/>
                  </a:lnTo>
                  <a:lnTo>
                    <a:pt x="24145" y="45573"/>
                  </a:lnTo>
                  <a:lnTo>
                    <a:pt x="25788" y="45070"/>
                  </a:lnTo>
                  <a:lnTo>
                    <a:pt x="26962" y="44600"/>
                  </a:lnTo>
                  <a:lnTo>
                    <a:pt x="27397" y="44399"/>
                  </a:lnTo>
                  <a:lnTo>
                    <a:pt x="28806" y="43829"/>
                  </a:lnTo>
                  <a:lnTo>
                    <a:pt x="29376" y="43795"/>
                  </a:lnTo>
                  <a:close/>
                  <a:moveTo>
                    <a:pt x="52514" y="1"/>
                  </a:moveTo>
                  <a:lnTo>
                    <a:pt x="51910" y="168"/>
                  </a:lnTo>
                  <a:lnTo>
                    <a:pt x="51374" y="470"/>
                  </a:lnTo>
                  <a:lnTo>
                    <a:pt x="50737" y="1208"/>
                  </a:lnTo>
                  <a:lnTo>
                    <a:pt x="50167" y="2449"/>
                  </a:lnTo>
                  <a:lnTo>
                    <a:pt x="49999" y="3119"/>
                  </a:lnTo>
                  <a:lnTo>
                    <a:pt x="49898" y="3958"/>
                  </a:lnTo>
                  <a:lnTo>
                    <a:pt x="49999" y="5500"/>
                  </a:lnTo>
                  <a:lnTo>
                    <a:pt x="50737" y="7680"/>
                  </a:lnTo>
                  <a:lnTo>
                    <a:pt x="51441" y="9122"/>
                  </a:lnTo>
                  <a:lnTo>
                    <a:pt x="52112" y="10463"/>
                  </a:lnTo>
                  <a:lnTo>
                    <a:pt x="52648" y="11905"/>
                  </a:lnTo>
                  <a:lnTo>
                    <a:pt x="52648" y="12173"/>
                  </a:lnTo>
                  <a:lnTo>
                    <a:pt x="52682" y="12643"/>
                  </a:lnTo>
                  <a:lnTo>
                    <a:pt x="52715" y="13884"/>
                  </a:lnTo>
                  <a:lnTo>
                    <a:pt x="52715" y="15694"/>
                  </a:lnTo>
                  <a:lnTo>
                    <a:pt x="52212" y="13582"/>
                  </a:lnTo>
                  <a:lnTo>
                    <a:pt x="51541" y="11268"/>
                  </a:lnTo>
                  <a:lnTo>
                    <a:pt x="51206" y="10396"/>
                  </a:lnTo>
                  <a:lnTo>
                    <a:pt x="50100" y="8485"/>
                  </a:lnTo>
                  <a:lnTo>
                    <a:pt x="48959" y="7278"/>
                  </a:lnTo>
                  <a:lnTo>
                    <a:pt x="48088" y="6707"/>
                  </a:lnTo>
                  <a:lnTo>
                    <a:pt x="47149" y="6372"/>
                  </a:lnTo>
                  <a:lnTo>
                    <a:pt x="46176" y="6406"/>
                  </a:lnTo>
                  <a:lnTo>
                    <a:pt x="45673" y="6573"/>
                  </a:lnTo>
                  <a:lnTo>
                    <a:pt x="45304" y="6707"/>
                  </a:lnTo>
                  <a:lnTo>
                    <a:pt x="44734" y="7143"/>
                  </a:lnTo>
                  <a:lnTo>
                    <a:pt x="44365" y="7646"/>
                  </a:lnTo>
                  <a:lnTo>
                    <a:pt x="44198" y="8250"/>
                  </a:lnTo>
                  <a:lnTo>
                    <a:pt x="44164" y="9222"/>
                  </a:lnTo>
                  <a:lnTo>
                    <a:pt x="44499" y="10530"/>
                  </a:lnTo>
                  <a:lnTo>
                    <a:pt x="44835" y="11134"/>
                  </a:lnTo>
                  <a:lnTo>
                    <a:pt x="45271" y="11872"/>
                  </a:lnTo>
                  <a:lnTo>
                    <a:pt x="46344" y="12945"/>
                  </a:lnTo>
                  <a:lnTo>
                    <a:pt x="48322" y="14152"/>
                  </a:lnTo>
                  <a:lnTo>
                    <a:pt x="49764" y="14823"/>
                  </a:lnTo>
                  <a:lnTo>
                    <a:pt x="50267" y="15057"/>
                  </a:lnTo>
                  <a:lnTo>
                    <a:pt x="52044" y="15896"/>
                  </a:lnTo>
                  <a:lnTo>
                    <a:pt x="52715" y="16399"/>
                  </a:lnTo>
                  <a:lnTo>
                    <a:pt x="52715" y="16600"/>
                  </a:lnTo>
                  <a:lnTo>
                    <a:pt x="52615" y="16667"/>
                  </a:lnTo>
                  <a:lnTo>
                    <a:pt x="52514" y="16700"/>
                  </a:lnTo>
                  <a:lnTo>
                    <a:pt x="52715" y="16667"/>
                  </a:lnTo>
                  <a:lnTo>
                    <a:pt x="52648" y="18142"/>
                  </a:lnTo>
                  <a:lnTo>
                    <a:pt x="52380" y="21060"/>
                  </a:lnTo>
                  <a:lnTo>
                    <a:pt x="52145" y="22502"/>
                  </a:lnTo>
                  <a:lnTo>
                    <a:pt x="52112" y="22736"/>
                  </a:lnTo>
                  <a:lnTo>
                    <a:pt x="52044" y="22971"/>
                  </a:lnTo>
                  <a:lnTo>
                    <a:pt x="51072" y="20993"/>
                  </a:lnTo>
                  <a:lnTo>
                    <a:pt x="49496" y="18243"/>
                  </a:lnTo>
                  <a:lnTo>
                    <a:pt x="48993" y="17472"/>
                  </a:lnTo>
                  <a:lnTo>
                    <a:pt x="47450" y="15862"/>
                  </a:lnTo>
                  <a:lnTo>
                    <a:pt x="46076" y="14957"/>
                  </a:lnTo>
                  <a:lnTo>
                    <a:pt x="45103" y="14588"/>
                  </a:lnTo>
                  <a:lnTo>
                    <a:pt x="44097" y="14521"/>
                  </a:lnTo>
                  <a:lnTo>
                    <a:pt x="43125" y="14755"/>
                  </a:lnTo>
                  <a:lnTo>
                    <a:pt x="42689" y="15024"/>
                  </a:lnTo>
                  <a:lnTo>
                    <a:pt x="42353" y="15258"/>
                  </a:lnTo>
                  <a:lnTo>
                    <a:pt x="41917" y="15795"/>
                  </a:lnTo>
                  <a:lnTo>
                    <a:pt x="41683" y="16399"/>
                  </a:lnTo>
                  <a:lnTo>
                    <a:pt x="41649" y="17002"/>
                  </a:lnTo>
                  <a:lnTo>
                    <a:pt x="41817" y="17941"/>
                  </a:lnTo>
                  <a:lnTo>
                    <a:pt x="42487" y="19148"/>
                  </a:lnTo>
                  <a:lnTo>
                    <a:pt x="42923" y="19685"/>
                  </a:lnTo>
                  <a:lnTo>
                    <a:pt x="43527" y="20255"/>
                  </a:lnTo>
                  <a:lnTo>
                    <a:pt x="44835" y="21093"/>
                  </a:lnTo>
                  <a:lnTo>
                    <a:pt x="47048" y="21797"/>
                  </a:lnTo>
                  <a:lnTo>
                    <a:pt x="48624" y="22099"/>
                  </a:lnTo>
                  <a:lnTo>
                    <a:pt x="49228" y="22233"/>
                  </a:lnTo>
                  <a:lnTo>
                    <a:pt x="50804" y="22535"/>
                  </a:lnTo>
                  <a:lnTo>
                    <a:pt x="51743" y="22871"/>
                  </a:lnTo>
                  <a:lnTo>
                    <a:pt x="52044" y="23072"/>
                  </a:lnTo>
                  <a:lnTo>
                    <a:pt x="52044" y="23105"/>
                  </a:lnTo>
                  <a:lnTo>
                    <a:pt x="51910" y="23139"/>
                  </a:lnTo>
                  <a:lnTo>
                    <a:pt x="51810" y="23172"/>
                  </a:lnTo>
                  <a:lnTo>
                    <a:pt x="52011" y="23172"/>
                  </a:lnTo>
                  <a:lnTo>
                    <a:pt x="51642" y="24681"/>
                  </a:lnTo>
                  <a:lnTo>
                    <a:pt x="51139" y="26459"/>
                  </a:lnTo>
                  <a:lnTo>
                    <a:pt x="50603" y="28236"/>
                  </a:lnTo>
                  <a:lnTo>
                    <a:pt x="50066" y="30281"/>
                  </a:lnTo>
                  <a:lnTo>
                    <a:pt x="49194" y="28202"/>
                  </a:lnTo>
                  <a:lnTo>
                    <a:pt x="47953" y="25654"/>
                  </a:lnTo>
                  <a:lnTo>
                    <a:pt x="47484" y="24849"/>
                  </a:lnTo>
                  <a:lnTo>
                    <a:pt x="46109" y="23139"/>
                  </a:lnTo>
                  <a:lnTo>
                    <a:pt x="44768" y="22133"/>
                  </a:lnTo>
                  <a:lnTo>
                    <a:pt x="43829" y="21697"/>
                  </a:lnTo>
                  <a:lnTo>
                    <a:pt x="42856" y="21529"/>
                  </a:lnTo>
                  <a:lnTo>
                    <a:pt x="41850" y="21697"/>
                  </a:lnTo>
                  <a:lnTo>
                    <a:pt x="41381" y="21965"/>
                  </a:lnTo>
                  <a:lnTo>
                    <a:pt x="41046" y="22166"/>
                  </a:lnTo>
                  <a:lnTo>
                    <a:pt x="40576" y="22669"/>
                  </a:lnTo>
                  <a:lnTo>
                    <a:pt x="40308" y="23239"/>
                  </a:lnTo>
                  <a:lnTo>
                    <a:pt x="40207" y="23877"/>
                  </a:lnTo>
                  <a:lnTo>
                    <a:pt x="40341" y="24815"/>
                  </a:lnTo>
                  <a:lnTo>
                    <a:pt x="40911" y="26056"/>
                  </a:lnTo>
                  <a:lnTo>
                    <a:pt x="41314" y="26626"/>
                  </a:lnTo>
                  <a:lnTo>
                    <a:pt x="41850" y="27263"/>
                  </a:lnTo>
                  <a:lnTo>
                    <a:pt x="43091" y="28169"/>
                  </a:lnTo>
                  <a:lnTo>
                    <a:pt x="45237" y="29041"/>
                  </a:lnTo>
                  <a:lnTo>
                    <a:pt x="46780" y="29443"/>
                  </a:lnTo>
                  <a:lnTo>
                    <a:pt x="47316" y="29577"/>
                  </a:lnTo>
                  <a:lnTo>
                    <a:pt x="49261" y="30147"/>
                  </a:lnTo>
                  <a:lnTo>
                    <a:pt x="49965" y="30516"/>
                  </a:lnTo>
                  <a:lnTo>
                    <a:pt x="49630" y="31891"/>
                  </a:lnTo>
                  <a:lnTo>
                    <a:pt x="49161" y="34674"/>
                  </a:lnTo>
                  <a:lnTo>
                    <a:pt x="48993" y="36083"/>
                  </a:lnTo>
                  <a:lnTo>
                    <a:pt x="47652" y="34339"/>
                  </a:lnTo>
                  <a:lnTo>
                    <a:pt x="45606" y="31891"/>
                  </a:lnTo>
                  <a:lnTo>
                    <a:pt x="44935" y="31187"/>
                  </a:lnTo>
                  <a:lnTo>
                    <a:pt x="43158" y="29913"/>
                  </a:lnTo>
                  <a:lnTo>
                    <a:pt x="41616" y="29309"/>
                  </a:lnTo>
                  <a:lnTo>
                    <a:pt x="40610" y="29108"/>
                  </a:lnTo>
                  <a:lnTo>
                    <a:pt x="39604" y="29208"/>
                  </a:lnTo>
                  <a:lnTo>
                    <a:pt x="38698" y="29611"/>
                  </a:lnTo>
                  <a:lnTo>
                    <a:pt x="38296" y="29980"/>
                  </a:lnTo>
                  <a:lnTo>
                    <a:pt x="38028" y="30281"/>
                  </a:lnTo>
                  <a:lnTo>
                    <a:pt x="37692" y="30885"/>
                  </a:lnTo>
                  <a:lnTo>
                    <a:pt x="37592" y="31489"/>
                  </a:lnTo>
                  <a:lnTo>
                    <a:pt x="37659" y="32126"/>
                  </a:lnTo>
                  <a:lnTo>
                    <a:pt x="37994" y="32998"/>
                  </a:lnTo>
                  <a:lnTo>
                    <a:pt x="38866" y="34071"/>
                  </a:lnTo>
                  <a:lnTo>
                    <a:pt x="39402" y="34507"/>
                  </a:lnTo>
                  <a:lnTo>
                    <a:pt x="40107" y="34976"/>
                  </a:lnTo>
                  <a:lnTo>
                    <a:pt x="41549" y="35546"/>
                  </a:lnTo>
                  <a:lnTo>
                    <a:pt x="43829" y="35814"/>
                  </a:lnTo>
                  <a:lnTo>
                    <a:pt x="45438" y="35848"/>
                  </a:lnTo>
                  <a:lnTo>
                    <a:pt x="46042" y="35848"/>
                  </a:lnTo>
                  <a:lnTo>
                    <a:pt x="47685" y="35881"/>
                  </a:lnTo>
                  <a:lnTo>
                    <a:pt x="48658" y="36016"/>
                  </a:lnTo>
                  <a:lnTo>
                    <a:pt x="48993" y="36150"/>
                  </a:lnTo>
                  <a:lnTo>
                    <a:pt x="48859" y="37759"/>
                  </a:lnTo>
                  <a:lnTo>
                    <a:pt x="48892" y="41046"/>
                  </a:lnTo>
                  <a:lnTo>
                    <a:pt x="49094" y="42655"/>
                  </a:lnTo>
                  <a:lnTo>
                    <a:pt x="48993" y="42655"/>
                  </a:lnTo>
                  <a:lnTo>
                    <a:pt x="49094" y="42689"/>
                  </a:lnTo>
                  <a:lnTo>
                    <a:pt x="49094" y="42856"/>
                  </a:lnTo>
                  <a:lnTo>
                    <a:pt x="47484" y="41448"/>
                  </a:lnTo>
                  <a:lnTo>
                    <a:pt x="44835" y="39302"/>
                  </a:lnTo>
                  <a:lnTo>
                    <a:pt x="44164" y="38832"/>
                  </a:lnTo>
                  <a:lnTo>
                    <a:pt x="42353" y="37961"/>
                  </a:lnTo>
                  <a:lnTo>
                    <a:pt x="40878" y="37625"/>
                  </a:lnTo>
                  <a:lnTo>
                    <a:pt x="39905" y="37558"/>
                  </a:lnTo>
                  <a:lnTo>
                    <a:pt x="38966" y="37692"/>
                  </a:lnTo>
                  <a:lnTo>
                    <a:pt x="38162" y="38028"/>
                  </a:lnTo>
                  <a:lnTo>
                    <a:pt x="37793" y="38329"/>
                  </a:lnTo>
                  <a:lnTo>
                    <a:pt x="37592" y="37826"/>
                  </a:lnTo>
                  <a:lnTo>
                    <a:pt x="36954" y="37189"/>
                  </a:lnTo>
                  <a:lnTo>
                    <a:pt x="36116" y="36955"/>
                  </a:lnTo>
                  <a:lnTo>
                    <a:pt x="35144" y="37122"/>
                  </a:lnTo>
                  <a:lnTo>
                    <a:pt x="34674" y="37323"/>
                  </a:lnTo>
                  <a:lnTo>
                    <a:pt x="34104" y="37659"/>
                  </a:lnTo>
                  <a:lnTo>
                    <a:pt x="33165" y="38497"/>
                  </a:lnTo>
                  <a:lnTo>
                    <a:pt x="32092" y="40040"/>
                  </a:lnTo>
                  <a:lnTo>
                    <a:pt x="31321" y="41247"/>
                  </a:lnTo>
                  <a:lnTo>
                    <a:pt x="31019" y="41683"/>
                  </a:lnTo>
                  <a:lnTo>
                    <a:pt x="30047" y="43158"/>
                  </a:lnTo>
                  <a:lnTo>
                    <a:pt x="29577" y="43594"/>
                  </a:lnTo>
                  <a:lnTo>
                    <a:pt x="29309" y="41347"/>
                  </a:lnTo>
                  <a:lnTo>
                    <a:pt x="29141" y="39101"/>
                  </a:lnTo>
                  <a:lnTo>
                    <a:pt x="28940" y="39134"/>
                  </a:lnTo>
                  <a:lnTo>
                    <a:pt x="29342" y="38933"/>
                  </a:lnTo>
                  <a:lnTo>
                    <a:pt x="30885" y="38229"/>
                  </a:lnTo>
                  <a:lnTo>
                    <a:pt x="33098" y="36988"/>
                  </a:lnTo>
                  <a:lnTo>
                    <a:pt x="33668" y="36552"/>
                  </a:lnTo>
                  <a:lnTo>
                    <a:pt x="34775" y="35278"/>
                  </a:lnTo>
                  <a:lnTo>
                    <a:pt x="35378" y="34071"/>
                  </a:lnTo>
                  <a:lnTo>
                    <a:pt x="35580" y="33232"/>
                  </a:lnTo>
                  <a:lnTo>
                    <a:pt x="35613" y="32394"/>
                  </a:lnTo>
                  <a:lnTo>
                    <a:pt x="35345" y="31589"/>
                  </a:lnTo>
                  <a:lnTo>
                    <a:pt x="35110" y="31187"/>
                  </a:lnTo>
                  <a:lnTo>
                    <a:pt x="34708" y="30684"/>
                  </a:lnTo>
                  <a:lnTo>
                    <a:pt x="33769" y="30181"/>
                  </a:lnTo>
                  <a:lnTo>
                    <a:pt x="32796" y="30248"/>
                  </a:lnTo>
                  <a:lnTo>
                    <a:pt x="31924" y="30784"/>
                  </a:lnTo>
                  <a:lnTo>
                    <a:pt x="31556" y="31254"/>
                  </a:lnTo>
                  <a:lnTo>
                    <a:pt x="31187" y="31824"/>
                  </a:lnTo>
                  <a:lnTo>
                    <a:pt x="30751" y="32998"/>
                  </a:lnTo>
                  <a:lnTo>
                    <a:pt x="30483" y="34842"/>
                  </a:lnTo>
                  <a:lnTo>
                    <a:pt x="30248" y="36217"/>
                  </a:lnTo>
                  <a:lnTo>
                    <a:pt x="30147" y="36787"/>
                  </a:lnTo>
                  <a:lnTo>
                    <a:pt x="29778" y="38061"/>
                  </a:lnTo>
                  <a:lnTo>
                    <a:pt x="29376" y="38799"/>
                  </a:lnTo>
                  <a:lnTo>
                    <a:pt x="29141" y="39000"/>
                  </a:lnTo>
                  <a:lnTo>
                    <a:pt x="29007" y="37290"/>
                  </a:lnTo>
                  <a:lnTo>
                    <a:pt x="28772" y="35613"/>
                  </a:lnTo>
                  <a:lnTo>
                    <a:pt x="28269" y="34104"/>
                  </a:lnTo>
                  <a:lnTo>
                    <a:pt x="27599" y="32662"/>
                  </a:lnTo>
                  <a:lnTo>
                    <a:pt x="28437" y="32126"/>
                  </a:lnTo>
                  <a:lnTo>
                    <a:pt x="29946" y="31153"/>
                  </a:lnTo>
                  <a:lnTo>
                    <a:pt x="30784" y="30416"/>
                  </a:lnTo>
                  <a:lnTo>
                    <a:pt x="31354" y="29812"/>
                  </a:lnTo>
                  <a:lnTo>
                    <a:pt x="32260" y="28303"/>
                  </a:lnTo>
                  <a:lnTo>
                    <a:pt x="32562" y="27062"/>
                  </a:lnTo>
                  <a:lnTo>
                    <a:pt x="32595" y="26224"/>
                  </a:lnTo>
                  <a:lnTo>
                    <a:pt x="32427" y="25386"/>
                  </a:lnTo>
                  <a:lnTo>
                    <a:pt x="32059" y="24614"/>
                  </a:lnTo>
                  <a:lnTo>
                    <a:pt x="31757" y="24212"/>
                  </a:lnTo>
                  <a:lnTo>
                    <a:pt x="31287" y="23742"/>
                  </a:lnTo>
                  <a:lnTo>
                    <a:pt x="30281" y="23273"/>
                  </a:lnTo>
                  <a:lnTo>
                    <a:pt x="29275" y="23374"/>
                  </a:lnTo>
                  <a:lnTo>
                    <a:pt x="28370" y="23944"/>
                  </a:lnTo>
                  <a:lnTo>
                    <a:pt x="28035" y="24413"/>
                  </a:lnTo>
                  <a:lnTo>
                    <a:pt x="27632" y="25050"/>
                  </a:lnTo>
                  <a:lnTo>
                    <a:pt x="27297" y="26324"/>
                  </a:lnTo>
                  <a:lnTo>
                    <a:pt x="27330" y="28303"/>
                  </a:lnTo>
                  <a:lnTo>
                    <a:pt x="27431" y="29778"/>
                  </a:lnTo>
                  <a:lnTo>
                    <a:pt x="27532" y="30986"/>
                  </a:lnTo>
                  <a:lnTo>
                    <a:pt x="27465" y="32394"/>
                  </a:lnTo>
                  <a:lnTo>
                    <a:pt x="27397" y="32260"/>
                  </a:lnTo>
                  <a:lnTo>
                    <a:pt x="27330" y="32126"/>
                  </a:lnTo>
                  <a:lnTo>
                    <a:pt x="26559" y="30851"/>
                  </a:lnTo>
                  <a:lnTo>
                    <a:pt x="24916" y="28370"/>
                  </a:lnTo>
                  <a:lnTo>
                    <a:pt x="24044" y="27196"/>
                  </a:lnTo>
                  <a:lnTo>
                    <a:pt x="25184" y="25553"/>
                  </a:lnTo>
                  <a:lnTo>
                    <a:pt x="26224" y="23809"/>
                  </a:lnTo>
                  <a:lnTo>
                    <a:pt x="26559" y="23038"/>
                  </a:lnTo>
                  <a:lnTo>
                    <a:pt x="26962" y="21261"/>
                  </a:lnTo>
                  <a:lnTo>
                    <a:pt x="26928" y="19920"/>
                  </a:lnTo>
                  <a:lnTo>
                    <a:pt x="26693" y="19048"/>
                  </a:lnTo>
                  <a:lnTo>
                    <a:pt x="26324" y="18243"/>
                  </a:lnTo>
                  <a:lnTo>
                    <a:pt x="25754" y="17572"/>
                  </a:lnTo>
                  <a:lnTo>
                    <a:pt x="25385" y="17270"/>
                  </a:lnTo>
                  <a:lnTo>
                    <a:pt x="24815" y="16935"/>
                  </a:lnTo>
                  <a:lnTo>
                    <a:pt x="23709" y="16767"/>
                  </a:lnTo>
                  <a:lnTo>
                    <a:pt x="22770" y="17103"/>
                  </a:lnTo>
                  <a:lnTo>
                    <a:pt x="22032" y="17908"/>
                  </a:lnTo>
                  <a:lnTo>
                    <a:pt x="21797" y="18478"/>
                  </a:lnTo>
                  <a:lnTo>
                    <a:pt x="21563" y="19182"/>
                  </a:lnTo>
                  <a:lnTo>
                    <a:pt x="21596" y="20590"/>
                  </a:lnTo>
                  <a:lnTo>
                    <a:pt x="22300" y="22669"/>
                  </a:lnTo>
                  <a:lnTo>
                    <a:pt x="22870" y="24145"/>
                  </a:lnTo>
                  <a:lnTo>
                    <a:pt x="23373" y="25386"/>
                  </a:lnTo>
                  <a:lnTo>
                    <a:pt x="23809" y="26895"/>
                  </a:lnTo>
                  <a:lnTo>
                    <a:pt x="22435" y="25251"/>
                  </a:lnTo>
                  <a:lnTo>
                    <a:pt x="20959" y="23642"/>
                  </a:lnTo>
                  <a:lnTo>
                    <a:pt x="19987" y="21294"/>
                  </a:lnTo>
                  <a:lnTo>
                    <a:pt x="18914" y="19048"/>
                  </a:lnTo>
                  <a:lnTo>
                    <a:pt x="18545" y="18310"/>
                  </a:lnTo>
                  <a:lnTo>
                    <a:pt x="17572" y="16835"/>
                  </a:lnTo>
                  <a:lnTo>
                    <a:pt x="16700" y="15929"/>
                  </a:lnTo>
                  <a:lnTo>
                    <a:pt x="16030" y="15493"/>
                  </a:lnTo>
                  <a:lnTo>
                    <a:pt x="15325" y="15258"/>
                  </a:lnTo>
                  <a:lnTo>
                    <a:pt x="14588" y="15292"/>
                  </a:lnTo>
                  <a:lnTo>
                    <a:pt x="14185" y="15426"/>
                  </a:lnTo>
                  <a:lnTo>
                    <a:pt x="13649" y="15661"/>
                  </a:lnTo>
                  <a:lnTo>
                    <a:pt x="13045" y="16432"/>
                  </a:lnTo>
                  <a:lnTo>
                    <a:pt x="12911" y="17338"/>
                  </a:lnTo>
                  <a:lnTo>
                    <a:pt x="13213" y="18344"/>
                  </a:lnTo>
                  <a:lnTo>
                    <a:pt x="13481" y="18813"/>
                  </a:lnTo>
                  <a:lnTo>
                    <a:pt x="13884" y="19383"/>
                  </a:lnTo>
                  <a:lnTo>
                    <a:pt x="14890" y="20322"/>
                  </a:lnTo>
                  <a:lnTo>
                    <a:pt x="16700" y="21429"/>
                  </a:lnTo>
                  <a:lnTo>
                    <a:pt x="18109" y="22133"/>
                  </a:lnTo>
                  <a:lnTo>
                    <a:pt x="19383" y="22837"/>
                  </a:lnTo>
                  <a:lnTo>
                    <a:pt x="20624" y="23642"/>
                  </a:lnTo>
                  <a:lnTo>
                    <a:pt x="20892" y="23910"/>
                  </a:lnTo>
                  <a:lnTo>
                    <a:pt x="21127" y="24178"/>
                  </a:lnTo>
                  <a:lnTo>
                    <a:pt x="21160" y="24178"/>
                  </a:lnTo>
                  <a:lnTo>
                    <a:pt x="22233" y="25352"/>
                  </a:lnTo>
                  <a:lnTo>
                    <a:pt x="23273" y="26593"/>
                  </a:lnTo>
                  <a:lnTo>
                    <a:pt x="21429" y="25084"/>
                  </a:lnTo>
                  <a:lnTo>
                    <a:pt x="19584" y="23709"/>
                  </a:lnTo>
                  <a:lnTo>
                    <a:pt x="18880" y="23239"/>
                  </a:lnTo>
                  <a:lnTo>
                    <a:pt x="17136" y="22435"/>
                  </a:lnTo>
                  <a:lnTo>
                    <a:pt x="15828" y="22166"/>
                  </a:lnTo>
                  <a:lnTo>
                    <a:pt x="15024" y="22233"/>
                  </a:lnTo>
                  <a:lnTo>
                    <a:pt x="14286" y="22502"/>
                  </a:lnTo>
                  <a:lnTo>
                    <a:pt x="13716" y="23072"/>
                  </a:lnTo>
                  <a:lnTo>
                    <a:pt x="13481" y="23474"/>
                  </a:lnTo>
                  <a:lnTo>
                    <a:pt x="13347" y="23809"/>
                  </a:lnTo>
                  <a:lnTo>
                    <a:pt x="13280" y="24413"/>
                  </a:lnTo>
                  <a:lnTo>
                    <a:pt x="13481" y="25184"/>
                  </a:lnTo>
                  <a:lnTo>
                    <a:pt x="14219" y="26056"/>
                  </a:lnTo>
                  <a:lnTo>
                    <a:pt x="15258" y="26693"/>
                  </a:lnTo>
                  <a:lnTo>
                    <a:pt x="15795" y="26962"/>
                  </a:lnTo>
                  <a:lnTo>
                    <a:pt x="16432" y="27230"/>
                  </a:lnTo>
                  <a:lnTo>
                    <a:pt x="17673" y="27498"/>
                  </a:lnTo>
                  <a:lnTo>
                    <a:pt x="19584" y="27465"/>
                  </a:lnTo>
                  <a:lnTo>
                    <a:pt x="21060" y="27297"/>
                  </a:lnTo>
                  <a:lnTo>
                    <a:pt x="21529" y="27230"/>
                  </a:lnTo>
                  <a:lnTo>
                    <a:pt x="23105" y="27062"/>
                  </a:lnTo>
                  <a:lnTo>
                    <a:pt x="23709" y="27163"/>
                  </a:lnTo>
                  <a:lnTo>
                    <a:pt x="23776" y="27230"/>
                  </a:lnTo>
                  <a:lnTo>
                    <a:pt x="23843" y="27330"/>
                  </a:lnTo>
                  <a:lnTo>
                    <a:pt x="23843" y="27364"/>
                  </a:lnTo>
                  <a:lnTo>
                    <a:pt x="23843" y="27431"/>
                  </a:lnTo>
                  <a:lnTo>
                    <a:pt x="23876" y="27398"/>
                  </a:lnTo>
                  <a:lnTo>
                    <a:pt x="23876" y="27364"/>
                  </a:lnTo>
                  <a:lnTo>
                    <a:pt x="24748" y="28538"/>
                  </a:lnTo>
                  <a:lnTo>
                    <a:pt x="26358" y="30952"/>
                  </a:lnTo>
                  <a:lnTo>
                    <a:pt x="27096" y="32193"/>
                  </a:lnTo>
                  <a:lnTo>
                    <a:pt x="27196" y="32394"/>
                  </a:lnTo>
                  <a:lnTo>
                    <a:pt x="27297" y="32595"/>
                  </a:lnTo>
                  <a:lnTo>
                    <a:pt x="25151" y="31287"/>
                  </a:lnTo>
                  <a:lnTo>
                    <a:pt x="22938" y="30047"/>
                  </a:lnTo>
                  <a:lnTo>
                    <a:pt x="22200" y="29711"/>
                  </a:lnTo>
                  <a:lnTo>
                    <a:pt x="20456" y="29175"/>
                  </a:lnTo>
                  <a:lnTo>
                    <a:pt x="19148" y="29141"/>
                  </a:lnTo>
                  <a:lnTo>
                    <a:pt x="18377" y="29309"/>
                  </a:lnTo>
                  <a:lnTo>
                    <a:pt x="17706" y="29711"/>
                  </a:lnTo>
                  <a:lnTo>
                    <a:pt x="17237" y="30315"/>
                  </a:lnTo>
                  <a:lnTo>
                    <a:pt x="17069" y="30751"/>
                  </a:lnTo>
                  <a:lnTo>
                    <a:pt x="17002" y="31086"/>
                  </a:lnTo>
                  <a:lnTo>
                    <a:pt x="17002" y="31690"/>
                  </a:lnTo>
                  <a:lnTo>
                    <a:pt x="17270" y="32428"/>
                  </a:lnTo>
                  <a:lnTo>
                    <a:pt x="18042" y="33165"/>
                  </a:lnTo>
                  <a:lnTo>
                    <a:pt x="19081" y="33668"/>
                  </a:lnTo>
                  <a:lnTo>
                    <a:pt x="19618" y="33836"/>
                  </a:lnTo>
                  <a:lnTo>
                    <a:pt x="20288" y="34004"/>
                  </a:lnTo>
                  <a:lnTo>
                    <a:pt x="21496" y="34071"/>
                  </a:lnTo>
                  <a:lnTo>
                    <a:pt x="23340" y="33735"/>
                  </a:lnTo>
                  <a:lnTo>
                    <a:pt x="24715" y="33333"/>
                  </a:lnTo>
                  <a:lnTo>
                    <a:pt x="25151" y="33165"/>
                  </a:lnTo>
                  <a:lnTo>
                    <a:pt x="26727" y="32662"/>
                  </a:lnTo>
                  <a:lnTo>
                    <a:pt x="27330" y="32696"/>
                  </a:lnTo>
                  <a:lnTo>
                    <a:pt x="27364" y="32696"/>
                  </a:lnTo>
                  <a:lnTo>
                    <a:pt x="27364" y="32729"/>
                  </a:lnTo>
                  <a:lnTo>
                    <a:pt x="27330" y="32763"/>
                  </a:lnTo>
                  <a:lnTo>
                    <a:pt x="27330" y="32796"/>
                  </a:lnTo>
                  <a:lnTo>
                    <a:pt x="27397" y="32796"/>
                  </a:lnTo>
                  <a:lnTo>
                    <a:pt x="28035" y="34205"/>
                  </a:lnTo>
                  <a:lnTo>
                    <a:pt x="28538" y="35647"/>
                  </a:lnTo>
                  <a:lnTo>
                    <a:pt x="28772" y="37189"/>
                  </a:lnTo>
                  <a:lnTo>
                    <a:pt x="28906" y="38765"/>
                  </a:lnTo>
                  <a:lnTo>
                    <a:pt x="28202" y="38028"/>
                  </a:lnTo>
                  <a:lnTo>
                    <a:pt x="26693" y="36753"/>
                  </a:lnTo>
                  <a:lnTo>
                    <a:pt x="25888" y="36217"/>
                  </a:lnTo>
                  <a:lnTo>
                    <a:pt x="25218" y="35814"/>
                  </a:lnTo>
                  <a:lnTo>
                    <a:pt x="23541" y="35144"/>
                  </a:lnTo>
                  <a:lnTo>
                    <a:pt x="22267" y="34943"/>
                  </a:lnTo>
                  <a:lnTo>
                    <a:pt x="21429" y="34976"/>
                  </a:lnTo>
                  <a:lnTo>
                    <a:pt x="20691" y="35244"/>
                  </a:lnTo>
                  <a:lnTo>
                    <a:pt x="20087" y="35747"/>
                  </a:lnTo>
                  <a:lnTo>
                    <a:pt x="19852" y="36116"/>
                  </a:lnTo>
                  <a:lnTo>
                    <a:pt x="19685" y="36384"/>
                  </a:lnTo>
                  <a:lnTo>
                    <a:pt x="19551" y="36921"/>
                  </a:lnTo>
                  <a:lnTo>
                    <a:pt x="19618" y="37659"/>
                  </a:lnTo>
                  <a:lnTo>
                    <a:pt x="20188" y="38430"/>
                  </a:lnTo>
                  <a:lnTo>
                    <a:pt x="21060" y="39067"/>
                  </a:lnTo>
                  <a:lnTo>
                    <a:pt x="21563" y="39302"/>
                  </a:lnTo>
                  <a:lnTo>
                    <a:pt x="22133" y="39537"/>
                  </a:lnTo>
                  <a:lnTo>
                    <a:pt x="23306" y="39704"/>
                  </a:lnTo>
                  <a:lnTo>
                    <a:pt x="25117" y="39570"/>
                  </a:lnTo>
                  <a:lnTo>
                    <a:pt x="26459" y="39335"/>
                  </a:lnTo>
                  <a:lnTo>
                    <a:pt x="26894" y="39235"/>
                  </a:lnTo>
                  <a:lnTo>
                    <a:pt x="28336" y="38967"/>
                  </a:lnTo>
                  <a:lnTo>
                    <a:pt x="28906" y="39000"/>
                  </a:lnTo>
                  <a:lnTo>
                    <a:pt x="29108" y="41314"/>
                  </a:lnTo>
                  <a:lnTo>
                    <a:pt x="29342" y="43661"/>
                  </a:lnTo>
                  <a:lnTo>
                    <a:pt x="29342" y="43661"/>
                  </a:lnTo>
                  <a:lnTo>
                    <a:pt x="28538" y="43058"/>
                  </a:lnTo>
                  <a:lnTo>
                    <a:pt x="27029" y="42018"/>
                  </a:lnTo>
                  <a:lnTo>
                    <a:pt x="26090" y="41515"/>
                  </a:lnTo>
                  <a:lnTo>
                    <a:pt x="25453" y="41280"/>
                  </a:lnTo>
                  <a:lnTo>
                    <a:pt x="24011" y="41012"/>
                  </a:lnTo>
                  <a:lnTo>
                    <a:pt x="22569" y="41113"/>
                  </a:lnTo>
                  <a:lnTo>
                    <a:pt x="21596" y="41515"/>
                  </a:lnTo>
                  <a:lnTo>
                    <a:pt x="21060" y="41917"/>
                  </a:lnTo>
                  <a:lnTo>
                    <a:pt x="20858" y="42219"/>
                  </a:lnTo>
                  <a:lnTo>
                    <a:pt x="20657" y="41850"/>
                  </a:lnTo>
                  <a:lnTo>
                    <a:pt x="20188" y="41213"/>
                  </a:lnTo>
                  <a:lnTo>
                    <a:pt x="19886" y="40979"/>
                  </a:lnTo>
                  <a:lnTo>
                    <a:pt x="19349" y="40576"/>
                  </a:lnTo>
                  <a:lnTo>
                    <a:pt x="18243" y="40308"/>
                  </a:lnTo>
                  <a:lnTo>
                    <a:pt x="17270" y="40610"/>
                  </a:lnTo>
                  <a:lnTo>
                    <a:pt x="16499" y="41381"/>
                  </a:lnTo>
                  <a:lnTo>
                    <a:pt x="16264" y="41917"/>
                  </a:lnTo>
                  <a:lnTo>
                    <a:pt x="15996" y="42588"/>
                  </a:lnTo>
                  <a:lnTo>
                    <a:pt x="15929" y="43896"/>
                  </a:lnTo>
                  <a:lnTo>
                    <a:pt x="16331" y="45841"/>
                  </a:lnTo>
                  <a:lnTo>
                    <a:pt x="16734" y="47283"/>
                  </a:lnTo>
                  <a:lnTo>
                    <a:pt x="17069" y="48456"/>
                  </a:lnTo>
                  <a:lnTo>
                    <a:pt x="17304" y="49831"/>
                  </a:lnTo>
                  <a:lnTo>
                    <a:pt x="17203" y="49731"/>
                  </a:lnTo>
                  <a:lnTo>
                    <a:pt x="17103" y="49597"/>
                  </a:lnTo>
                  <a:lnTo>
                    <a:pt x="16097" y="48490"/>
                  </a:lnTo>
                  <a:lnTo>
                    <a:pt x="14018" y="46377"/>
                  </a:lnTo>
                  <a:lnTo>
                    <a:pt x="12911" y="45405"/>
                  </a:lnTo>
                  <a:lnTo>
                    <a:pt x="13716" y="43561"/>
                  </a:lnTo>
                  <a:lnTo>
                    <a:pt x="14353" y="41649"/>
                  </a:lnTo>
                  <a:lnTo>
                    <a:pt x="14588" y="40811"/>
                  </a:lnTo>
                  <a:lnTo>
                    <a:pt x="14621" y="39000"/>
                  </a:lnTo>
                  <a:lnTo>
                    <a:pt x="14286" y="37692"/>
                  </a:lnTo>
                  <a:lnTo>
                    <a:pt x="13917" y="36887"/>
                  </a:lnTo>
                  <a:lnTo>
                    <a:pt x="13381" y="36183"/>
                  </a:lnTo>
                  <a:lnTo>
                    <a:pt x="12676" y="35613"/>
                  </a:lnTo>
                  <a:lnTo>
                    <a:pt x="12274" y="35412"/>
                  </a:lnTo>
                  <a:lnTo>
                    <a:pt x="11637" y="35177"/>
                  </a:lnTo>
                  <a:lnTo>
                    <a:pt x="10564" y="35244"/>
                  </a:lnTo>
                  <a:lnTo>
                    <a:pt x="9692" y="35781"/>
                  </a:lnTo>
                  <a:lnTo>
                    <a:pt x="9122" y="36686"/>
                  </a:lnTo>
                  <a:lnTo>
                    <a:pt x="8988" y="37290"/>
                  </a:lnTo>
                  <a:lnTo>
                    <a:pt x="8921" y="38028"/>
                  </a:lnTo>
                  <a:lnTo>
                    <a:pt x="9222" y="39402"/>
                  </a:lnTo>
                  <a:lnTo>
                    <a:pt x="10295" y="41314"/>
                  </a:lnTo>
                  <a:lnTo>
                    <a:pt x="11167" y="42622"/>
                  </a:lnTo>
                  <a:lnTo>
                    <a:pt x="11905" y="43762"/>
                  </a:lnTo>
                  <a:lnTo>
                    <a:pt x="12643" y="45137"/>
                  </a:lnTo>
                  <a:lnTo>
                    <a:pt x="10966" y="43795"/>
                  </a:lnTo>
                  <a:lnTo>
                    <a:pt x="9189" y="42521"/>
                  </a:lnTo>
                  <a:lnTo>
                    <a:pt x="7780" y="40408"/>
                  </a:lnTo>
                  <a:lnTo>
                    <a:pt x="6305" y="38430"/>
                  </a:lnTo>
                  <a:lnTo>
                    <a:pt x="5768" y="37793"/>
                  </a:lnTo>
                  <a:lnTo>
                    <a:pt x="4561" y="36519"/>
                  </a:lnTo>
                  <a:lnTo>
                    <a:pt x="3488" y="35781"/>
                  </a:lnTo>
                  <a:lnTo>
                    <a:pt x="2784" y="35513"/>
                  </a:lnTo>
                  <a:lnTo>
                    <a:pt x="2046" y="35412"/>
                  </a:lnTo>
                  <a:lnTo>
                    <a:pt x="1308" y="35580"/>
                  </a:lnTo>
                  <a:lnTo>
                    <a:pt x="940" y="35781"/>
                  </a:lnTo>
                  <a:lnTo>
                    <a:pt x="437" y="36150"/>
                  </a:lnTo>
                  <a:lnTo>
                    <a:pt x="1" y="36988"/>
                  </a:lnTo>
                  <a:lnTo>
                    <a:pt x="68" y="37927"/>
                  </a:lnTo>
                  <a:lnTo>
                    <a:pt x="571" y="38832"/>
                  </a:lnTo>
                  <a:lnTo>
                    <a:pt x="940" y="39268"/>
                  </a:lnTo>
                  <a:lnTo>
                    <a:pt x="1443" y="39738"/>
                  </a:lnTo>
                  <a:lnTo>
                    <a:pt x="2616" y="40442"/>
                  </a:lnTo>
                  <a:lnTo>
                    <a:pt x="4595" y="41180"/>
                  </a:lnTo>
                  <a:lnTo>
                    <a:pt x="6104" y="41616"/>
                  </a:lnTo>
                  <a:lnTo>
                    <a:pt x="7512" y="42018"/>
                  </a:lnTo>
                  <a:lnTo>
                    <a:pt x="8887" y="42555"/>
                  </a:lnTo>
                  <a:lnTo>
                    <a:pt x="9189" y="42789"/>
                  </a:lnTo>
                  <a:lnTo>
                    <a:pt x="9491" y="42991"/>
                  </a:lnTo>
                  <a:lnTo>
                    <a:pt x="9524" y="43024"/>
                  </a:lnTo>
                  <a:lnTo>
                    <a:pt x="10798" y="43929"/>
                  </a:lnTo>
                  <a:lnTo>
                    <a:pt x="12039" y="44935"/>
                  </a:lnTo>
                  <a:lnTo>
                    <a:pt x="9960" y="43829"/>
                  </a:lnTo>
                  <a:lnTo>
                    <a:pt x="7881" y="42856"/>
                  </a:lnTo>
                  <a:lnTo>
                    <a:pt x="7076" y="42521"/>
                  </a:lnTo>
                  <a:lnTo>
                    <a:pt x="5232" y="42085"/>
                  </a:lnTo>
                  <a:lnTo>
                    <a:pt x="3891" y="42085"/>
                  </a:lnTo>
                  <a:lnTo>
                    <a:pt x="3086" y="42286"/>
                  </a:lnTo>
                  <a:lnTo>
                    <a:pt x="2449" y="42689"/>
                  </a:lnTo>
                  <a:lnTo>
                    <a:pt x="1979" y="43359"/>
                  </a:lnTo>
                  <a:lnTo>
                    <a:pt x="1845" y="43829"/>
                  </a:lnTo>
                  <a:lnTo>
                    <a:pt x="1778" y="44164"/>
                  </a:lnTo>
                  <a:lnTo>
                    <a:pt x="1845" y="44768"/>
                  </a:lnTo>
                  <a:lnTo>
                    <a:pt x="2180" y="45506"/>
                  </a:lnTo>
                  <a:lnTo>
                    <a:pt x="3086" y="46176"/>
                  </a:lnTo>
                  <a:lnTo>
                    <a:pt x="4226" y="46612"/>
                  </a:lnTo>
                  <a:lnTo>
                    <a:pt x="4796" y="46780"/>
                  </a:lnTo>
                  <a:lnTo>
                    <a:pt x="5467" y="46914"/>
                  </a:lnTo>
                  <a:lnTo>
                    <a:pt x="6741" y="46914"/>
                  </a:lnTo>
                  <a:lnTo>
                    <a:pt x="8619" y="46512"/>
                  </a:lnTo>
                  <a:lnTo>
                    <a:pt x="9994" y="46076"/>
                  </a:lnTo>
                  <a:lnTo>
                    <a:pt x="10463" y="45908"/>
                  </a:lnTo>
                  <a:lnTo>
                    <a:pt x="11972" y="45438"/>
                  </a:lnTo>
                  <a:lnTo>
                    <a:pt x="12576" y="45405"/>
                  </a:lnTo>
                  <a:lnTo>
                    <a:pt x="12676" y="45438"/>
                  </a:lnTo>
                  <a:lnTo>
                    <a:pt x="12743" y="45539"/>
                  </a:lnTo>
                  <a:lnTo>
                    <a:pt x="12777" y="45573"/>
                  </a:lnTo>
                  <a:lnTo>
                    <a:pt x="12777" y="45640"/>
                  </a:lnTo>
                  <a:lnTo>
                    <a:pt x="12810" y="45573"/>
                  </a:lnTo>
                  <a:lnTo>
                    <a:pt x="13917" y="46545"/>
                  </a:lnTo>
                  <a:lnTo>
                    <a:pt x="15963" y="48591"/>
                  </a:lnTo>
                  <a:lnTo>
                    <a:pt x="16902" y="49664"/>
                  </a:lnTo>
                  <a:lnTo>
                    <a:pt x="17069" y="49865"/>
                  </a:lnTo>
                  <a:lnTo>
                    <a:pt x="17203" y="50033"/>
                  </a:lnTo>
                  <a:lnTo>
                    <a:pt x="14822" y="49161"/>
                  </a:lnTo>
                  <a:lnTo>
                    <a:pt x="12408" y="48389"/>
                  </a:lnTo>
                  <a:lnTo>
                    <a:pt x="11603" y="48188"/>
                  </a:lnTo>
                  <a:lnTo>
                    <a:pt x="9792" y="48054"/>
                  </a:lnTo>
                  <a:lnTo>
                    <a:pt x="8518" y="48255"/>
                  </a:lnTo>
                  <a:lnTo>
                    <a:pt x="7780" y="48557"/>
                  </a:lnTo>
                  <a:lnTo>
                    <a:pt x="7210" y="49094"/>
                  </a:lnTo>
                  <a:lnTo>
                    <a:pt x="6875" y="49798"/>
                  </a:lnTo>
                  <a:lnTo>
                    <a:pt x="6808" y="50234"/>
                  </a:lnTo>
                  <a:lnTo>
                    <a:pt x="6774" y="50569"/>
                  </a:lnTo>
                  <a:lnTo>
                    <a:pt x="6909" y="51173"/>
                  </a:lnTo>
                  <a:lnTo>
                    <a:pt x="7311" y="51843"/>
                  </a:lnTo>
                  <a:lnTo>
                    <a:pt x="8250" y="52413"/>
                  </a:lnTo>
                  <a:lnTo>
                    <a:pt x="9357" y="52682"/>
                  </a:lnTo>
                  <a:lnTo>
                    <a:pt x="9893" y="52749"/>
                  </a:lnTo>
                  <a:lnTo>
                    <a:pt x="10597" y="52782"/>
                  </a:lnTo>
                  <a:lnTo>
                    <a:pt x="11804" y="52615"/>
                  </a:lnTo>
                  <a:lnTo>
                    <a:pt x="13548" y="51910"/>
                  </a:lnTo>
                  <a:lnTo>
                    <a:pt x="14789" y="51240"/>
                  </a:lnTo>
                  <a:lnTo>
                    <a:pt x="15225" y="51005"/>
                  </a:lnTo>
                  <a:lnTo>
                    <a:pt x="16633" y="50234"/>
                  </a:lnTo>
                  <a:lnTo>
                    <a:pt x="17237" y="50100"/>
                  </a:lnTo>
                  <a:lnTo>
                    <a:pt x="17270" y="50100"/>
                  </a:lnTo>
                  <a:lnTo>
                    <a:pt x="17270" y="50133"/>
                  </a:lnTo>
                  <a:lnTo>
                    <a:pt x="17270" y="50167"/>
                  </a:lnTo>
                  <a:lnTo>
                    <a:pt x="17270" y="50234"/>
                  </a:lnTo>
                  <a:lnTo>
                    <a:pt x="17337" y="50200"/>
                  </a:lnTo>
                  <a:lnTo>
                    <a:pt x="18243" y="51441"/>
                  </a:lnTo>
                  <a:lnTo>
                    <a:pt x="19014" y="52749"/>
                  </a:lnTo>
                  <a:lnTo>
                    <a:pt x="19551" y="54224"/>
                  </a:lnTo>
                  <a:lnTo>
                    <a:pt x="19987" y="55733"/>
                  </a:lnTo>
                  <a:lnTo>
                    <a:pt x="19148" y="55197"/>
                  </a:lnTo>
                  <a:lnTo>
                    <a:pt x="17438" y="54291"/>
                  </a:lnTo>
                  <a:lnTo>
                    <a:pt x="16499" y="53922"/>
                  </a:lnTo>
                  <a:lnTo>
                    <a:pt x="15761" y="53654"/>
                  </a:lnTo>
                  <a:lnTo>
                    <a:pt x="14018" y="53319"/>
                  </a:lnTo>
                  <a:lnTo>
                    <a:pt x="12710" y="53386"/>
                  </a:lnTo>
                  <a:lnTo>
                    <a:pt x="11905" y="53587"/>
                  </a:lnTo>
                  <a:lnTo>
                    <a:pt x="11234" y="53989"/>
                  </a:lnTo>
                  <a:lnTo>
                    <a:pt x="10731" y="54627"/>
                  </a:lnTo>
                  <a:lnTo>
                    <a:pt x="10564" y="55029"/>
                  </a:lnTo>
                  <a:lnTo>
                    <a:pt x="10463" y="55331"/>
                  </a:lnTo>
                  <a:lnTo>
                    <a:pt x="10430" y="55867"/>
                  </a:lnTo>
                  <a:lnTo>
                    <a:pt x="10664" y="56572"/>
                  </a:lnTo>
                  <a:lnTo>
                    <a:pt x="11369" y="57242"/>
                  </a:lnTo>
                  <a:lnTo>
                    <a:pt x="12341" y="57678"/>
                  </a:lnTo>
                  <a:lnTo>
                    <a:pt x="12878" y="57812"/>
                  </a:lnTo>
                  <a:lnTo>
                    <a:pt x="13515" y="57913"/>
                  </a:lnTo>
                  <a:lnTo>
                    <a:pt x="14688" y="57846"/>
                  </a:lnTo>
                  <a:lnTo>
                    <a:pt x="16432" y="57376"/>
                  </a:lnTo>
                  <a:lnTo>
                    <a:pt x="17673" y="56873"/>
                  </a:lnTo>
                  <a:lnTo>
                    <a:pt x="18746" y="56370"/>
                  </a:lnTo>
                  <a:lnTo>
                    <a:pt x="20020" y="56035"/>
                  </a:lnTo>
                  <a:lnTo>
                    <a:pt x="20657" y="58282"/>
                  </a:lnTo>
                  <a:lnTo>
                    <a:pt x="21395" y="60528"/>
                  </a:lnTo>
                  <a:lnTo>
                    <a:pt x="20490" y="60093"/>
                  </a:lnTo>
                  <a:lnTo>
                    <a:pt x="18779" y="59388"/>
                  </a:lnTo>
                  <a:lnTo>
                    <a:pt x="17740" y="59087"/>
                  </a:lnTo>
                  <a:lnTo>
                    <a:pt x="17036" y="58986"/>
                  </a:lnTo>
                  <a:lnTo>
                    <a:pt x="15426" y="59019"/>
                  </a:lnTo>
                  <a:lnTo>
                    <a:pt x="14286" y="59388"/>
                  </a:lnTo>
                  <a:lnTo>
                    <a:pt x="13615" y="59757"/>
                  </a:lnTo>
                  <a:lnTo>
                    <a:pt x="13079" y="60260"/>
                  </a:lnTo>
                  <a:lnTo>
                    <a:pt x="12676" y="60931"/>
                  </a:lnTo>
                  <a:lnTo>
                    <a:pt x="12576" y="61333"/>
                  </a:lnTo>
                  <a:lnTo>
                    <a:pt x="12509" y="61903"/>
                  </a:lnTo>
                  <a:lnTo>
                    <a:pt x="12777" y="62775"/>
                  </a:lnTo>
                  <a:lnTo>
                    <a:pt x="13481" y="63345"/>
                  </a:lnTo>
                  <a:lnTo>
                    <a:pt x="14387" y="63647"/>
                  </a:lnTo>
                  <a:lnTo>
                    <a:pt x="14890" y="63681"/>
                  </a:lnTo>
                  <a:lnTo>
                    <a:pt x="15527" y="63681"/>
                  </a:lnTo>
                  <a:lnTo>
                    <a:pt x="16600" y="63412"/>
                  </a:lnTo>
                  <a:lnTo>
                    <a:pt x="18109" y="62608"/>
                  </a:lnTo>
                  <a:lnTo>
                    <a:pt x="19182" y="61903"/>
                  </a:lnTo>
                  <a:lnTo>
                    <a:pt x="19551" y="61635"/>
                  </a:lnTo>
                  <a:lnTo>
                    <a:pt x="20490" y="60964"/>
                  </a:lnTo>
                  <a:lnTo>
                    <a:pt x="21127" y="60663"/>
                  </a:lnTo>
                  <a:lnTo>
                    <a:pt x="21395" y="60629"/>
                  </a:lnTo>
                  <a:lnTo>
                    <a:pt x="21864" y="61937"/>
                  </a:lnTo>
                  <a:lnTo>
                    <a:pt x="22703" y="63748"/>
                  </a:lnTo>
                  <a:lnTo>
                    <a:pt x="23441" y="64888"/>
                  </a:lnTo>
                  <a:lnTo>
                    <a:pt x="23843" y="65424"/>
                  </a:lnTo>
                  <a:lnTo>
                    <a:pt x="23809" y="65424"/>
                  </a:lnTo>
                  <a:lnTo>
                    <a:pt x="23809" y="65458"/>
                  </a:lnTo>
                  <a:lnTo>
                    <a:pt x="23843" y="65458"/>
                  </a:lnTo>
                  <a:lnTo>
                    <a:pt x="23944" y="65491"/>
                  </a:lnTo>
                  <a:lnTo>
                    <a:pt x="23944" y="65525"/>
                  </a:lnTo>
                  <a:lnTo>
                    <a:pt x="22938" y="65391"/>
                  </a:lnTo>
                  <a:lnTo>
                    <a:pt x="21026" y="64888"/>
                  </a:lnTo>
                  <a:lnTo>
                    <a:pt x="19920" y="64720"/>
                  </a:lnTo>
                  <a:lnTo>
                    <a:pt x="19182" y="64653"/>
                  </a:lnTo>
                  <a:lnTo>
                    <a:pt x="17673" y="64888"/>
                  </a:lnTo>
                  <a:lnTo>
                    <a:pt x="16633" y="65357"/>
                  </a:lnTo>
                  <a:lnTo>
                    <a:pt x="16030" y="65827"/>
                  </a:lnTo>
                  <a:lnTo>
                    <a:pt x="15594" y="66397"/>
                  </a:lnTo>
                  <a:lnTo>
                    <a:pt x="15325" y="67101"/>
                  </a:lnTo>
                  <a:lnTo>
                    <a:pt x="15258" y="67537"/>
                  </a:lnTo>
                  <a:lnTo>
                    <a:pt x="15258" y="67839"/>
                  </a:lnTo>
                  <a:lnTo>
                    <a:pt x="15359" y="68342"/>
                  </a:lnTo>
                  <a:lnTo>
                    <a:pt x="15761" y="68912"/>
                  </a:lnTo>
                  <a:lnTo>
                    <a:pt x="16600" y="69348"/>
                  </a:lnTo>
                  <a:lnTo>
                    <a:pt x="17606" y="69448"/>
                  </a:lnTo>
                  <a:lnTo>
                    <a:pt x="18109" y="69415"/>
                  </a:lnTo>
                  <a:lnTo>
                    <a:pt x="18712" y="69281"/>
                  </a:lnTo>
                  <a:lnTo>
                    <a:pt x="19752" y="68878"/>
                  </a:lnTo>
                  <a:lnTo>
                    <a:pt x="21060" y="67939"/>
                  </a:lnTo>
                  <a:lnTo>
                    <a:pt x="21965" y="67101"/>
                  </a:lnTo>
                  <a:lnTo>
                    <a:pt x="22300" y="66766"/>
                  </a:lnTo>
                  <a:lnTo>
                    <a:pt x="23441" y="65760"/>
                  </a:lnTo>
                  <a:lnTo>
                    <a:pt x="23944" y="65558"/>
                  </a:lnTo>
                  <a:lnTo>
                    <a:pt x="25251" y="66699"/>
                  </a:lnTo>
                  <a:lnTo>
                    <a:pt x="28068" y="68711"/>
                  </a:lnTo>
                  <a:lnTo>
                    <a:pt x="29577" y="69549"/>
                  </a:lnTo>
                  <a:lnTo>
                    <a:pt x="29644" y="69448"/>
                  </a:lnTo>
                  <a:lnTo>
                    <a:pt x="29711" y="69348"/>
                  </a:lnTo>
                  <a:lnTo>
                    <a:pt x="28202" y="68509"/>
                  </a:lnTo>
                  <a:lnTo>
                    <a:pt x="25385" y="66531"/>
                  </a:lnTo>
                  <a:lnTo>
                    <a:pt x="24111" y="65357"/>
                  </a:lnTo>
                  <a:lnTo>
                    <a:pt x="26090" y="64787"/>
                  </a:lnTo>
                  <a:lnTo>
                    <a:pt x="28068" y="64016"/>
                  </a:lnTo>
                  <a:lnTo>
                    <a:pt x="28772" y="63647"/>
                  </a:lnTo>
                  <a:lnTo>
                    <a:pt x="30214" y="62641"/>
                  </a:lnTo>
                  <a:lnTo>
                    <a:pt x="31053" y="61669"/>
                  </a:lnTo>
                  <a:lnTo>
                    <a:pt x="31421" y="60931"/>
                  </a:lnTo>
                  <a:lnTo>
                    <a:pt x="31623" y="60160"/>
                  </a:lnTo>
                  <a:lnTo>
                    <a:pt x="31623" y="59321"/>
                  </a:lnTo>
                  <a:lnTo>
                    <a:pt x="31489" y="58885"/>
                  </a:lnTo>
                  <a:lnTo>
                    <a:pt x="31354" y="58584"/>
                  </a:lnTo>
                  <a:lnTo>
                    <a:pt x="31053" y="58114"/>
                  </a:lnTo>
                  <a:lnTo>
                    <a:pt x="30449" y="57678"/>
                  </a:lnTo>
                  <a:lnTo>
                    <a:pt x="29510" y="57611"/>
                  </a:lnTo>
                  <a:lnTo>
                    <a:pt x="28504" y="57980"/>
                  </a:lnTo>
                  <a:lnTo>
                    <a:pt x="28035" y="58282"/>
                  </a:lnTo>
                  <a:lnTo>
                    <a:pt x="27465" y="58718"/>
                  </a:lnTo>
                  <a:lnTo>
                    <a:pt x="26626" y="59757"/>
                  </a:lnTo>
                  <a:lnTo>
                    <a:pt x="25721" y="61534"/>
                  </a:lnTo>
                  <a:lnTo>
                    <a:pt x="25151" y="62909"/>
                  </a:lnTo>
                  <a:lnTo>
                    <a:pt x="24715" y="64049"/>
                  </a:lnTo>
                  <a:lnTo>
                    <a:pt x="24044" y="65290"/>
                  </a:lnTo>
                  <a:lnTo>
                    <a:pt x="23575" y="64787"/>
                  </a:lnTo>
                  <a:lnTo>
                    <a:pt x="22870" y="63647"/>
                  </a:lnTo>
                  <a:lnTo>
                    <a:pt x="22066" y="61836"/>
                  </a:lnTo>
                  <a:lnTo>
                    <a:pt x="21596" y="60562"/>
                  </a:lnTo>
                  <a:lnTo>
                    <a:pt x="23575" y="60025"/>
                  </a:lnTo>
                  <a:lnTo>
                    <a:pt x="25486" y="59288"/>
                  </a:lnTo>
                  <a:lnTo>
                    <a:pt x="26224" y="58919"/>
                  </a:lnTo>
                  <a:lnTo>
                    <a:pt x="27599" y="57879"/>
                  </a:lnTo>
                  <a:lnTo>
                    <a:pt x="28370" y="56840"/>
                  </a:lnTo>
                  <a:lnTo>
                    <a:pt x="28739" y="56102"/>
                  </a:lnTo>
                  <a:lnTo>
                    <a:pt x="28940" y="55297"/>
                  </a:lnTo>
                  <a:lnTo>
                    <a:pt x="28906" y="54459"/>
                  </a:lnTo>
                  <a:lnTo>
                    <a:pt x="28772" y="54023"/>
                  </a:lnTo>
                  <a:lnTo>
                    <a:pt x="28504" y="53453"/>
                  </a:lnTo>
                  <a:lnTo>
                    <a:pt x="27733" y="52816"/>
                  </a:lnTo>
                  <a:lnTo>
                    <a:pt x="26794" y="52682"/>
                  </a:lnTo>
                  <a:lnTo>
                    <a:pt x="25821" y="52983"/>
                  </a:lnTo>
                  <a:lnTo>
                    <a:pt x="25352" y="53319"/>
                  </a:lnTo>
                  <a:lnTo>
                    <a:pt x="24849" y="53755"/>
                  </a:lnTo>
                  <a:lnTo>
                    <a:pt x="24111" y="54761"/>
                  </a:lnTo>
                  <a:lnTo>
                    <a:pt x="23340" y="56504"/>
                  </a:lnTo>
                  <a:lnTo>
                    <a:pt x="22837" y="57812"/>
                  </a:lnTo>
                  <a:lnTo>
                    <a:pt x="22636" y="58315"/>
                  </a:lnTo>
                  <a:lnTo>
                    <a:pt x="21999" y="59958"/>
                  </a:lnTo>
                  <a:lnTo>
                    <a:pt x="21596" y="60495"/>
                  </a:lnTo>
                  <a:lnTo>
                    <a:pt x="20892" y="58349"/>
                  </a:lnTo>
                  <a:lnTo>
                    <a:pt x="20255" y="56169"/>
                  </a:lnTo>
                  <a:lnTo>
                    <a:pt x="20121" y="56236"/>
                  </a:lnTo>
                  <a:lnTo>
                    <a:pt x="20423" y="55968"/>
                  </a:lnTo>
                  <a:lnTo>
                    <a:pt x="21797" y="54962"/>
                  </a:lnTo>
                  <a:lnTo>
                    <a:pt x="23742" y="53285"/>
                  </a:lnTo>
                  <a:lnTo>
                    <a:pt x="24346" y="52581"/>
                  </a:lnTo>
                  <a:lnTo>
                    <a:pt x="24782" y="51776"/>
                  </a:lnTo>
                  <a:lnTo>
                    <a:pt x="25318" y="51743"/>
                  </a:lnTo>
                  <a:lnTo>
                    <a:pt x="26291" y="51508"/>
                  </a:lnTo>
                  <a:lnTo>
                    <a:pt x="27666" y="50871"/>
                  </a:lnTo>
                  <a:lnTo>
                    <a:pt x="28638" y="50267"/>
                  </a:lnTo>
                  <a:lnTo>
                    <a:pt x="29041" y="50033"/>
                  </a:lnTo>
                  <a:lnTo>
                    <a:pt x="30348" y="49261"/>
                  </a:lnTo>
                  <a:lnTo>
                    <a:pt x="30918" y="49161"/>
                  </a:lnTo>
                  <a:lnTo>
                    <a:pt x="31958" y="50536"/>
                  </a:lnTo>
                  <a:lnTo>
                    <a:pt x="34305" y="53084"/>
                  </a:lnTo>
                  <a:lnTo>
                    <a:pt x="35647" y="54191"/>
                  </a:lnTo>
                  <a:lnTo>
                    <a:pt x="35781" y="54023"/>
                  </a:lnTo>
                  <a:lnTo>
                    <a:pt x="34473" y="52916"/>
                  </a:lnTo>
                  <a:lnTo>
                    <a:pt x="32126" y="50401"/>
                  </a:lnTo>
                  <a:lnTo>
                    <a:pt x="31086" y="48993"/>
                  </a:lnTo>
                  <a:lnTo>
                    <a:pt x="33132" y="48825"/>
                  </a:lnTo>
                  <a:lnTo>
                    <a:pt x="35244" y="48456"/>
                  </a:lnTo>
                  <a:lnTo>
                    <a:pt x="36016" y="48255"/>
                  </a:lnTo>
                  <a:lnTo>
                    <a:pt x="37592" y="47518"/>
                  </a:lnTo>
                  <a:lnTo>
                    <a:pt x="38631" y="46746"/>
                  </a:lnTo>
                  <a:lnTo>
                    <a:pt x="39134" y="46109"/>
                  </a:lnTo>
                  <a:lnTo>
                    <a:pt x="39503" y="45371"/>
                  </a:lnTo>
                  <a:lnTo>
                    <a:pt x="39637" y="44567"/>
                  </a:lnTo>
                  <a:lnTo>
                    <a:pt x="39604" y="44097"/>
                  </a:lnTo>
                  <a:lnTo>
                    <a:pt x="39503" y="43594"/>
                  </a:lnTo>
                  <a:lnTo>
                    <a:pt x="39235" y="43158"/>
                  </a:lnTo>
                  <a:lnTo>
                    <a:pt x="39302" y="43192"/>
                  </a:lnTo>
                  <a:lnTo>
                    <a:pt x="40073" y="43527"/>
                  </a:lnTo>
                  <a:lnTo>
                    <a:pt x="41616" y="43795"/>
                  </a:lnTo>
                  <a:lnTo>
                    <a:pt x="43896" y="43628"/>
                  </a:lnTo>
                  <a:lnTo>
                    <a:pt x="45472" y="43359"/>
                  </a:lnTo>
                  <a:lnTo>
                    <a:pt x="46109" y="43225"/>
                  </a:lnTo>
                  <a:lnTo>
                    <a:pt x="47819" y="42923"/>
                  </a:lnTo>
                  <a:lnTo>
                    <a:pt x="48792" y="42890"/>
                  </a:lnTo>
                  <a:lnTo>
                    <a:pt x="49094" y="42991"/>
                  </a:lnTo>
                  <a:lnTo>
                    <a:pt x="49295" y="44064"/>
                  </a:lnTo>
                  <a:lnTo>
                    <a:pt x="49764" y="46243"/>
                  </a:lnTo>
                  <a:lnTo>
                    <a:pt x="50468" y="48356"/>
                  </a:lnTo>
                  <a:lnTo>
                    <a:pt x="51307" y="50435"/>
                  </a:lnTo>
                  <a:lnTo>
                    <a:pt x="51810" y="51407"/>
                  </a:lnTo>
                  <a:lnTo>
                    <a:pt x="52078" y="51273"/>
                  </a:lnTo>
                  <a:lnTo>
                    <a:pt x="51575" y="50301"/>
                  </a:lnTo>
                  <a:lnTo>
                    <a:pt x="50737" y="48255"/>
                  </a:lnTo>
                  <a:lnTo>
                    <a:pt x="50066" y="46143"/>
                  </a:lnTo>
                  <a:lnTo>
                    <a:pt x="49563" y="43997"/>
                  </a:lnTo>
                  <a:lnTo>
                    <a:pt x="49395" y="42890"/>
                  </a:lnTo>
                  <a:lnTo>
                    <a:pt x="51541" y="43561"/>
                  </a:lnTo>
                  <a:lnTo>
                    <a:pt x="54425" y="44298"/>
                  </a:lnTo>
                  <a:lnTo>
                    <a:pt x="55331" y="44466"/>
                  </a:lnTo>
                  <a:lnTo>
                    <a:pt x="57544" y="44500"/>
                  </a:lnTo>
                  <a:lnTo>
                    <a:pt x="59154" y="44097"/>
                  </a:lnTo>
                  <a:lnTo>
                    <a:pt x="60092" y="43661"/>
                  </a:lnTo>
                  <a:lnTo>
                    <a:pt x="60864" y="43024"/>
                  </a:lnTo>
                  <a:lnTo>
                    <a:pt x="61367" y="42152"/>
                  </a:lnTo>
                  <a:lnTo>
                    <a:pt x="61467" y="41649"/>
                  </a:lnTo>
                  <a:lnTo>
                    <a:pt x="61534" y="41247"/>
                  </a:lnTo>
                  <a:lnTo>
                    <a:pt x="61434" y="40543"/>
                  </a:lnTo>
                  <a:lnTo>
                    <a:pt x="61166" y="39973"/>
                  </a:lnTo>
                  <a:lnTo>
                    <a:pt x="60763" y="39503"/>
                  </a:lnTo>
                  <a:lnTo>
                    <a:pt x="59958" y="39000"/>
                  </a:lnTo>
                  <a:lnTo>
                    <a:pt x="58651" y="38631"/>
                  </a:lnTo>
                  <a:lnTo>
                    <a:pt x="57946" y="38598"/>
                  </a:lnTo>
                  <a:lnTo>
                    <a:pt x="57108" y="38598"/>
                  </a:lnTo>
                  <a:lnTo>
                    <a:pt x="55633" y="38967"/>
                  </a:lnTo>
                  <a:lnTo>
                    <a:pt x="53587" y="40073"/>
                  </a:lnTo>
                  <a:lnTo>
                    <a:pt x="52246" y="40979"/>
                  </a:lnTo>
                  <a:lnTo>
                    <a:pt x="51810" y="41314"/>
                  </a:lnTo>
                  <a:lnTo>
                    <a:pt x="50100" y="42454"/>
                  </a:lnTo>
                  <a:lnTo>
                    <a:pt x="49362" y="42756"/>
                  </a:lnTo>
                  <a:lnTo>
                    <a:pt x="49161" y="41146"/>
                  </a:lnTo>
                  <a:lnTo>
                    <a:pt x="49127" y="37927"/>
                  </a:lnTo>
                  <a:lnTo>
                    <a:pt x="49261" y="36317"/>
                  </a:lnTo>
                  <a:lnTo>
                    <a:pt x="51340" y="36955"/>
                  </a:lnTo>
                  <a:lnTo>
                    <a:pt x="54459" y="37759"/>
                  </a:lnTo>
                  <a:lnTo>
                    <a:pt x="55364" y="37927"/>
                  </a:lnTo>
                  <a:lnTo>
                    <a:pt x="57577" y="37961"/>
                  </a:lnTo>
                  <a:lnTo>
                    <a:pt x="59187" y="37592"/>
                  </a:lnTo>
                  <a:lnTo>
                    <a:pt x="60126" y="37122"/>
                  </a:lnTo>
                  <a:lnTo>
                    <a:pt x="60897" y="36485"/>
                  </a:lnTo>
                  <a:lnTo>
                    <a:pt x="61400" y="35613"/>
                  </a:lnTo>
                  <a:lnTo>
                    <a:pt x="61501" y="35110"/>
                  </a:lnTo>
                  <a:lnTo>
                    <a:pt x="61568" y="34708"/>
                  </a:lnTo>
                  <a:lnTo>
                    <a:pt x="61467" y="34004"/>
                  </a:lnTo>
                  <a:lnTo>
                    <a:pt x="61199" y="33434"/>
                  </a:lnTo>
                  <a:lnTo>
                    <a:pt x="60797" y="32964"/>
                  </a:lnTo>
                  <a:lnTo>
                    <a:pt x="59992" y="32461"/>
                  </a:lnTo>
                  <a:lnTo>
                    <a:pt x="58684" y="32092"/>
                  </a:lnTo>
                  <a:lnTo>
                    <a:pt x="57980" y="32059"/>
                  </a:lnTo>
                  <a:lnTo>
                    <a:pt x="57142" y="32059"/>
                  </a:lnTo>
                  <a:lnTo>
                    <a:pt x="55633" y="32428"/>
                  </a:lnTo>
                  <a:lnTo>
                    <a:pt x="53621" y="33534"/>
                  </a:lnTo>
                  <a:lnTo>
                    <a:pt x="52279" y="34440"/>
                  </a:lnTo>
                  <a:lnTo>
                    <a:pt x="51810" y="34808"/>
                  </a:lnTo>
                  <a:lnTo>
                    <a:pt x="50468" y="35714"/>
                  </a:lnTo>
                  <a:lnTo>
                    <a:pt x="49597" y="36150"/>
                  </a:lnTo>
                  <a:lnTo>
                    <a:pt x="49261" y="36250"/>
                  </a:lnTo>
                  <a:lnTo>
                    <a:pt x="49261" y="36250"/>
                  </a:lnTo>
                  <a:lnTo>
                    <a:pt x="49429" y="34875"/>
                  </a:lnTo>
                  <a:lnTo>
                    <a:pt x="49898" y="32193"/>
                  </a:lnTo>
                  <a:lnTo>
                    <a:pt x="50200" y="30851"/>
                  </a:lnTo>
                  <a:lnTo>
                    <a:pt x="50234" y="30885"/>
                  </a:lnTo>
                  <a:lnTo>
                    <a:pt x="50234" y="30818"/>
                  </a:lnTo>
                  <a:lnTo>
                    <a:pt x="50804" y="28605"/>
                  </a:lnTo>
                  <a:lnTo>
                    <a:pt x="51374" y="26626"/>
                  </a:lnTo>
                  <a:lnTo>
                    <a:pt x="51910" y="24815"/>
                  </a:lnTo>
                  <a:lnTo>
                    <a:pt x="52313" y="23273"/>
                  </a:lnTo>
                  <a:lnTo>
                    <a:pt x="54559" y="23340"/>
                  </a:lnTo>
                  <a:lnTo>
                    <a:pt x="57443" y="23306"/>
                  </a:lnTo>
                  <a:lnTo>
                    <a:pt x="58382" y="23239"/>
                  </a:lnTo>
                  <a:lnTo>
                    <a:pt x="60495" y="22669"/>
                  </a:lnTo>
                  <a:lnTo>
                    <a:pt x="61970" y="21898"/>
                  </a:lnTo>
                  <a:lnTo>
                    <a:pt x="62742" y="21194"/>
                  </a:lnTo>
                  <a:lnTo>
                    <a:pt x="63312" y="20389"/>
                  </a:lnTo>
                  <a:lnTo>
                    <a:pt x="63580" y="19417"/>
                  </a:lnTo>
                  <a:lnTo>
                    <a:pt x="63546" y="18880"/>
                  </a:lnTo>
                  <a:lnTo>
                    <a:pt x="63479" y="18478"/>
                  </a:lnTo>
                  <a:lnTo>
                    <a:pt x="63211" y="17807"/>
                  </a:lnTo>
                  <a:lnTo>
                    <a:pt x="62809" y="17304"/>
                  </a:lnTo>
                  <a:lnTo>
                    <a:pt x="62306" y="16935"/>
                  </a:lnTo>
                  <a:lnTo>
                    <a:pt x="61400" y="16667"/>
                  </a:lnTo>
                  <a:lnTo>
                    <a:pt x="60025" y="16667"/>
                  </a:lnTo>
                  <a:lnTo>
                    <a:pt x="59355" y="16801"/>
                  </a:lnTo>
                  <a:lnTo>
                    <a:pt x="58550" y="17036"/>
                  </a:lnTo>
                  <a:lnTo>
                    <a:pt x="57175" y="17773"/>
                  </a:lnTo>
                  <a:lnTo>
                    <a:pt x="55498" y="19350"/>
                  </a:lnTo>
                  <a:lnTo>
                    <a:pt x="54459" y="20590"/>
                  </a:lnTo>
                  <a:lnTo>
                    <a:pt x="53486" y="21831"/>
                  </a:lnTo>
                  <a:lnTo>
                    <a:pt x="52380" y="22904"/>
                  </a:lnTo>
                  <a:lnTo>
                    <a:pt x="52380" y="22904"/>
                  </a:lnTo>
                  <a:lnTo>
                    <a:pt x="52413" y="22736"/>
                  </a:lnTo>
                  <a:lnTo>
                    <a:pt x="52447" y="22569"/>
                  </a:lnTo>
                  <a:lnTo>
                    <a:pt x="52648" y="21093"/>
                  </a:lnTo>
                  <a:lnTo>
                    <a:pt x="52950" y="18109"/>
                  </a:lnTo>
                  <a:lnTo>
                    <a:pt x="52983" y="16633"/>
                  </a:lnTo>
                  <a:lnTo>
                    <a:pt x="55163" y="16130"/>
                  </a:lnTo>
                  <a:lnTo>
                    <a:pt x="57980" y="15359"/>
                  </a:lnTo>
                  <a:lnTo>
                    <a:pt x="58852" y="15057"/>
                  </a:lnTo>
                  <a:lnTo>
                    <a:pt x="60797" y="13984"/>
                  </a:lnTo>
                  <a:lnTo>
                    <a:pt x="62004" y="12878"/>
                  </a:lnTo>
                  <a:lnTo>
                    <a:pt x="62607" y="12006"/>
                  </a:lnTo>
                  <a:lnTo>
                    <a:pt x="62943" y="11067"/>
                  </a:lnTo>
                  <a:lnTo>
                    <a:pt x="62976" y="10094"/>
                  </a:lnTo>
                  <a:lnTo>
                    <a:pt x="62809" y="9558"/>
                  </a:lnTo>
                  <a:lnTo>
                    <a:pt x="62641" y="9189"/>
                  </a:lnTo>
                  <a:lnTo>
                    <a:pt x="62239" y="8652"/>
                  </a:lnTo>
                  <a:lnTo>
                    <a:pt x="61736" y="8284"/>
                  </a:lnTo>
                  <a:lnTo>
                    <a:pt x="61166" y="8082"/>
                  </a:lnTo>
                  <a:lnTo>
                    <a:pt x="60193" y="8015"/>
                  </a:lnTo>
                  <a:lnTo>
                    <a:pt x="58852" y="8351"/>
                  </a:lnTo>
                  <a:lnTo>
                    <a:pt x="58248" y="8652"/>
                  </a:lnTo>
                  <a:lnTo>
                    <a:pt x="57510" y="9088"/>
                  </a:lnTo>
                  <a:lnTo>
                    <a:pt x="56404" y="10128"/>
                  </a:lnTo>
                  <a:lnTo>
                    <a:pt x="55163" y="12073"/>
                  </a:lnTo>
                  <a:lnTo>
                    <a:pt x="54459" y="13548"/>
                  </a:lnTo>
                  <a:lnTo>
                    <a:pt x="53822" y="14957"/>
                  </a:lnTo>
                  <a:lnTo>
                    <a:pt x="53017" y="16264"/>
                  </a:lnTo>
                  <a:lnTo>
                    <a:pt x="53017" y="13582"/>
                  </a:lnTo>
                  <a:lnTo>
                    <a:pt x="52950" y="12106"/>
                  </a:lnTo>
                  <a:lnTo>
                    <a:pt x="53956" y="10094"/>
                  </a:lnTo>
                  <a:lnTo>
                    <a:pt x="55062" y="7546"/>
                  </a:lnTo>
                  <a:lnTo>
                    <a:pt x="55398" y="6640"/>
                  </a:lnTo>
                  <a:lnTo>
                    <a:pt x="55767" y="4494"/>
                  </a:lnTo>
                  <a:lnTo>
                    <a:pt x="55666" y="2818"/>
                  </a:lnTo>
                  <a:lnTo>
                    <a:pt x="55364" y="1812"/>
                  </a:lnTo>
                  <a:lnTo>
                    <a:pt x="54861" y="973"/>
                  </a:lnTo>
                  <a:lnTo>
                    <a:pt x="54090" y="336"/>
                  </a:lnTo>
                  <a:lnTo>
                    <a:pt x="53587" y="135"/>
                  </a:lnTo>
                  <a:lnTo>
                    <a:pt x="53218" y="34"/>
                  </a:lnTo>
                  <a:lnTo>
                    <a:pt x="52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63;p67">
              <a:extLst>
                <a:ext uri="{FF2B5EF4-FFF2-40B4-BE49-F238E27FC236}">
                  <a16:creationId xmlns:a16="http://schemas.microsoft.com/office/drawing/2014/main" id="{6B895359-A53B-4731-BEAD-B6B7CA048CC5}"/>
                </a:ext>
              </a:extLst>
            </p:cNvPr>
            <p:cNvSpPr/>
            <p:nvPr/>
          </p:nvSpPr>
          <p:spPr>
            <a:xfrm>
              <a:off x="6638520" y="2664345"/>
              <a:ext cx="1701" cy="584"/>
            </a:xfrm>
            <a:custGeom>
              <a:avLst/>
              <a:gdLst/>
              <a:ahLst/>
              <a:cxnLst/>
              <a:rect l="l" t="t" r="r" b="b"/>
              <a:pathLst>
                <a:path w="102" h="35" extrusionOk="0">
                  <a:moveTo>
                    <a:pt x="68" y="1"/>
                  </a:moveTo>
                  <a:lnTo>
                    <a:pt x="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64;p67">
              <a:extLst>
                <a:ext uri="{FF2B5EF4-FFF2-40B4-BE49-F238E27FC236}">
                  <a16:creationId xmlns:a16="http://schemas.microsoft.com/office/drawing/2014/main" id="{6D4057DE-550A-40C6-BC6A-8EED3270CD4C}"/>
                </a:ext>
              </a:extLst>
            </p:cNvPr>
            <p:cNvSpPr/>
            <p:nvPr/>
          </p:nvSpPr>
          <p:spPr>
            <a:xfrm>
              <a:off x="6606649" y="2560328"/>
              <a:ext cx="1134" cy="1134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65;p67">
              <a:extLst>
                <a:ext uri="{FF2B5EF4-FFF2-40B4-BE49-F238E27FC236}">
                  <a16:creationId xmlns:a16="http://schemas.microsoft.com/office/drawing/2014/main" id="{3BBD1A0F-FB19-4A56-BA93-A0B69BDA403E}"/>
                </a:ext>
              </a:extLst>
            </p:cNvPr>
            <p:cNvSpPr/>
            <p:nvPr/>
          </p:nvSpPr>
          <p:spPr>
            <a:xfrm>
              <a:off x="6549045" y="2470286"/>
              <a:ext cx="1134" cy="1701"/>
            </a:xfrm>
            <a:custGeom>
              <a:avLst/>
              <a:gdLst/>
              <a:ahLst/>
              <a:cxnLst/>
              <a:rect l="l" t="t" r="r" b="b"/>
              <a:pathLst>
                <a:path w="68" h="102" extrusionOk="0">
                  <a:moveTo>
                    <a:pt x="67" y="1"/>
                  </a:moveTo>
                  <a:lnTo>
                    <a:pt x="0" y="68"/>
                  </a:lnTo>
                  <a:lnTo>
                    <a:pt x="0" y="101"/>
                  </a:lnTo>
                  <a:lnTo>
                    <a:pt x="34" y="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66;p67">
              <a:extLst>
                <a:ext uri="{FF2B5EF4-FFF2-40B4-BE49-F238E27FC236}">
                  <a16:creationId xmlns:a16="http://schemas.microsoft.com/office/drawing/2014/main" id="{B77D7C4C-58A2-4285-AE27-EBE50D0041A9}"/>
                </a:ext>
              </a:extLst>
            </p:cNvPr>
            <p:cNvSpPr/>
            <p:nvPr/>
          </p:nvSpPr>
          <p:spPr>
            <a:xfrm>
              <a:off x="6505417" y="2416601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67;p67">
              <a:extLst>
                <a:ext uri="{FF2B5EF4-FFF2-40B4-BE49-F238E27FC236}">
                  <a16:creationId xmlns:a16="http://schemas.microsoft.com/office/drawing/2014/main" id="{7E99847E-68D0-4901-ADEA-FF3D8349620B}"/>
                </a:ext>
              </a:extLst>
            </p:cNvPr>
            <p:cNvSpPr/>
            <p:nvPr/>
          </p:nvSpPr>
          <p:spPr>
            <a:xfrm>
              <a:off x="6637969" y="2663795"/>
              <a:ext cx="1134" cy="1134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0"/>
                  </a:moveTo>
                  <a:lnTo>
                    <a:pt x="0" y="34"/>
                  </a:lnTo>
                  <a:lnTo>
                    <a:pt x="0" y="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68;p67">
              <a:extLst>
                <a:ext uri="{FF2B5EF4-FFF2-40B4-BE49-F238E27FC236}">
                  <a16:creationId xmlns:a16="http://schemas.microsoft.com/office/drawing/2014/main" id="{4D47BACD-0790-45E3-BCAD-D4F5313C40B5}"/>
                </a:ext>
              </a:extLst>
            </p:cNvPr>
            <p:cNvSpPr/>
            <p:nvPr/>
          </p:nvSpPr>
          <p:spPr>
            <a:xfrm>
              <a:off x="6310807" y="2730905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69;p67">
              <a:extLst>
                <a:ext uri="{FF2B5EF4-FFF2-40B4-BE49-F238E27FC236}">
                  <a16:creationId xmlns:a16="http://schemas.microsoft.com/office/drawing/2014/main" id="{006D4A68-4D5A-4B41-8BDB-F08ABBDD4A90}"/>
                </a:ext>
              </a:extLst>
            </p:cNvPr>
            <p:cNvSpPr/>
            <p:nvPr/>
          </p:nvSpPr>
          <p:spPr>
            <a:xfrm>
              <a:off x="6310807" y="2730338"/>
              <a:ext cx="17" cy="584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1"/>
                  </a:moveTo>
                  <a:lnTo>
                    <a:pt x="0" y="1"/>
                  </a:lnTo>
                  <a:lnTo>
                    <a:pt x="0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70;p67">
              <a:extLst>
                <a:ext uri="{FF2B5EF4-FFF2-40B4-BE49-F238E27FC236}">
                  <a16:creationId xmlns:a16="http://schemas.microsoft.com/office/drawing/2014/main" id="{2D658875-4274-4C1C-8DCF-4EAFEAA472E4}"/>
                </a:ext>
              </a:extLst>
            </p:cNvPr>
            <p:cNvSpPr/>
            <p:nvPr/>
          </p:nvSpPr>
          <p:spPr>
            <a:xfrm>
              <a:off x="6489757" y="2946779"/>
              <a:ext cx="1134" cy="1134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71;p67">
              <a:extLst>
                <a:ext uri="{FF2B5EF4-FFF2-40B4-BE49-F238E27FC236}">
                  <a16:creationId xmlns:a16="http://schemas.microsoft.com/office/drawing/2014/main" id="{C8A55262-9797-4CDC-B7F9-07E20E9964D3}"/>
                </a:ext>
              </a:extLst>
            </p:cNvPr>
            <p:cNvSpPr/>
            <p:nvPr/>
          </p:nvSpPr>
          <p:spPr>
            <a:xfrm>
              <a:off x="6490324" y="2946779"/>
              <a:ext cx="1684" cy="1134"/>
            </a:xfrm>
            <a:custGeom>
              <a:avLst/>
              <a:gdLst/>
              <a:ahLst/>
              <a:cxnLst/>
              <a:rect l="l" t="t" r="r" b="b"/>
              <a:pathLst>
                <a:path w="101" h="68" extrusionOk="0">
                  <a:moveTo>
                    <a:pt x="67" y="0"/>
                  </a:moveTo>
                  <a:lnTo>
                    <a:pt x="0" y="6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72;p67">
              <a:extLst>
                <a:ext uri="{FF2B5EF4-FFF2-40B4-BE49-F238E27FC236}">
                  <a16:creationId xmlns:a16="http://schemas.microsoft.com/office/drawing/2014/main" id="{D5D09CD2-05CF-4845-B997-354EE093125F}"/>
                </a:ext>
              </a:extLst>
            </p:cNvPr>
            <p:cNvSpPr/>
            <p:nvPr/>
          </p:nvSpPr>
          <p:spPr>
            <a:xfrm>
              <a:off x="6364492" y="2774517"/>
              <a:ext cx="567" cy="1701"/>
            </a:xfrm>
            <a:custGeom>
              <a:avLst/>
              <a:gdLst/>
              <a:ahLst/>
              <a:cxnLst/>
              <a:rect l="l" t="t" r="r" b="b"/>
              <a:pathLst>
                <a:path w="34" h="102" extrusionOk="0">
                  <a:moveTo>
                    <a:pt x="34" y="1"/>
                  </a:moveTo>
                  <a:lnTo>
                    <a:pt x="0" y="68"/>
                  </a:lnTo>
                  <a:lnTo>
                    <a:pt x="0" y="101"/>
                  </a:lnTo>
                  <a:lnTo>
                    <a:pt x="34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73;p67">
              <a:extLst>
                <a:ext uri="{FF2B5EF4-FFF2-40B4-BE49-F238E27FC236}">
                  <a16:creationId xmlns:a16="http://schemas.microsoft.com/office/drawing/2014/main" id="{4CC772B6-D8FC-4CF8-955A-A0AAC7BFA575}"/>
                </a:ext>
              </a:extLst>
            </p:cNvPr>
            <p:cNvSpPr/>
            <p:nvPr/>
          </p:nvSpPr>
          <p:spPr>
            <a:xfrm>
              <a:off x="6438873" y="2851133"/>
              <a:ext cx="567" cy="1134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4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74;p67">
              <a:extLst>
                <a:ext uri="{FF2B5EF4-FFF2-40B4-BE49-F238E27FC236}">
                  <a16:creationId xmlns:a16="http://schemas.microsoft.com/office/drawing/2014/main" id="{3099F8AB-9E2F-489C-92BE-17A81FAE7EC9}"/>
                </a:ext>
              </a:extLst>
            </p:cNvPr>
            <p:cNvSpPr/>
            <p:nvPr/>
          </p:nvSpPr>
          <p:spPr>
            <a:xfrm>
              <a:off x="8698808" y="2497137"/>
              <a:ext cx="17" cy="567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0"/>
                  </a:moveTo>
                  <a:lnTo>
                    <a:pt x="1" y="0"/>
                  </a:lnTo>
                  <a:lnTo>
                    <a:pt x="1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75;p67">
              <a:extLst>
                <a:ext uri="{FF2B5EF4-FFF2-40B4-BE49-F238E27FC236}">
                  <a16:creationId xmlns:a16="http://schemas.microsoft.com/office/drawing/2014/main" id="{18B01EFB-0EFA-408F-8883-368E88CEE98F}"/>
                </a:ext>
              </a:extLst>
            </p:cNvPr>
            <p:cNvSpPr/>
            <p:nvPr/>
          </p:nvSpPr>
          <p:spPr>
            <a:xfrm>
              <a:off x="8698808" y="2497137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76;p67">
              <a:extLst>
                <a:ext uri="{FF2B5EF4-FFF2-40B4-BE49-F238E27FC236}">
                  <a16:creationId xmlns:a16="http://schemas.microsoft.com/office/drawing/2014/main" id="{58281372-9115-41F8-A8AD-BD53F5C05ABC}"/>
                </a:ext>
              </a:extLst>
            </p:cNvPr>
            <p:cNvSpPr/>
            <p:nvPr/>
          </p:nvSpPr>
          <p:spPr>
            <a:xfrm>
              <a:off x="8482935" y="2732023"/>
              <a:ext cx="1701" cy="1134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1" y="0"/>
                  </a:moveTo>
                  <a:lnTo>
                    <a:pt x="101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77;p67">
              <a:extLst>
                <a:ext uri="{FF2B5EF4-FFF2-40B4-BE49-F238E27FC236}">
                  <a16:creationId xmlns:a16="http://schemas.microsoft.com/office/drawing/2014/main" id="{66DC802E-35FD-4C83-AE75-CD503EC5B23F}"/>
                </a:ext>
              </a:extLst>
            </p:cNvPr>
            <p:cNvSpPr/>
            <p:nvPr/>
          </p:nvSpPr>
          <p:spPr>
            <a:xfrm>
              <a:off x="8222332" y="2308664"/>
              <a:ext cx="630293" cy="638131"/>
            </a:xfrm>
            <a:custGeom>
              <a:avLst/>
              <a:gdLst/>
              <a:ahLst/>
              <a:cxnLst/>
              <a:rect l="l" t="t" r="r" b="b"/>
              <a:pathLst>
                <a:path w="37793" h="38263" extrusionOk="0">
                  <a:moveTo>
                    <a:pt x="33768" y="0"/>
                  </a:moveTo>
                  <a:lnTo>
                    <a:pt x="32729" y="269"/>
                  </a:lnTo>
                  <a:lnTo>
                    <a:pt x="31756" y="973"/>
                  </a:lnTo>
                  <a:lnTo>
                    <a:pt x="31354" y="1442"/>
                  </a:lnTo>
                  <a:lnTo>
                    <a:pt x="30884" y="2080"/>
                  </a:lnTo>
                  <a:lnTo>
                    <a:pt x="30281" y="3454"/>
                  </a:lnTo>
                  <a:lnTo>
                    <a:pt x="29811" y="5735"/>
                  </a:lnTo>
                  <a:lnTo>
                    <a:pt x="29577" y="7411"/>
                  </a:lnTo>
                  <a:lnTo>
                    <a:pt x="29342" y="8987"/>
                  </a:lnTo>
                  <a:lnTo>
                    <a:pt x="28973" y="10530"/>
                  </a:lnTo>
                  <a:lnTo>
                    <a:pt x="28772" y="10932"/>
                  </a:lnTo>
                  <a:lnTo>
                    <a:pt x="28604" y="11301"/>
                  </a:lnTo>
                  <a:lnTo>
                    <a:pt x="28604" y="11335"/>
                  </a:lnTo>
                  <a:lnTo>
                    <a:pt x="27766" y="12877"/>
                  </a:lnTo>
                  <a:lnTo>
                    <a:pt x="26827" y="14386"/>
                  </a:lnTo>
                  <a:lnTo>
                    <a:pt x="27766" y="11938"/>
                  </a:lnTo>
                  <a:lnTo>
                    <a:pt x="28470" y="9557"/>
                  </a:lnTo>
                  <a:lnTo>
                    <a:pt x="28705" y="8652"/>
                  </a:lnTo>
                  <a:lnTo>
                    <a:pt x="28906" y="6607"/>
                  </a:lnTo>
                  <a:lnTo>
                    <a:pt x="28671" y="5165"/>
                  </a:lnTo>
                  <a:lnTo>
                    <a:pt x="28302" y="4393"/>
                  </a:lnTo>
                  <a:lnTo>
                    <a:pt x="27699" y="3790"/>
                  </a:lnTo>
                  <a:lnTo>
                    <a:pt x="26860" y="3421"/>
                  </a:lnTo>
                  <a:lnTo>
                    <a:pt x="26324" y="3387"/>
                  </a:lnTo>
                  <a:lnTo>
                    <a:pt x="25922" y="3387"/>
                  </a:lnTo>
                  <a:lnTo>
                    <a:pt x="25251" y="3555"/>
                  </a:lnTo>
                  <a:lnTo>
                    <a:pt x="24714" y="3890"/>
                  </a:lnTo>
                  <a:lnTo>
                    <a:pt x="24312" y="4360"/>
                  </a:lnTo>
                  <a:lnTo>
                    <a:pt x="23842" y="5198"/>
                  </a:lnTo>
                  <a:lnTo>
                    <a:pt x="23541" y="6506"/>
                  </a:lnTo>
                  <a:lnTo>
                    <a:pt x="23474" y="7110"/>
                  </a:lnTo>
                  <a:lnTo>
                    <a:pt x="23440" y="7881"/>
                  </a:lnTo>
                  <a:lnTo>
                    <a:pt x="23675" y="9222"/>
                  </a:lnTo>
                  <a:lnTo>
                    <a:pt x="24446" y="11134"/>
                  </a:lnTo>
                  <a:lnTo>
                    <a:pt x="25184" y="12475"/>
                  </a:lnTo>
                  <a:lnTo>
                    <a:pt x="25452" y="12944"/>
                  </a:lnTo>
                  <a:lnTo>
                    <a:pt x="26223" y="14453"/>
                  </a:lnTo>
                  <a:lnTo>
                    <a:pt x="26391" y="15057"/>
                  </a:lnTo>
                  <a:lnTo>
                    <a:pt x="26357" y="15191"/>
                  </a:lnTo>
                  <a:lnTo>
                    <a:pt x="26290" y="15292"/>
                  </a:lnTo>
                  <a:lnTo>
                    <a:pt x="26223" y="15325"/>
                  </a:lnTo>
                  <a:lnTo>
                    <a:pt x="26156" y="15325"/>
                  </a:lnTo>
                  <a:lnTo>
                    <a:pt x="26223" y="15359"/>
                  </a:lnTo>
                  <a:lnTo>
                    <a:pt x="25318" y="16700"/>
                  </a:lnTo>
                  <a:lnTo>
                    <a:pt x="23339" y="19316"/>
                  </a:lnTo>
                  <a:lnTo>
                    <a:pt x="22266" y="20556"/>
                  </a:lnTo>
                  <a:lnTo>
                    <a:pt x="22099" y="20758"/>
                  </a:lnTo>
                  <a:lnTo>
                    <a:pt x="21931" y="20925"/>
                  </a:lnTo>
                  <a:lnTo>
                    <a:pt x="22501" y="18209"/>
                  </a:lnTo>
                  <a:lnTo>
                    <a:pt x="22971" y="15526"/>
                  </a:lnTo>
                  <a:lnTo>
                    <a:pt x="23038" y="14655"/>
                  </a:lnTo>
                  <a:lnTo>
                    <a:pt x="22904" y="12676"/>
                  </a:lnTo>
                  <a:lnTo>
                    <a:pt x="22434" y="11368"/>
                  </a:lnTo>
                  <a:lnTo>
                    <a:pt x="21965" y="10664"/>
                  </a:lnTo>
                  <a:lnTo>
                    <a:pt x="21294" y="10161"/>
                  </a:lnTo>
                  <a:lnTo>
                    <a:pt x="20422" y="9960"/>
                  </a:lnTo>
                  <a:lnTo>
                    <a:pt x="19886" y="9993"/>
                  </a:lnTo>
                  <a:lnTo>
                    <a:pt x="19483" y="10027"/>
                  </a:lnTo>
                  <a:lnTo>
                    <a:pt x="18846" y="10295"/>
                  </a:lnTo>
                  <a:lnTo>
                    <a:pt x="18175" y="10865"/>
                  </a:lnTo>
                  <a:lnTo>
                    <a:pt x="17672" y="11972"/>
                  </a:lnTo>
                  <a:lnTo>
                    <a:pt x="17538" y="13179"/>
                  </a:lnTo>
                  <a:lnTo>
                    <a:pt x="17572" y="13783"/>
                  </a:lnTo>
                  <a:lnTo>
                    <a:pt x="17639" y="14520"/>
                  </a:lnTo>
                  <a:lnTo>
                    <a:pt x="18075" y="15761"/>
                  </a:lnTo>
                  <a:lnTo>
                    <a:pt x="19148" y="17471"/>
                  </a:lnTo>
                  <a:lnTo>
                    <a:pt x="20120" y="18645"/>
                  </a:lnTo>
                  <a:lnTo>
                    <a:pt x="20489" y="19014"/>
                  </a:lnTo>
                  <a:lnTo>
                    <a:pt x="21327" y="20020"/>
                  </a:lnTo>
                  <a:lnTo>
                    <a:pt x="21763" y="20691"/>
                  </a:lnTo>
                  <a:lnTo>
                    <a:pt x="21864" y="20992"/>
                  </a:lnTo>
                  <a:lnTo>
                    <a:pt x="21830" y="21026"/>
                  </a:lnTo>
                  <a:lnTo>
                    <a:pt x="21730" y="21026"/>
                  </a:lnTo>
                  <a:lnTo>
                    <a:pt x="21763" y="21059"/>
                  </a:lnTo>
                  <a:lnTo>
                    <a:pt x="21763" y="21093"/>
                  </a:lnTo>
                  <a:lnTo>
                    <a:pt x="20523" y="22300"/>
                  </a:lnTo>
                  <a:lnTo>
                    <a:pt x="19148" y="23440"/>
                  </a:lnTo>
                  <a:lnTo>
                    <a:pt x="17572" y="24279"/>
                  </a:lnTo>
                  <a:lnTo>
                    <a:pt x="15929" y="25050"/>
                  </a:lnTo>
                  <a:lnTo>
                    <a:pt x="15929" y="25050"/>
                  </a:lnTo>
                  <a:lnTo>
                    <a:pt x="16432" y="24111"/>
                  </a:lnTo>
                  <a:lnTo>
                    <a:pt x="17236" y="22065"/>
                  </a:lnTo>
                  <a:lnTo>
                    <a:pt x="17505" y="20992"/>
                  </a:lnTo>
                  <a:lnTo>
                    <a:pt x="17672" y="20154"/>
                  </a:lnTo>
                  <a:lnTo>
                    <a:pt x="17739" y="18243"/>
                  </a:lnTo>
                  <a:lnTo>
                    <a:pt x="17438" y="16868"/>
                  </a:lnTo>
                  <a:lnTo>
                    <a:pt x="17069" y="16063"/>
                  </a:lnTo>
                  <a:lnTo>
                    <a:pt x="16499" y="15459"/>
                  </a:lnTo>
                  <a:lnTo>
                    <a:pt x="15694" y="15057"/>
                  </a:lnTo>
                  <a:lnTo>
                    <a:pt x="15224" y="14956"/>
                  </a:lnTo>
                  <a:lnTo>
                    <a:pt x="14855" y="14923"/>
                  </a:lnTo>
                  <a:lnTo>
                    <a:pt x="14218" y="14990"/>
                  </a:lnTo>
                  <a:lnTo>
                    <a:pt x="13481" y="15392"/>
                  </a:lnTo>
                  <a:lnTo>
                    <a:pt x="12843" y="16298"/>
                  </a:lnTo>
                  <a:lnTo>
                    <a:pt x="12508" y="17404"/>
                  </a:lnTo>
                  <a:lnTo>
                    <a:pt x="12475" y="17974"/>
                  </a:lnTo>
                  <a:lnTo>
                    <a:pt x="12441" y="18679"/>
                  </a:lnTo>
                  <a:lnTo>
                    <a:pt x="12709" y="19919"/>
                  </a:lnTo>
                  <a:lnTo>
                    <a:pt x="13581" y="21629"/>
                  </a:lnTo>
                  <a:lnTo>
                    <a:pt x="14352" y="22870"/>
                  </a:lnTo>
                  <a:lnTo>
                    <a:pt x="14621" y="23273"/>
                  </a:lnTo>
                  <a:lnTo>
                    <a:pt x="15493" y="24614"/>
                  </a:lnTo>
                  <a:lnTo>
                    <a:pt x="15694" y="25150"/>
                  </a:lnTo>
                  <a:lnTo>
                    <a:pt x="13246" y="26358"/>
                  </a:lnTo>
                  <a:lnTo>
                    <a:pt x="10831" y="27565"/>
                  </a:lnTo>
                  <a:lnTo>
                    <a:pt x="11167" y="26492"/>
                  </a:lnTo>
                  <a:lnTo>
                    <a:pt x="11703" y="24547"/>
                  </a:lnTo>
                  <a:lnTo>
                    <a:pt x="11837" y="23407"/>
                  </a:lnTo>
                  <a:lnTo>
                    <a:pt x="11837" y="22602"/>
                  </a:lnTo>
                  <a:lnTo>
                    <a:pt x="11502" y="20925"/>
                  </a:lnTo>
                  <a:lnTo>
                    <a:pt x="10932" y="19785"/>
                  </a:lnTo>
                  <a:lnTo>
                    <a:pt x="10362" y="19182"/>
                  </a:lnTo>
                  <a:lnTo>
                    <a:pt x="9691" y="18712"/>
                  </a:lnTo>
                  <a:lnTo>
                    <a:pt x="8853" y="18444"/>
                  </a:lnTo>
                  <a:lnTo>
                    <a:pt x="8417" y="18410"/>
                  </a:lnTo>
                  <a:lnTo>
                    <a:pt x="7746" y="18444"/>
                  </a:lnTo>
                  <a:lnTo>
                    <a:pt x="6807" y="18947"/>
                  </a:lnTo>
                  <a:lnTo>
                    <a:pt x="6271" y="19785"/>
                  </a:lnTo>
                  <a:lnTo>
                    <a:pt x="6103" y="20825"/>
                  </a:lnTo>
                  <a:lnTo>
                    <a:pt x="6137" y="21361"/>
                  </a:lnTo>
                  <a:lnTo>
                    <a:pt x="6237" y="21998"/>
                  </a:lnTo>
                  <a:lnTo>
                    <a:pt x="6740" y="23105"/>
                  </a:lnTo>
                  <a:lnTo>
                    <a:pt x="7881" y="24513"/>
                  </a:lnTo>
                  <a:lnTo>
                    <a:pt x="8887" y="25486"/>
                  </a:lnTo>
                  <a:lnTo>
                    <a:pt x="9255" y="25821"/>
                  </a:lnTo>
                  <a:lnTo>
                    <a:pt x="10161" y="26693"/>
                  </a:lnTo>
                  <a:lnTo>
                    <a:pt x="10630" y="27297"/>
                  </a:lnTo>
                  <a:lnTo>
                    <a:pt x="10731" y="27565"/>
                  </a:lnTo>
                  <a:lnTo>
                    <a:pt x="9356" y="28336"/>
                  </a:lnTo>
                  <a:lnTo>
                    <a:pt x="7411" y="29610"/>
                  </a:lnTo>
                  <a:lnTo>
                    <a:pt x="6237" y="30583"/>
                  </a:lnTo>
                  <a:lnTo>
                    <a:pt x="5734" y="31186"/>
                  </a:lnTo>
                  <a:lnTo>
                    <a:pt x="5734" y="31153"/>
                  </a:lnTo>
                  <a:lnTo>
                    <a:pt x="5667" y="31119"/>
                  </a:lnTo>
                  <a:lnTo>
                    <a:pt x="5667" y="31153"/>
                  </a:lnTo>
                  <a:lnTo>
                    <a:pt x="5701" y="31186"/>
                  </a:lnTo>
                  <a:lnTo>
                    <a:pt x="5701" y="31287"/>
                  </a:lnTo>
                  <a:lnTo>
                    <a:pt x="5634" y="31287"/>
                  </a:lnTo>
                  <a:lnTo>
                    <a:pt x="5600" y="30180"/>
                  </a:lnTo>
                  <a:lnTo>
                    <a:pt x="5835" y="28068"/>
                  </a:lnTo>
                  <a:lnTo>
                    <a:pt x="5869" y="26861"/>
                  </a:lnTo>
                  <a:lnTo>
                    <a:pt x="5801" y="26089"/>
                  </a:lnTo>
                  <a:lnTo>
                    <a:pt x="5265" y="24513"/>
                  </a:lnTo>
                  <a:lnTo>
                    <a:pt x="4527" y="23507"/>
                  </a:lnTo>
                  <a:lnTo>
                    <a:pt x="3924" y="23004"/>
                  </a:lnTo>
                  <a:lnTo>
                    <a:pt x="3186" y="22635"/>
                  </a:lnTo>
                  <a:lnTo>
                    <a:pt x="2314" y="22501"/>
                  </a:lnTo>
                  <a:lnTo>
                    <a:pt x="1845" y="22535"/>
                  </a:lnTo>
                  <a:lnTo>
                    <a:pt x="1509" y="22602"/>
                  </a:lnTo>
                  <a:lnTo>
                    <a:pt x="939" y="22803"/>
                  </a:lnTo>
                  <a:lnTo>
                    <a:pt x="369" y="23340"/>
                  </a:lnTo>
                  <a:lnTo>
                    <a:pt x="0" y="24312"/>
                  </a:lnTo>
                  <a:lnTo>
                    <a:pt x="67" y="25419"/>
                  </a:lnTo>
                  <a:lnTo>
                    <a:pt x="201" y="25955"/>
                  </a:lnTo>
                  <a:lnTo>
                    <a:pt x="436" y="26559"/>
                  </a:lnTo>
                  <a:lnTo>
                    <a:pt x="1073" y="27531"/>
                  </a:lnTo>
                  <a:lnTo>
                    <a:pt x="2381" y="28739"/>
                  </a:lnTo>
                  <a:lnTo>
                    <a:pt x="3488" y="29543"/>
                  </a:lnTo>
                  <a:lnTo>
                    <a:pt x="3924" y="29812"/>
                  </a:lnTo>
                  <a:lnTo>
                    <a:pt x="4930" y="30516"/>
                  </a:lnTo>
                  <a:lnTo>
                    <a:pt x="5466" y="31052"/>
                  </a:lnTo>
                  <a:lnTo>
                    <a:pt x="5600" y="31321"/>
                  </a:lnTo>
                  <a:lnTo>
                    <a:pt x="4527" y="32897"/>
                  </a:lnTo>
                  <a:lnTo>
                    <a:pt x="2716" y="36317"/>
                  </a:lnTo>
                  <a:lnTo>
                    <a:pt x="2046" y="38094"/>
                  </a:lnTo>
                  <a:lnTo>
                    <a:pt x="2280" y="38161"/>
                  </a:lnTo>
                  <a:lnTo>
                    <a:pt x="2951" y="36384"/>
                  </a:lnTo>
                  <a:lnTo>
                    <a:pt x="4728" y="32997"/>
                  </a:lnTo>
                  <a:lnTo>
                    <a:pt x="5801" y="31421"/>
                  </a:lnTo>
                  <a:lnTo>
                    <a:pt x="6807" y="33366"/>
                  </a:lnTo>
                  <a:lnTo>
                    <a:pt x="8015" y="35311"/>
                  </a:lnTo>
                  <a:lnTo>
                    <a:pt x="8551" y="36015"/>
                  </a:lnTo>
                  <a:lnTo>
                    <a:pt x="9960" y="37290"/>
                  </a:lnTo>
                  <a:lnTo>
                    <a:pt x="11234" y="37960"/>
                  </a:lnTo>
                  <a:lnTo>
                    <a:pt x="12106" y="38228"/>
                  </a:lnTo>
                  <a:lnTo>
                    <a:pt x="13045" y="38262"/>
                  </a:lnTo>
                  <a:lnTo>
                    <a:pt x="13984" y="38061"/>
                  </a:lnTo>
                  <a:lnTo>
                    <a:pt x="14453" y="37860"/>
                  </a:lnTo>
                  <a:lnTo>
                    <a:pt x="14755" y="37658"/>
                  </a:lnTo>
                  <a:lnTo>
                    <a:pt x="15258" y="37222"/>
                  </a:lnTo>
                  <a:lnTo>
                    <a:pt x="15526" y="36753"/>
                  </a:lnTo>
                  <a:lnTo>
                    <a:pt x="15627" y="36250"/>
                  </a:lnTo>
                  <a:lnTo>
                    <a:pt x="15560" y="35479"/>
                  </a:lnTo>
                  <a:lnTo>
                    <a:pt x="14956" y="34506"/>
                  </a:lnTo>
                  <a:lnTo>
                    <a:pt x="14520" y="34070"/>
                  </a:lnTo>
                  <a:lnTo>
                    <a:pt x="13917" y="33601"/>
                  </a:lnTo>
                  <a:lnTo>
                    <a:pt x="12642" y="32930"/>
                  </a:lnTo>
                  <a:lnTo>
                    <a:pt x="10463" y="32327"/>
                  </a:lnTo>
                  <a:lnTo>
                    <a:pt x="8819" y="31991"/>
                  </a:lnTo>
                  <a:lnTo>
                    <a:pt x="8283" y="31924"/>
                  </a:lnTo>
                  <a:lnTo>
                    <a:pt x="6506" y="31589"/>
                  </a:lnTo>
                  <a:lnTo>
                    <a:pt x="5902" y="31354"/>
                  </a:lnTo>
                  <a:lnTo>
                    <a:pt x="6405" y="30751"/>
                  </a:lnTo>
                  <a:lnTo>
                    <a:pt x="7545" y="29778"/>
                  </a:lnTo>
                  <a:lnTo>
                    <a:pt x="9457" y="28504"/>
                  </a:lnTo>
                  <a:lnTo>
                    <a:pt x="10831" y="27766"/>
                  </a:lnTo>
                  <a:lnTo>
                    <a:pt x="11770" y="29677"/>
                  </a:lnTo>
                  <a:lnTo>
                    <a:pt x="12978" y="31622"/>
                  </a:lnTo>
                  <a:lnTo>
                    <a:pt x="13514" y="32293"/>
                  </a:lnTo>
                  <a:lnTo>
                    <a:pt x="14956" y="33534"/>
                  </a:lnTo>
                  <a:lnTo>
                    <a:pt x="16264" y="34171"/>
                  </a:lnTo>
                  <a:lnTo>
                    <a:pt x="17169" y="34372"/>
                  </a:lnTo>
                  <a:lnTo>
                    <a:pt x="18108" y="34406"/>
                  </a:lnTo>
                  <a:lnTo>
                    <a:pt x="19047" y="34171"/>
                  </a:lnTo>
                  <a:lnTo>
                    <a:pt x="19517" y="33970"/>
                  </a:lnTo>
                  <a:lnTo>
                    <a:pt x="19818" y="33769"/>
                  </a:lnTo>
                  <a:lnTo>
                    <a:pt x="20321" y="33333"/>
                  </a:lnTo>
                  <a:lnTo>
                    <a:pt x="20724" y="32628"/>
                  </a:lnTo>
                  <a:lnTo>
                    <a:pt x="20724" y="31589"/>
                  </a:lnTo>
                  <a:lnTo>
                    <a:pt x="20187" y="30616"/>
                  </a:lnTo>
                  <a:lnTo>
                    <a:pt x="19751" y="30214"/>
                  </a:lnTo>
                  <a:lnTo>
                    <a:pt x="19148" y="29778"/>
                  </a:lnTo>
                  <a:lnTo>
                    <a:pt x="17873" y="29208"/>
                  </a:lnTo>
                  <a:lnTo>
                    <a:pt x="15761" y="28772"/>
                  </a:lnTo>
                  <a:lnTo>
                    <a:pt x="14151" y="28504"/>
                  </a:lnTo>
                  <a:lnTo>
                    <a:pt x="13581" y="28403"/>
                  </a:lnTo>
                  <a:lnTo>
                    <a:pt x="11603" y="28034"/>
                  </a:lnTo>
                  <a:lnTo>
                    <a:pt x="10932" y="27733"/>
                  </a:lnTo>
                  <a:lnTo>
                    <a:pt x="13246" y="26559"/>
                  </a:lnTo>
                  <a:lnTo>
                    <a:pt x="15627" y="25419"/>
                  </a:lnTo>
                  <a:lnTo>
                    <a:pt x="15493" y="25285"/>
                  </a:lnTo>
                  <a:lnTo>
                    <a:pt x="15895" y="25553"/>
                  </a:lnTo>
                  <a:lnTo>
                    <a:pt x="16499" y="26089"/>
                  </a:lnTo>
                  <a:lnTo>
                    <a:pt x="18309" y="27699"/>
                  </a:lnTo>
                  <a:lnTo>
                    <a:pt x="19483" y="28504"/>
                  </a:lnTo>
                  <a:lnTo>
                    <a:pt x="20154" y="28873"/>
                  </a:lnTo>
                  <a:lnTo>
                    <a:pt x="21965" y="29443"/>
                  </a:lnTo>
                  <a:lnTo>
                    <a:pt x="23474" y="29543"/>
                  </a:lnTo>
                  <a:lnTo>
                    <a:pt x="24480" y="29409"/>
                  </a:lnTo>
                  <a:lnTo>
                    <a:pt x="25419" y="29074"/>
                  </a:lnTo>
                  <a:lnTo>
                    <a:pt x="26190" y="28504"/>
                  </a:lnTo>
                  <a:lnTo>
                    <a:pt x="26525" y="28068"/>
                  </a:lnTo>
                  <a:lnTo>
                    <a:pt x="26928" y="27464"/>
                  </a:lnTo>
                  <a:lnTo>
                    <a:pt x="27095" y="26592"/>
                  </a:lnTo>
                  <a:lnTo>
                    <a:pt x="26995" y="26056"/>
                  </a:lnTo>
                  <a:lnTo>
                    <a:pt x="26626" y="25385"/>
                  </a:lnTo>
                  <a:lnTo>
                    <a:pt x="25687" y="24748"/>
                  </a:lnTo>
                  <a:lnTo>
                    <a:pt x="25083" y="24580"/>
                  </a:lnTo>
                  <a:lnTo>
                    <a:pt x="24278" y="24446"/>
                  </a:lnTo>
                  <a:lnTo>
                    <a:pt x="22836" y="24480"/>
                  </a:lnTo>
                  <a:lnTo>
                    <a:pt x="20757" y="24983"/>
                  </a:lnTo>
                  <a:lnTo>
                    <a:pt x="19148" y="25352"/>
                  </a:lnTo>
                  <a:lnTo>
                    <a:pt x="18511" y="25452"/>
                  </a:lnTo>
                  <a:lnTo>
                    <a:pt x="16968" y="25620"/>
                  </a:lnTo>
                  <a:lnTo>
                    <a:pt x="16063" y="25553"/>
                  </a:lnTo>
                  <a:lnTo>
                    <a:pt x="15727" y="25419"/>
                  </a:lnTo>
                  <a:lnTo>
                    <a:pt x="17538" y="24547"/>
                  </a:lnTo>
                  <a:lnTo>
                    <a:pt x="19248" y="23641"/>
                  </a:lnTo>
                  <a:lnTo>
                    <a:pt x="20657" y="22501"/>
                  </a:lnTo>
                  <a:lnTo>
                    <a:pt x="21931" y="21227"/>
                  </a:lnTo>
                  <a:lnTo>
                    <a:pt x="22870" y="21864"/>
                  </a:lnTo>
                  <a:lnTo>
                    <a:pt x="24513" y="22937"/>
                  </a:lnTo>
                  <a:lnTo>
                    <a:pt x="25653" y="23440"/>
                  </a:lnTo>
                  <a:lnTo>
                    <a:pt x="26525" y="23776"/>
                  </a:lnTo>
                  <a:lnTo>
                    <a:pt x="28504" y="24044"/>
                  </a:lnTo>
                  <a:lnTo>
                    <a:pt x="29979" y="23843"/>
                  </a:lnTo>
                  <a:lnTo>
                    <a:pt x="30884" y="23507"/>
                  </a:lnTo>
                  <a:lnTo>
                    <a:pt x="31723" y="23004"/>
                  </a:lnTo>
                  <a:lnTo>
                    <a:pt x="32427" y="22300"/>
                  </a:lnTo>
                  <a:lnTo>
                    <a:pt x="32729" y="21864"/>
                  </a:lnTo>
                  <a:lnTo>
                    <a:pt x="32896" y="21529"/>
                  </a:lnTo>
                  <a:lnTo>
                    <a:pt x="33131" y="20892"/>
                  </a:lnTo>
                  <a:lnTo>
                    <a:pt x="33198" y="20288"/>
                  </a:lnTo>
                  <a:lnTo>
                    <a:pt x="33064" y="19752"/>
                  </a:lnTo>
                  <a:lnTo>
                    <a:pt x="32662" y="19047"/>
                  </a:lnTo>
                  <a:lnTo>
                    <a:pt x="31689" y="18377"/>
                  </a:lnTo>
                  <a:lnTo>
                    <a:pt x="31052" y="18209"/>
                  </a:lnTo>
                  <a:lnTo>
                    <a:pt x="30214" y="18108"/>
                  </a:lnTo>
                  <a:lnTo>
                    <a:pt x="28705" y="18310"/>
                  </a:lnTo>
                  <a:lnTo>
                    <a:pt x="26592" y="19148"/>
                  </a:lnTo>
                  <a:lnTo>
                    <a:pt x="25016" y="19852"/>
                  </a:lnTo>
                  <a:lnTo>
                    <a:pt x="23742" y="20489"/>
                  </a:lnTo>
                  <a:lnTo>
                    <a:pt x="22199" y="20992"/>
                  </a:lnTo>
                  <a:lnTo>
                    <a:pt x="22333" y="20858"/>
                  </a:lnTo>
                  <a:lnTo>
                    <a:pt x="22434" y="20724"/>
                  </a:lnTo>
                  <a:lnTo>
                    <a:pt x="23541" y="19450"/>
                  </a:lnTo>
                  <a:lnTo>
                    <a:pt x="25553" y="16801"/>
                  </a:lnTo>
                  <a:lnTo>
                    <a:pt x="26458" y="15426"/>
                  </a:lnTo>
                  <a:lnTo>
                    <a:pt x="28705" y="15862"/>
                  </a:lnTo>
                  <a:lnTo>
                    <a:pt x="30952" y="16164"/>
                  </a:lnTo>
                  <a:lnTo>
                    <a:pt x="31924" y="16197"/>
                  </a:lnTo>
                  <a:lnTo>
                    <a:pt x="34003" y="15862"/>
                  </a:lnTo>
                  <a:lnTo>
                    <a:pt x="35445" y="15225"/>
                  </a:lnTo>
                  <a:lnTo>
                    <a:pt x="36283" y="14655"/>
                  </a:lnTo>
                  <a:lnTo>
                    <a:pt x="36988" y="13950"/>
                  </a:lnTo>
                  <a:lnTo>
                    <a:pt x="37491" y="13112"/>
                  </a:lnTo>
                  <a:lnTo>
                    <a:pt x="37658" y="12609"/>
                  </a:lnTo>
                  <a:lnTo>
                    <a:pt x="37759" y="12240"/>
                  </a:lnTo>
                  <a:lnTo>
                    <a:pt x="37792" y="11603"/>
                  </a:lnTo>
                  <a:lnTo>
                    <a:pt x="37692" y="11033"/>
                  </a:lnTo>
                  <a:lnTo>
                    <a:pt x="37457" y="10530"/>
                  </a:lnTo>
                  <a:lnTo>
                    <a:pt x="36853" y="9960"/>
                  </a:lnTo>
                  <a:lnTo>
                    <a:pt x="35713" y="9557"/>
                  </a:lnTo>
                  <a:lnTo>
                    <a:pt x="35009" y="9557"/>
                  </a:lnTo>
                  <a:lnTo>
                    <a:pt x="34137" y="9625"/>
                  </a:lnTo>
                  <a:lnTo>
                    <a:pt x="32662" y="10228"/>
                  </a:lnTo>
                  <a:lnTo>
                    <a:pt x="30683" y="11771"/>
                  </a:lnTo>
                  <a:lnTo>
                    <a:pt x="29308" y="12978"/>
                  </a:lnTo>
                  <a:lnTo>
                    <a:pt x="28135" y="13984"/>
                  </a:lnTo>
                  <a:lnTo>
                    <a:pt x="26693" y="15057"/>
                  </a:lnTo>
                  <a:lnTo>
                    <a:pt x="27967" y="13011"/>
                  </a:lnTo>
                  <a:lnTo>
                    <a:pt x="29074" y="10865"/>
                  </a:lnTo>
                  <a:lnTo>
                    <a:pt x="31253" y="8920"/>
                  </a:lnTo>
                  <a:lnTo>
                    <a:pt x="33232" y="6942"/>
                  </a:lnTo>
                  <a:lnTo>
                    <a:pt x="33869" y="6271"/>
                  </a:lnTo>
                  <a:lnTo>
                    <a:pt x="35110" y="4695"/>
                  </a:lnTo>
                  <a:lnTo>
                    <a:pt x="35747" y="3454"/>
                  </a:lnTo>
                  <a:lnTo>
                    <a:pt x="35948" y="2616"/>
                  </a:lnTo>
                  <a:lnTo>
                    <a:pt x="35914" y="1811"/>
                  </a:lnTo>
                  <a:lnTo>
                    <a:pt x="35613" y="1074"/>
                  </a:lnTo>
                  <a:lnTo>
                    <a:pt x="35311" y="738"/>
                  </a:lnTo>
                  <a:lnTo>
                    <a:pt x="35043" y="503"/>
                  </a:lnTo>
                  <a:lnTo>
                    <a:pt x="34540" y="202"/>
                  </a:lnTo>
                  <a:lnTo>
                    <a:pt x="33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78;p67">
              <a:extLst>
                <a:ext uri="{FF2B5EF4-FFF2-40B4-BE49-F238E27FC236}">
                  <a16:creationId xmlns:a16="http://schemas.microsoft.com/office/drawing/2014/main" id="{954B8717-2765-4EDB-B994-9F6D21BCEA37}"/>
                </a:ext>
              </a:extLst>
            </p:cNvPr>
            <p:cNvSpPr/>
            <p:nvPr/>
          </p:nvSpPr>
          <p:spPr>
            <a:xfrm>
              <a:off x="8656864" y="2563130"/>
              <a:ext cx="1701" cy="1134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79;p67">
              <a:extLst>
                <a:ext uri="{FF2B5EF4-FFF2-40B4-BE49-F238E27FC236}">
                  <a16:creationId xmlns:a16="http://schemas.microsoft.com/office/drawing/2014/main" id="{77A59311-7B92-481F-A9FE-4FF228720EEF}"/>
                </a:ext>
              </a:extLst>
            </p:cNvPr>
            <p:cNvSpPr/>
            <p:nvPr/>
          </p:nvSpPr>
          <p:spPr>
            <a:xfrm>
              <a:off x="8583050" y="2658191"/>
              <a:ext cx="1134" cy="1134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0" y="1"/>
                  </a:moveTo>
                  <a:lnTo>
                    <a:pt x="0" y="34"/>
                  </a:lnTo>
                  <a:lnTo>
                    <a:pt x="67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80;p67">
              <a:extLst>
                <a:ext uri="{FF2B5EF4-FFF2-40B4-BE49-F238E27FC236}">
                  <a16:creationId xmlns:a16="http://schemas.microsoft.com/office/drawing/2014/main" id="{7611F1B7-A19F-4164-A3F4-25769C4EFAC3}"/>
                </a:ext>
              </a:extLst>
            </p:cNvPr>
            <p:cNvSpPr/>
            <p:nvPr/>
          </p:nvSpPr>
          <p:spPr>
            <a:xfrm>
              <a:off x="8482935" y="2732573"/>
              <a:ext cx="2251" cy="2251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34" y="1"/>
                  </a:moveTo>
                  <a:lnTo>
                    <a:pt x="1" y="34"/>
                  </a:lnTo>
                  <a:lnTo>
                    <a:pt x="68" y="101"/>
                  </a:lnTo>
                  <a:lnTo>
                    <a:pt x="135" y="135"/>
                  </a:lnTo>
                  <a:lnTo>
                    <a:pt x="135" y="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81;p67">
              <a:extLst>
                <a:ext uri="{FF2B5EF4-FFF2-40B4-BE49-F238E27FC236}">
                  <a16:creationId xmlns:a16="http://schemas.microsoft.com/office/drawing/2014/main" id="{EA1B804D-8FAF-4EFC-9BDF-1CD4A2EFABCE}"/>
                </a:ext>
              </a:extLst>
            </p:cNvPr>
            <p:cNvSpPr/>
            <p:nvPr/>
          </p:nvSpPr>
          <p:spPr>
            <a:xfrm>
              <a:off x="6178254" y="2798016"/>
              <a:ext cx="2592150" cy="1682810"/>
            </a:xfrm>
            <a:custGeom>
              <a:avLst/>
              <a:gdLst/>
              <a:ahLst/>
              <a:cxnLst/>
              <a:rect l="l" t="t" r="r" b="b"/>
              <a:pathLst>
                <a:path w="155428" h="100903" extrusionOk="0">
                  <a:moveTo>
                    <a:pt x="4394" y="0"/>
                  </a:moveTo>
                  <a:lnTo>
                    <a:pt x="3924" y="34"/>
                  </a:lnTo>
                  <a:lnTo>
                    <a:pt x="3086" y="201"/>
                  </a:lnTo>
                  <a:lnTo>
                    <a:pt x="2281" y="537"/>
                  </a:lnTo>
                  <a:lnTo>
                    <a:pt x="1577" y="1006"/>
                  </a:lnTo>
                  <a:lnTo>
                    <a:pt x="973" y="1610"/>
                  </a:lnTo>
                  <a:lnTo>
                    <a:pt x="504" y="2280"/>
                  </a:lnTo>
                  <a:lnTo>
                    <a:pt x="168" y="3085"/>
                  </a:lnTo>
                  <a:lnTo>
                    <a:pt x="1" y="3924"/>
                  </a:lnTo>
                  <a:lnTo>
                    <a:pt x="1" y="4393"/>
                  </a:lnTo>
                  <a:lnTo>
                    <a:pt x="1" y="100902"/>
                  </a:lnTo>
                  <a:lnTo>
                    <a:pt x="155428" y="100902"/>
                  </a:lnTo>
                  <a:lnTo>
                    <a:pt x="155428" y="4393"/>
                  </a:lnTo>
                  <a:lnTo>
                    <a:pt x="155394" y="3924"/>
                  </a:lnTo>
                  <a:lnTo>
                    <a:pt x="155227" y="3085"/>
                  </a:lnTo>
                  <a:lnTo>
                    <a:pt x="154891" y="2280"/>
                  </a:lnTo>
                  <a:lnTo>
                    <a:pt x="154422" y="1610"/>
                  </a:lnTo>
                  <a:lnTo>
                    <a:pt x="153818" y="1006"/>
                  </a:lnTo>
                  <a:lnTo>
                    <a:pt x="153114" y="537"/>
                  </a:lnTo>
                  <a:lnTo>
                    <a:pt x="152343" y="201"/>
                  </a:lnTo>
                  <a:lnTo>
                    <a:pt x="151471" y="34"/>
                  </a:lnTo>
                  <a:lnTo>
                    <a:pt x="151035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82;p67">
              <a:extLst>
                <a:ext uri="{FF2B5EF4-FFF2-40B4-BE49-F238E27FC236}">
                  <a16:creationId xmlns:a16="http://schemas.microsoft.com/office/drawing/2014/main" id="{129FFBCE-2CA1-4D81-AA47-D75A623B8AE6}"/>
                </a:ext>
              </a:extLst>
            </p:cNvPr>
            <p:cNvSpPr/>
            <p:nvPr/>
          </p:nvSpPr>
          <p:spPr>
            <a:xfrm>
              <a:off x="6589305" y="4399706"/>
              <a:ext cx="1781807" cy="87824"/>
            </a:xfrm>
            <a:custGeom>
              <a:avLst/>
              <a:gdLst/>
              <a:ahLst/>
              <a:cxnLst/>
              <a:rect l="l" t="t" r="r" b="b"/>
              <a:pathLst>
                <a:path w="106839" h="5266" extrusionOk="0">
                  <a:moveTo>
                    <a:pt x="1" y="1"/>
                  </a:moveTo>
                  <a:lnTo>
                    <a:pt x="1" y="5265"/>
                  </a:lnTo>
                  <a:lnTo>
                    <a:pt x="106838" y="5265"/>
                  </a:lnTo>
                  <a:lnTo>
                    <a:pt x="106838" y="1"/>
                  </a:lnTo>
                  <a:close/>
                </a:path>
              </a:pathLst>
            </a:custGeom>
            <a:solidFill>
              <a:srgbClr val="263238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83;p67">
              <a:extLst>
                <a:ext uri="{FF2B5EF4-FFF2-40B4-BE49-F238E27FC236}">
                  <a16:creationId xmlns:a16="http://schemas.microsoft.com/office/drawing/2014/main" id="{455B4F2B-56E8-4B67-B801-9DF851811BE4}"/>
                </a:ext>
              </a:extLst>
            </p:cNvPr>
            <p:cNvSpPr/>
            <p:nvPr/>
          </p:nvSpPr>
          <p:spPr>
            <a:xfrm>
              <a:off x="6589305" y="4441650"/>
              <a:ext cx="1781807" cy="45880"/>
            </a:xfrm>
            <a:custGeom>
              <a:avLst/>
              <a:gdLst/>
              <a:ahLst/>
              <a:cxnLst/>
              <a:rect l="l" t="t" r="r" b="b"/>
              <a:pathLst>
                <a:path w="106839" h="2751" extrusionOk="0">
                  <a:moveTo>
                    <a:pt x="1" y="1"/>
                  </a:moveTo>
                  <a:lnTo>
                    <a:pt x="1" y="2750"/>
                  </a:lnTo>
                  <a:lnTo>
                    <a:pt x="106838" y="2750"/>
                  </a:lnTo>
                  <a:lnTo>
                    <a:pt x="10683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84;p67">
              <a:extLst>
                <a:ext uri="{FF2B5EF4-FFF2-40B4-BE49-F238E27FC236}">
                  <a16:creationId xmlns:a16="http://schemas.microsoft.com/office/drawing/2014/main" id="{5BBE0C31-C0AD-48E5-A761-281047C2C8EC}"/>
                </a:ext>
              </a:extLst>
            </p:cNvPr>
            <p:cNvSpPr/>
            <p:nvPr/>
          </p:nvSpPr>
          <p:spPr>
            <a:xfrm>
              <a:off x="5968535" y="4539530"/>
              <a:ext cx="3000416" cy="64875"/>
            </a:xfrm>
            <a:custGeom>
              <a:avLst/>
              <a:gdLst/>
              <a:ahLst/>
              <a:cxnLst/>
              <a:rect l="l" t="t" r="r" b="b"/>
              <a:pathLst>
                <a:path w="179908" h="3890" extrusionOk="0">
                  <a:moveTo>
                    <a:pt x="1" y="0"/>
                  </a:moveTo>
                  <a:lnTo>
                    <a:pt x="235" y="268"/>
                  </a:lnTo>
                  <a:lnTo>
                    <a:pt x="2449" y="1878"/>
                  </a:lnTo>
                  <a:lnTo>
                    <a:pt x="5165" y="3219"/>
                  </a:lnTo>
                  <a:lnTo>
                    <a:pt x="7009" y="3890"/>
                  </a:lnTo>
                  <a:lnTo>
                    <a:pt x="174274" y="3890"/>
                  </a:lnTo>
                  <a:lnTo>
                    <a:pt x="174743" y="3756"/>
                  </a:lnTo>
                  <a:lnTo>
                    <a:pt x="177359" y="2582"/>
                  </a:lnTo>
                  <a:lnTo>
                    <a:pt x="178734" y="1543"/>
                  </a:lnTo>
                  <a:lnTo>
                    <a:pt x="179572" y="671"/>
                  </a:lnTo>
                  <a:lnTo>
                    <a:pt x="179907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85;p67">
              <a:extLst>
                <a:ext uri="{FF2B5EF4-FFF2-40B4-BE49-F238E27FC236}">
                  <a16:creationId xmlns:a16="http://schemas.microsoft.com/office/drawing/2014/main" id="{0C646781-32F3-43E3-9C9E-8CEE94F4CC63}"/>
                </a:ext>
              </a:extLst>
            </p:cNvPr>
            <p:cNvSpPr/>
            <p:nvPr/>
          </p:nvSpPr>
          <p:spPr>
            <a:xfrm>
              <a:off x="5962381" y="4475205"/>
              <a:ext cx="3012724" cy="68811"/>
            </a:xfrm>
            <a:custGeom>
              <a:avLst/>
              <a:gdLst/>
              <a:ahLst/>
              <a:cxnLst/>
              <a:rect l="l" t="t" r="r" b="b"/>
              <a:pathLst>
                <a:path w="180646" h="4126" extrusionOk="0">
                  <a:moveTo>
                    <a:pt x="806" y="1"/>
                  </a:moveTo>
                  <a:lnTo>
                    <a:pt x="504" y="68"/>
                  </a:lnTo>
                  <a:lnTo>
                    <a:pt x="68" y="470"/>
                  </a:lnTo>
                  <a:lnTo>
                    <a:pt x="1" y="806"/>
                  </a:lnTo>
                  <a:lnTo>
                    <a:pt x="1" y="3321"/>
                  </a:lnTo>
                  <a:lnTo>
                    <a:pt x="68" y="3622"/>
                  </a:lnTo>
                  <a:lnTo>
                    <a:pt x="504" y="4058"/>
                  </a:lnTo>
                  <a:lnTo>
                    <a:pt x="806" y="4125"/>
                  </a:lnTo>
                  <a:lnTo>
                    <a:pt x="179874" y="4125"/>
                  </a:lnTo>
                  <a:lnTo>
                    <a:pt x="180176" y="4058"/>
                  </a:lnTo>
                  <a:lnTo>
                    <a:pt x="180612" y="3622"/>
                  </a:lnTo>
                  <a:lnTo>
                    <a:pt x="180645" y="3321"/>
                  </a:lnTo>
                  <a:lnTo>
                    <a:pt x="180645" y="806"/>
                  </a:lnTo>
                  <a:lnTo>
                    <a:pt x="180612" y="470"/>
                  </a:lnTo>
                  <a:lnTo>
                    <a:pt x="180176" y="68"/>
                  </a:lnTo>
                  <a:lnTo>
                    <a:pt x="179874" y="1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86;p67">
              <a:extLst>
                <a:ext uri="{FF2B5EF4-FFF2-40B4-BE49-F238E27FC236}">
                  <a16:creationId xmlns:a16="http://schemas.microsoft.com/office/drawing/2014/main" id="{881C7401-C821-4878-BCD5-32DC5025D6F4}"/>
                </a:ext>
              </a:extLst>
            </p:cNvPr>
            <p:cNvSpPr/>
            <p:nvPr/>
          </p:nvSpPr>
          <p:spPr>
            <a:xfrm>
              <a:off x="6196149" y="3069809"/>
              <a:ext cx="12892" cy="201898"/>
            </a:xfrm>
            <a:custGeom>
              <a:avLst/>
              <a:gdLst/>
              <a:ahLst/>
              <a:cxnLst/>
              <a:rect l="l" t="t" r="r" b="b"/>
              <a:pathLst>
                <a:path w="773" h="12106" extrusionOk="0">
                  <a:moveTo>
                    <a:pt x="370" y="0"/>
                  </a:moveTo>
                  <a:lnTo>
                    <a:pt x="236" y="34"/>
                  </a:lnTo>
                  <a:lnTo>
                    <a:pt x="34" y="235"/>
                  </a:lnTo>
                  <a:lnTo>
                    <a:pt x="1" y="403"/>
                  </a:lnTo>
                  <a:lnTo>
                    <a:pt x="1" y="11704"/>
                  </a:lnTo>
                  <a:lnTo>
                    <a:pt x="34" y="11871"/>
                  </a:lnTo>
                  <a:lnTo>
                    <a:pt x="236" y="12072"/>
                  </a:lnTo>
                  <a:lnTo>
                    <a:pt x="370" y="12106"/>
                  </a:lnTo>
                  <a:lnTo>
                    <a:pt x="537" y="12072"/>
                  </a:lnTo>
                  <a:lnTo>
                    <a:pt x="739" y="11871"/>
                  </a:lnTo>
                  <a:lnTo>
                    <a:pt x="772" y="11704"/>
                  </a:lnTo>
                  <a:lnTo>
                    <a:pt x="772" y="403"/>
                  </a:lnTo>
                  <a:lnTo>
                    <a:pt x="739" y="235"/>
                  </a:lnTo>
                  <a:lnTo>
                    <a:pt x="537" y="3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263238"/>
            </a:solidFill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87;p67">
              <a:extLst>
                <a:ext uri="{FF2B5EF4-FFF2-40B4-BE49-F238E27FC236}">
                  <a16:creationId xmlns:a16="http://schemas.microsoft.com/office/drawing/2014/main" id="{02179EDC-DFDC-4CB2-A92C-B3E1ACA3EE59}"/>
                </a:ext>
              </a:extLst>
            </p:cNvPr>
            <p:cNvSpPr/>
            <p:nvPr/>
          </p:nvSpPr>
          <p:spPr>
            <a:xfrm>
              <a:off x="6283406" y="2929434"/>
              <a:ext cx="2381864" cy="1346141"/>
            </a:xfrm>
            <a:custGeom>
              <a:avLst/>
              <a:gdLst/>
              <a:ahLst/>
              <a:cxnLst/>
              <a:rect l="l" t="t" r="r" b="b"/>
              <a:pathLst>
                <a:path w="142819" h="80716" extrusionOk="0">
                  <a:moveTo>
                    <a:pt x="0" y="0"/>
                  </a:moveTo>
                  <a:lnTo>
                    <a:pt x="0" y="80715"/>
                  </a:lnTo>
                  <a:lnTo>
                    <a:pt x="142819" y="80715"/>
                  </a:lnTo>
                  <a:lnTo>
                    <a:pt x="1428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88;p67">
              <a:extLst>
                <a:ext uri="{FF2B5EF4-FFF2-40B4-BE49-F238E27FC236}">
                  <a16:creationId xmlns:a16="http://schemas.microsoft.com/office/drawing/2014/main" id="{C5140B62-A170-4F7E-8C7B-B2092DEF38B7}"/>
                </a:ext>
              </a:extLst>
            </p:cNvPr>
            <p:cNvSpPr/>
            <p:nvPr/>
          </p:nvSpPr>
          <p:spPr>
            <a:xfrm>
              <a:off x="6835931" y="3205697"/>
              <a:ext cx="38058" cy="1020663"/>
            </a:xfrm>
            <a:custGeom>
              <a:avLst/>
              <a:gdLst/>
              <a:ahLst/>
              <a:cxnLst/>
              <a:rect l="l" t="t" r="r" b="b"/>
              <a:pathLst>
                <a:path w="2282" h="61200" extrusionOk="0">
                  <a:moveTo>
                    <a:pt x="1" y="1"/>
                  </a:moveTo>
                  <a:lnTo>
                    <a:pt x="1" y="61199"/>
                  </a:lnTo>
                  <a:lnTo>
                    <a:pt x="2281" y="61199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BE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689;p67">
              <a:extLst>
                <a:ext uri="{FF2B5EF4-FFF2-40B4-BE49-F238E27FC236}">
                  <a16:creationId xmlns:a16="http://schemas.microsoft.com/office/drawing/2014/main" id="{D456B952-23D4-41C1-B42A-A138975CEFA1}"/>
                </a:ext>
              </a:extLst>
            </p:cNvPr>
            <p:cNvSpPr/>
            <p:nvPr/>
          </p:nvSpPr>
          <p:spPr>
            <a:xfrm>
              <a:off x="6835931" y="3301343"/>
              <a:ext cx="38058" cy="167792"/>
            </a:xfrm>
            <a:custGeom>
              <a:avLst/>
              <a:gdLst/>
              <a:ahLst/>
              <a:cxnLst/>
              <a:rect l="l" t="t" r="r" b="b"/>
              <a:pathLst>
                <a:path w="2282" h="10061" extrusionOk="0">
                  <a:moveTo>
                    <a:pt x="1" y="0"/>
                  </a:moveTo>
                  <a:lnTo>
                    <a:pt x="1" y="10060"/>
                  </a:lnTo>
                  <a:lnTo>
                    <a:pt x="2281" y="10060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8C9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90;p67">
              <a:extLst>
                <a:ext uri="{FF2B5EF4-FFF2-40B4-BE49-F238E27FC236}">
                  <a16:creationId xmlns:a16="http://schemas.microsoft.com/office/drawing/2014/main" id="{67E69FDA-3402-41DB-9547-7F8845BD1700}"/>
                </a:ext>
              </a:extLst>
            </p:cNvPr>
            <p:cNvSpPr/>
            <p:nvPr/>
          </p:nvSpPr>
          <p:spPr>
            <a:xfrm>
              <a:off x="6292345" y="3946712"/>
              <a:ext cx="540251" cy="162756"/>
            </a:xfrm>
            <a:custGeom>
              <a:avLst/>
              <a:gdLst/>
              <a:ahLst/>
              <a:cxnLst/>
              <a:rect l="l" t="t" r="r" b="b"/>
              <a:pathLst>
                <a:path w="32394" h="9759" extrusionOk="0">
                  <a:moveTo>
                    <a:pt x="1" y="1"/>
                  </a:moveTo>
                  <a:lnTo>
                    <a:pt x="1" y="9759"/>
                  </a:lnTo>
                  <a:lnTo>
                    <a:pt x="32394" y="9759"/>
                  </a:lnTo>
                  <a:lnTo>
                    <a:pt x="32394" y="1"/>
                  </a:lnTo>
                  <a:close/>
                </a:path>
              </a:pathLst>
            </a:custGeom>
            <a:solidFill>
              <a:srgbClr val="BE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91;p67">
              <a:extLst>
                <a:ext uri="{FF2B5EF4-FFF2-40B4-BE49-F238E27FC236}">
                  <a16:creationId xmlns:a16="http://schemas.microsoft.com/office/drawing/2014/main" id="{174DF96C-65DD-4741-97CB-C46ABD96A36C}"/>
                </a:ext>
              </a:extLst>
            </p:cNvPr>
            <p:cNvSpPr/>
            <p:nvPr/>
          </p:nvSpPr>
          <p:spPr>
            <a:xfrm>
              <a:off x="6283406" y="2929434"/>
              <a:ext cx="2381864" cy="102366"/>
            </a:xfrm>
            <a:custGeom>
              <a:avLst/>
              <a:gdLst/>
              <a:ahLst/>
              <a:cxnLst/>
              <a:rect l="l" t="t" r="r" b="b"/>
              <a:pathLst>
                <a:path w="142819" h="6138" extrusionOk="0">
                  <a:moveTo>
                    <a:pt x="0" y="0"/>
                  </a:moveTo>
                  <a:lnTo>
                    <a:pt x="0" y="6137"/>
                  </a:lnTo>
                  <a:lnTo>
                    <a:pt x="142819" y="6137"/>
                  </a:lnTo>
                  <a:lnTo>
                    <a:pt x="142819" y="0"/>
                  </a:lnTo>
                  <a:close/>
                </a:path>
              </a:pathLst>
            </a:custGeom>
            <a:solidFill>
              <a:srgbClr val="616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92;p67">
              <a:extLst>
                <a:ext uri="{FF2B5EF4-FFF2-40B4-BE49-F238E27FC236}">
                  <a16:creationId xmlns:a16="http://schemas.microsoft.com/office/drawing/2014/main" id="{66886B3F-7EA1-47E5-A304-2CEB1A5A50F5}"/>
                </a:ext>
              </a:extLst>
            </p:cNvPr>
            <p:cNvSpPr/>
            <p:nvPr/>
          </p:nvSpPr>
          <p:spPr>
            <a:xfrm>
              <a:off x="8361022" y="2949014"/>
              <a:ext cx="13442" cy="12875"/>
            </a:xfrm>
            <a:custGeom>
              <a:avLst/>
              <a:gdLst/>
              <a:ahLst/>
              <a:cxnLst/>
              <a:rect l="l" t="t" r="r" b="b"/>
              <a:pathLst>
                <a:path w="806" h="772" extrusionOk="0">
                  <a:moveTo>
                    <a:pt x="0" y="0"/>
                  </a:moveTo>
                  <a:lnTo>
                    <a:pt x="0" y="771"/>
                  </a:lnTo>
                  <a:lnTo>
                    <a:pt x="805" y="7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93;p67">
              <a:extLst>
                <a:ext uri="{FF2B5EF4-FFF2-40B4-BE49-F238E27FC236}">
                  <a16:creationId xmlns:a16="http://schemas.microsoft.com/office/drawing/2014/main" id="{8C476CBA-E343-4694-9479-B38A16D2EC9B}"/>
                </a:ext>
              </a:extLst>
            </p:cNvPr>
            <p:cNvSpPr/>
            <p:nvPr/>
          </p:nvSpPr>
          <p:spPr>
            <a:xfrm>
              <a:off x="8383954" y="2949014"/>
              <a:ext cx="12875" cy="12875"/>
            </a:xfrm>
            <a:custGeom>
              <a:avLst/>
              <a:gdLst/>
              <a:ahLst/>
              <a:cxnLst/>
              <a:rect l="l" t="t" r="r" b="b"/>
              <a:pathLst>
                <a:path w="772" h="772" extrusionOk="0">
                  <a:moveTo>
                    <a:pt x="0" y="0"/>
                  </a:moveTo>
                  <a:lnTo>
                    <a:pt x="0" y="771"/>
                  </a:lnTo>
                  <a:lnTo>
                    <a:pt x="772" y="77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94;p67">
              <a:extLst>
                <a:ext uri="{FF2B5EF4-FFF2-40B4-BE49-F238E27FC236}">
                  <a16:creationId xmlns:a16="http://schemas.microsoft.com/office/drawing/2014/main" id="{D478B4EA-452A-4D67-9FA5-D65624E5FF6A}"/>
                </a:ext>
              </a:extLst>
            </p:cNvPr>
            <p:cNvSpPr/>
            <p:nvPr/>
          </p:nvSpPr>
          <p:spPr>
            <a:xfrm>
              <a:off x="8406318" y="2949014"/>
              <a:ext cx="13442" cy="12875"/>
            </a:xfrm>
            <a:custGeom>
              <a:avLst/>
              <a:gdLst/>
              <a:ahLst/>
              <a:cxnLst/>
              <a:rect l="l" t="t" r="r" b="b"/>
              <a:pathLst>
                <a:path w="806" h="772" extrusionOk="0">
                  <a:moveTo>
                    <a:pt x="1" y="0"/>
                  </a:moveTo>
                  <a:lnTo>
                    <a:pt x="1" y="771"/>
                  </a:lnTo>
                  <a:lnTo>
                    <a:pt x="805" y="7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695;p67">
              <a:extLst>
                <a:ext uri="{FF2B5EF4-FFF2-40B4-BE49-F238E27FC236}">
                  <a16:creationId xmlns:a16="http://schemas.microsoft.com/office/drawing/2014/main" id="{F315FB2F-BA3E-48A9-B676-8E460C7254AD}"/>
                </a:ext>
              </a:extLst>
            </p:cNvPr>
            <p:cNvSpPr/>
            <p:nvPr/>
          </p:nvSpPr>
          <p:spPr>
            <a:xfrm>
              <a:off x="8361022" y="2971378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5" y="80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96;p67">
              <a:extLst>
                <a:ext uri="{FF2B5EF4-FFF2-40B4-BE49-F238E27FC236}">
                  <a16:creationId xmlns:a16="http://schemas.microsoft.com/office/drawing/2014/main" id="{68D4CB39-76AE-4DF0-AB90-274DC2961F85}"/>
                </a:ext>
              </a:extLst>
            </p:cNvPr>
            <p:cNvSpPr/>
            <p:nvPr/>
          </p:nvSpPr>
          <p:spPr>
            <a:xfrm>
              <a:off x="8383954" y="2971378"/>
              <a:ext cx="12875" cy="13442"/>
            </a:xfrm>
            <a:custGeom>
              <a:avLst/>
              <a:gdLst/>
              <a:ahLst/>
              <a:cxnLst/>
              <a:rect l="l" t="t" r="r" b="b"/>
              <a:pathLst>
                <a:path w="772" h="806" extrusionOk="0">
                  <a:moveTo>
                    <a:pt x="0" y="0"/>
                  </a:moveTo>
                  <a:lnTo>
                    <a:pt x="0" y="805"/>
                  </a:lnTo>
                  <a:lnTo>
                    <a:pt x="772" y="8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97;p67">
              <a:extLst>
                <a:ext uri="{FF2B5EF4-FFF2-40B4-BE49-F238E27FC236}">
                  <a16:creationId xmlns:a16="http://schemas.microsoft.com/office/drawing/2014/main" id="{08BF7C74-BB23-47A7-A0DD-035B648DFAF5}"/>
                </a:ext>
              </a:extLst>
            </p:cNvPr>
            <p:cNvSpPr/>
            <p:nvPr/>
          </p:nvSpPr>
          <p:spPr>
            <a:xfrm>
              <a:off x="8406318" y="2971378"/>
              <a:ext cx="13442" cy="13442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5" y="80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98;p67">
              <a:extLst>
                <a:ext uri="{FF2B5EF4-FFF2-40B4-BE49-F238E27FC236}">
                  <a16:creationId xmlns:a16="http://schemas.microsoft.com/office/drawing/2014/main" id="{4A8AE343-B97D-4D82-85E5-783FF3266777}"/>
                </a:ext>
              </a:extLst>
            </p:cNvPr>
            <p:cNvSpPr/>
            <p:nvPr/>
          </p:nvSpPr>
          <p:spPr>
            <a:xfrm>
              <a:off x="8361022" y="2994310"/>
              <a:ext cx="13442" cy="12875"/>
            </a:xfrm>
            <a:custGeom>
              <a:avLst/>
              <a:gdLst/>
              <a:ahLst/>
              <a:cxnLst/>
              <a:rect l="l" t="t" r="r" b="b"/>
              <a:pathLst>
                <a:path w="806" h="772" extrusionOk="0">
                  <a:moveTo>
                    <a:pt x="0" y="0"/>
                  </a:moveTo>
                  <a:lnTo>
                    <a:pt x="0" y="772"/>
                  </a:lnTo>
                  <a:lnTo>
                    <a:pt x="805" y="77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99;p67">
              <a:extLst>
                <a:ext uri="{FF2B5EF4-FFF2-40B4-BE49-F238E27FC236}">
                  <a16:creationId xmlns:a16="http://schemas.microsoft.com/office/drawing/2014/main" id="{0E9357AB-492C-47DE-A0EC-4D40144C56FA}"/>
                </a:ext>
              </a:extLst>
            </p:cNvPr>
            <p:cNvSpPr/>
            <p:nvPr/>
          </p:nvSpPr>
          <p:spPr>
            <a:xfrm>
              <a:off x="8383954" y="2994310"/>
              <a:ext cx="12875" cy="12875"/>
            </a:xfrm>
            <a:custGeom>
              <a:avLst/>
              <a:gdLst/>
              <a:ahLst/>
              <a:cxnLst/>
              <a:rect l="l" t="t" r="r" b="b"/>
              <a:pathLst>
                <a:path w="772" h="772" extrusionOk="0">
                  <a:moveTo>
                    <a:pt x="0" y="0"/>
                  </a:moveTo>
                  <a:lnTo>
                    <a:pt x="0" y="772"/>
                  </a:lnTo>
                  <a:lnTo>
                    <a:pt x="772" y="77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00;p67">
              <a:extLst>
                <a:ext uri="{FF2B5EF4-FFF2-40B4-BE49-F238E27FC236}">
                  <a16:creationId xmlns:a16="http://schemas.microsoft.com/office/drawing/2014/main" id="{8378F089-C3F3-4DC0-B7D7-B31E0DFDE5F1}"/>
                </a:ext>
              </a:extLst>
            </p:cNvPr>
            <p:cNvSpPr/>
            <p:nvPr/>
          </p:nvSpPr>
          <p:spPr>
            <a:xfrm>
              <a:off x="8406318" y="2994310"/>
              <a:ext cx="13442" cy="12875"/>
            </a:xfrm>
            <a:custGeom>
              <a:avLst/>
              <a:gdLst/>
              <a:ahLst/>
              <a:cxnLst/>
              <a:rect l="l" t="t" r="r" b="b"/>
              <a:pathLst>
                <a:path w="806" h="772" extrusionOk="0">
                  <a:moveTo>
                    <a:pt x="1" y="0"/>
                  </a:moveTo>
                  <a:lnTo>
                    <a:pt x="1" y="772"/>
                  </a:lnTo>
                  <a:lnTo>
                    <a:pt x="805" y="77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01;p67">
              <a:extLst>
                <a:ext uri="{FF2B5EF4-FFF2-40B4-BE49-F238E27FC236}">
                  <a16:creationId xmlns:a16="http://schemas.microsoft.com/office/drawing/2014/main" id="{08768F33-6B45-47B8-B2A3-75CB51CFEA40}"/>
                </a:ext>
              </a:extLst>
            </p:cNvPr>
            <p:cNvSpPr/>
            <p:nvPr/>
          </p:nvSpPr>
          <p:spPr>
            <a:xfrm>
              <a:off x="7086477" y="2942860"/>
              <a:ext cx="1016744" cy="72164"/>
            </a:xfrm>
            <a:custGeom>
              <a:avLst/>
              <a:gdLst/>
              <a:ahLst/>
              <a:cxnLst/>
              <a:rect l="l" t="t" r="r" b="b"/>
              <a:pathLst>
                <a:path w="60965" h="4327" extrusionOk="0">
                  <a:moveTo>
                    <a:pt x="1" y="0"/>
                  </a:moveTo>
                  <a:lnTo>
                    <a:pt x="1" y="4326"/>
                  </a:lnTo>
                  <a:lnTo>
                    <a:pt x="60965" y="4326"/>
                  </a:lnTo>
                  <a:lnTo>
                    <a:pt x="60965" y="0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02;p67">
              <a:extLst>
                <a:ext uri="{FF2B5EF4-FFF2-40B4-BE49-F238E27FC236}">
                  <a16:creationId xmlns:a16="http://schemas.microsoft.com/office/drawing/2014/main" id="{0B7EDC3C-C075-4C57-94BC-8639B0196A65}"/>
                </a:ext>
              </a:extLst>
            </p:cNvPr>
            <p:cNvSpPr/>
            <p:nvPr/>
          </p:nvSpPr>
          <p:spPr>
            <a:xfrm>
              <a:off x="6423764" y="2963556"/>
              <a:ext cx="34139" cy="41394"/>
            </a:xfrm>
            <a:custGeom>
              <a:avLst/>
              <a:gdLst/>
              <a:ahLst/>
              <a:cxnLst/>
              <a:rect l="l" t="t" r="r" b="b"/>
              <a:pathLst>
                <a:path w="2047" h="2482" extrusionOk="0">
                  <a:moveTo>
                    <a:pt x="973" y="0"/>
                  </a:moveTo>
                  <a:lnTo>
                    <a:pt x="772" y="67"/>
                  </a:lnTo>
                  <a:lnTo>
                    <a:pt x="571" y="134"/>
                  </a:lnTo>
                  <a:lnTo>
                    <a:pt x="437" y="235"/>
                  </a:lnTo>
                  <a:lnTo>
                    <a:pt x="303" y="369"/>
                  </a:lnTo>
                  <a:lnTo>
                    <a:pt x="202" y="503"/>
                  </a:lnTo>
                  <a:lnTo>
                    <a:pt x="102" y="671"/>
                  </a:lnTo>
                  <a:lnTo>
                    <a:pt x="34" y="838"/>
                  </a:lnTo>
                  <a:lnTo>
                    <a:pt x="1" y="1040"/>
                  </a:lnTo>
                  <a:lnTo>
                    <a:pt x="1" y="1241"/>
                  </a:lnTo>
                  <a:lnTo>
                    <a:pt x="1" y="1509"/>
                  </a:lnTo>
                  <a:lnTo>
                    <a:pt x="102" y="1777"/>
                  </a:lnTo>
                  <a:lnTo>
                    <a:pt x="169" y="1978"/>
                  </a:lnTo>
                  <a:lnTo>
                    <a:pt x="336" y="2180"/>
                  </a:lnTo>
                  <a:lnTo>
                    <a:pt x="504" y="2314"/>
                  </a:lnTo>
                  <a:lnTo>
                    <a:pt x="705" y="2414"/>
                  </a:lnTo>
                  <a:lnTo>
                    <a:pt x="906" y="2448"/>
                  </a:lnTo>
                  <a:lnTo>
                    <a:pt x="1141" y="2481"/>
                  </a:lnTo>
                  <a:lnTo>
                    <a:pt x="1543" y="2448"/>
                  </a:lnTo>
                  <a:lnTo>
                    <a:pt x="1912" y="2347"/>
                  </a:lnTo>
                  <a:lnTo>
                    <a:pt x="2046" y="2280"/>
                  </a:lnTo>
                  <a:lnTo>
                    <a:pt x="2046" y="2180"/>
                  </a:lnTo>
                  <a:lnTo>
                    <a:pt x="2046" y="1341"/>
                  </a:lnTo>
                  <a:lnTo>
                    <a:pt x="2046" y="1274"/>
                  </a:lnTo>
                  <a:lnTo>
                    <a:pt x="2013" y="1207"/>
                  </a:lnTo>
                  <a:lnTo>
                    <a:pt x="1979" y="1174"/>
                  </a:lnTo>
                  <a:lnTo>
                    <a:pt x="1208" y="1174"/>
                  </a:lnTo>
                  <a:lnTo>
                    <a:pt x="1175" y="1207"/>
                  </a:lnTo>
                  <a:lnTo>
                    <a:pt x="1141" y="1241"/>
                  </a:lnTo>
                  <a:lnTo>
                    <a:pt x="1141" y="1308"/>
                  </a:lnTo>
                  <a:lnTo>
                    <a:pt x="1141" y="1341"/>
                  </a:lnTo>
                  <a:lnTo>
                    <a:pt x="1175" y="1408"/>
                  </a:lnTo>
                  <a:lnTo>
                    <a:pt x="1208" y="1442"/>
                  </a:lnTo>
                  <a:lnTo>
                    <a:pt x="1711" y="1442"/>
                  </a:lnTo>
                  <a:lnTo>
                    <a:pt x="1711" y="2146"/>
                  </a:lnTo>
                  <a:lnTo>
                    <a:pt x="1443" y="2180"/>
                  </a:lnTo>
                  <a:lnTo>
                    <a:pt x="1175" y="2213"/>
                  </a:lnTo>
                  <a:lnTo>
                    <a:pt x="1007" y="2213"/>
                  </a:lnTo>
                  <a:lnTo>
                    <a:pt x="806" y="2146"/>
                  </a:lnTo>
                  <a:lnTo>
                    <a:pt x="672" y="2046"/>
                  </a:lnTo>
                  <a:lnTo>
                    <a:pt x="571" y="1945"/>
                  </a:lnTo>
                  <a:lnTo>
                    <a:pt x="470" y="1777"/>
                  </a:lnTo>
                  <a:lnTo>
                    <a:pt x="403" y="1610"/>
                  </a:lnTo>
                  <a:lnTo>
                    <a:pt x="370" y="1442"/>
                  </a:lnTo>
                  <a:lnTo>
                    <a:pt x="370" y="1241"/>
                  </a:lnTo>
                  <a:lnTo>
                    <a:pt x="370" y="1040"/>
                  </a:lnTo>
                  <a:lnTo>
                    <a:pt x="403" y="838"/>
                  </a:lnTo>
                  <a:lnTo>
                    <a:pt x="470" y="671"/>
                  </a:lnTo>
                  <a:lnTo>
                    <a:pt x="571" y="537"/>
                  </a:lnTo>
                  <a:lnTo>
                    <a:pt x="672" y="402"/>
                  </a:lnTo>
                  <a:lnTo>
                    <a:pt x="839" y="335"/>
                  </a:lnTo>
                  <a:lnTo>
                    <a:pt x="1007" y="268"/>
                  </a:lnTo>
                  <a:lnTo>
                    <a:pt x="1208" y="268"/>
                  </a:lnTo>
                  <a:lnTo>
                    <a:pt x="1510" y="302"/>
                  </a:lnTo>
                  <a:lnTo>
                    <a:pt x="1812" y="369"/>
                  </a:lnTo>
                  <a:lnTo>
                    <a:pt x="1912" y="369"/>
                  </a:lnTo>
                  <a:lnTo>
                    <a:pt x="1946" y="335"/>
                  </a:lnTo>
                  <a:lnTo>
                    <a:pt x="1946" y="268"/>
                  </a:lnTo>
                  <a:lnTo>
                    <a:pt x="1979" y="235"/>
                  </a:lnTo>
                  <a:lnTo>
                    <a:pt x="1946" y="168"/>
                  </a:lnTo>
                  <a:lnTo>
                    <a:pt x="1879" y="101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03;p67">
              <a:extLst>
                <a:ext uri="{FF2B5EF4-FFF2-40B4-BE49-F238E27FC236}">
                  <a16:creationId xmlns:a16="http://schemas.microsoft.com/office/drawing/2014/main" id="{F82D8D42-CD23-4B4E-910B-5378D6F4DF82}"/>
                </a:ext>
              </a:extLst>
            </p:cNvPr>
            <p:cNvSpPr/>
            <p:nvPr/>
          </p:nvSpPr>
          <p:spPr>
            <a:xfrm>
              <a:off x="6464590" y="2976415"/>
              <a:ext cx="27418" cy="27418"/>
            </a:xfrm>
            <a:custGeom>
              <a:avLst/>
              <a:gdLst/>
              <a:ahLst/>
              <a:cxnLst/>
              <a:rect l="l" t="t" r="r" b="b"/>
              <a:pathLst>
                <a:path w="1644" h="1644" extrusionOk="0">
                  <a:moveTo>
                    <a:pt x="806" y="168"/>
                  </a:moveTo>
                  <a:lnTo>
                    <a:pt x="1040" y="201"/>
                  </a:lnTo>
                  <a:lnTo>
                    <a:pt x="1208" y="336"/>
                  </a:lnTo>
                  <a:lnTo>
                    <a:pt x="1309" y="570"/>
                  </a:lnTo>
                  <a:lnTo>
                    <a:pt x="1342" y="839"/>
                  </a:lnTo>
                  <a:lnTo>
                    <a:pt x="1309" y="1073"/>
                  </a:lnTo>
                  <a:lnTo>
                    <a:pt x="1208" y="1308"/>
                  </a:lnTo>
                  <a:lnTo>
                    <a:pt x="1007" y="1476"/>
                  </a:lnTo>
                  <a:lnTo>
                    <a:pt x="537" y="1476"/>
                  </a:lnTo>
                  <a:lnTo>
                    <a:pt x="370" y="1308"/>
                  </a:lnTo>
                  <a:lnTo>
                    <a:pt x="269" y="1073"/>
                  </a:lnTo>
                  <a:lnTo>
                    <a:pt x="269" y="570"/>
                  </a:lnTo>
                  <a:lnTo>
                    <a:pt x="370" y="336"/>
                  </a:lnTo>
                  <a:lnTo>
                    <a:pt x="571" y="168"/>
                  </a:lnTo>
                  <a:close/>
                  <a:moveTo>
                    <a:pt x="470" y="0"/>
                  </a:moveTo>
                  <a:lnTo>
                    <a:pt x="169" y="201"/>
                  </a:lnTo>
                  <a:lnTo>
                    <a:pt x="1" y="503"/>
                  </a:lnTo>
                  <a:lnTo>
                    <a:pt x="1" y="1174"/>
                  </a:lnTo>
                  <a:lnTo>
                    <a:pt x="169" y="1442"/>
                  </a:lnTo>
                  <a:lnTo>
                    <a:pt x="470" y="1643"/>
                  </a:lnTo>
                  <a:lnTo>
                    <a:pt x="1141" y="1643"/>
                  </a:lnTo>
                  <a:lnTo>
                    <a:pt x="1409" y="1442"/>
                  </a:lnTo>
                  <a:lnTo>
                    <a:pt x="1610" y="1174"/>
                  </a:lnTo>
                  <a:lnTo>
                    <a:pt x="1644" y="839"/>
                  </a:lnTo>
                  <a:lnTo>
                    <a:pt x="1610" y="470"/>
                  </a:lnTo>
                  <a:lnTo>
                    <a:pt x="1409" y="201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04;p67">
              <a:extLst>
                <a:ext uri="{FF2B5EF4-FFF2-40B4-BE49-F238E27FC236}">
                  <a16:creationId xmlns:a16="http://schemas.microsoft.com/office/drawing/2014/main" id="{D67DE1E1-62F0-495A-91FB-25EF479D2DA9}"/>
                </a:ext>
              </a:extLst>
            </p:cNvPr>
            <p:cNvSpPr/>
            <p:nvPr/>
          </p:nvSpPr>
          <p:spPr>
            <a:xfrm>
              <a:off x="6497028" y="2975848"/>
              <a:ext cx="26867" cy="28535"/>
            </a:xfrm>
            <a:custGeom>
              <a:avLst/>
              <a:gdLst/>
              <a:ahLst/>
              <a:cxnLst/>
              <a:rect l="l" t="t" r="r" b="b"/>
              <a:pathLst>
                <a:path w="1611" h="1711" extrusionOk="0">
                  <a:moveTo>
                    <a:pt x="1040" y="202"/>
                  </a:moveTo>
                  <a:lnTo>
                    <a:pt x="1208" y="370"/>
                  </a:lnTo>
                  <a:lnTo>
                    <a:pt x="1342" y="604"/>
                  </a:lnTo>
                  <a:lnTo>
                    <a:pt x="1342" y="1107"/>
                  </a:lnTo>
                  <a:lnTo>
                    <a:pt x="1208" y="1342"/>
                  </a:lnTo>
                  <a:lnTo>
                    <a:pt x="1040" y="1510"/>
                  </a:lnTo>
                  <a:lnTo>
                    <a:pt x="537" y="1510"/>
                  </a:lnTo>
                  <a:lnTo>
                    <a:pt x="370" y="1342"/>
                  </a:lnTo>
                  <a:lnTo>
                    <a:pt x="236" y="1107"/>
                  </a:lnTo>
                  <a:lnTo>
                    <a:pt x="236" y="604"/>
                  </a:lnTo>
                  <a:lnTo>
                    <a:pt x="370" y="370"/>
                  </a:lnTo>
                  <a:lnTo>
                    <a:pt x="537" y="202"/>
                  </a:lnTo>
                  <a:close/>
                  <a:moveTo>
                    <a:pt x="806" y="1"/>
                  </a:moveTo>
                  <a:lnTo>
                    <a:pt x="470" y="34"/>
                  </a:lnTo>
                  <a:lnTo>
                    <a:pt x="202" y="235"/>
                  </a:lnTo>
                  <a:lnTo>
                    <a:pt x="1" y="537"/>
                  </a:lnTo>
                  <a:lnTo>
                    <a:pt x="1" y="1208"/>
                  </a:lnTo>
                  <a:lnTo>
                    <a:pt x="202" y="1476"/>
                  </a:lnTo>
                  <a:lnTo>
                    <a:pt x="168" y="1476"/>
                  </a:lnTo>
                  <a:lnTo>
                    <a:pt x="470" y="1711"/>
                  </a:lnTo>
                  <a:lnTo>
                    <a:pt x="1141" y="1711"/>
                  </a:lnTo>
                  <a:lnTo>
                    <a:pt x="1443" y="1476"/>
                  </a:lnTo>
                  <a:lnTo>
                    <a:pt x="1610" y="1208"/>
                  </a:lnTo>
                  <a:lnTo>
                    <a:pt x="1610" y="537"/>
                  </a:lnTo>
                  <a:lnTo>
                    <a:pt x="1443" y="235"/>
                  </a:lnTo>
                  <a:lnTo>
                    <a:pt x="1141" y="34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05;p67">
              <a:extLst>
                <a:ext uri="{FF2B5EF4-FFF2-40B4-BE49-F238E27FC236}">
                  <a16:creationId xmlns:a16="http://schemas.microsoft.com/office/drawing/2014/main" id="{B09D12B9-58BF-4C17-92E1-B936D995EED3}"/>
                </a:ext>
              </a:extLst>
            </p:cNvPr>
            <p:cNvSpPr/>
            <p:nvPr/>
          </p:nvSpPr>
          <p:spPr>
            <a:xfrm>
              <a:off x="6529466" y="2973613"/>
              <a:ext cx="26867" cy="41410"/>
            </a:xfrm>
            <a:custGeom>
              <a:avLst/>
              <a:gdLst/>
              <a:ahLst/>
              <a:cxnLst/>
              <a:rect l="l" t="t" r="r" b="b"/>
              <a:pathLst>
                <a:path w="1611" h="2483" extrusionOk="0">
                  <a:moveTo>
                    <a:pt x="906" y="336"/>
                  </a:moveTo>
                  <a:lnTo>
                    <a:pt x="1007" y="369"/>
                  </a:lnTo>
                  <a:lnTo>
                    <a:pt x="1074" y="403"/>
                  </a:lnTo>
                  <a:lnTo>
                    <a:pt x="1141" y="470"/>
                  </a:lnTo>
                  <a:lnTo>
                    <a:pt x="1208" y="537"/>
                  </a:lnTo>
                  <a:lnTo>
                    <a:pt x="1241" y="604"/>
                  </a:lnTo>
                  <a:lnTo>
                    <a:pt x="1275" y="705"/>
                  </a:lnTo>
                  <a:lnTo>
                    <a:pt x="1275" y="805"/>
                  </a:lnTo>
                  <a:lnTo>
                    <a:pt x="1275" y="906"/>
                  </a:lnTo>
                  <a:lnTo>
                    <a:pt x="1275" y="973"/>
                  </a:lnTo>
                  <a:lnTo>
                    <a:pt x="1275" y="1241"/>
                  </a:lnTo>
                  <a:lnTo>
                    <a:pt x="1141" y="1476"/>
                  </a:lnTo>
                  <a:lnTo>
                    <a:pt x="1007" y="1610"/>
                  </a:lnTo>
                  <a:lnTo>
                    <a:pt x="806" y="1644"/>
                  </a:lnTo>
                  <a:lnTo>
                    <a:pt x="604" y="1610"/>
                  </a:lnTo>
                  <a:lnTo>
                    <a:pt x="437" y="1476"/>
                  </a:lnTo>
                  <a:lnTo>
                    <a:pt x="303" y="1241"/>
                  </a:lnTo>
                  <a:lnTo>
                    <a:pt x="303" y="1007"/>
                  </a:lnTo>
                  <a:lnTo>
                    <a:pt x="303" y="839"/>
                  </a:lnTo>
                  <a:lnTo>
                    <a:pt x="336" y="671"/>
                  </a:lnTo>
                  <a:lnTo>
                    <a:pt x="403" y="537"/>
                  </a:lnTo>
                  <a:lnTo>
                    <a:pt x="504" y="437"/>
                  </a:lnTo>
                  <a:lnTo>
                    <a:pt x="638" y="336"/>
                  </a:lnTo>
                  <a:close/>
                  <a:moveTo>
                    <a:pt x="772" y="1"/>
                  </a:moveTo>
                  <a:lnTo>
                    <a:pt x="537" y="34"/>
                  </a:lnTo>
                  <a:lnTo>
                    <a:pt x="336" y="135"/>
                  </a:lnTo>
                  <a:lnTo>
                    <a:pt x="168" y="269"/>
                  </a:lnTo>
                  <a:lnTo>
                    <a:pt x="68" y="437"/>
                  </a:lnTo>
                  <a:lnTo>
                    <a:pt x="1" y="671"/>
                  </a:lnTo>
                  <a:lnTo>
                    <a:pt x="1" y="906"/>
                  </a:lnTo>
                  <a:lnTo>
                    <a:pt x="1" y="1074"/>
                  </a:lnTo>
                  <a:lnTo>
                    <a:pt x="34" y="1208"/>
                  </a:lnTo>
                  <a:lnTo>
                    <a:pt x="101" y="1342"/>
                  </a:lnTo>
                  <a:lnTo>
                    <a:pt x="202" y="1476"/>
                  </a:lnTo>
                  <a:lnTo>
                    <a:pt x="303" y="1577"/>
                  </a:lnTo>
                  <a:lnTo>
                    <a:pt x="437" y="1644"/>
                  </a:lnTo>
                  <a:lnTo>
                    <a:pt x="604" y="1711"/>
                  </a:lnTo>
                  <a:lnTo>
                    <a:pt x="940" y="1711"/>
                  </a:lnTo>
                  <a:lnTo>
                    <a:pt x="1107" y="1644"/>
                  </a:lnTo>
                  <a:lnTo>
                    <a:pt x="1241" y="1543"/>
                  </a:lnTo>
                  <a:lnTo>
                    <a:pt x="1309" y="1375"/>
                  </a:lnTo>
                  <a:lnTo>
                    <a:pt x="1309" y="1711"/>
                  </a:lnTo>
                  <a:lnTo>
                    <a:pt x="1275" y="1912"/>
                  </a:lnTo>
                  <a:lnTo>
                    <a:pt x="1174" y="2113"/>
                  </a:lnTo>
                  <a:lnTo>
                    <a:pt x="973" y="2214"/>
                  </a:lnTo>
                  <a:lnTo>
                    <a:pt x="202" y="2214"/>
                  </a:lnTo>
                  <a:lnTo>
                    <a:pt x="168" y="2247"/>
                  </a:lnTo>
                  <a:lnTo>
                    <a:pt x="135" y="2281"/>
                  </a:lnTo>
                  <a:lnTo>
                    <a:pt x="135" y="2348"/>
                  </a:lnTo>
                  <a:lnTo>
                    <a:pt x="135" y="2381"/>
                  </a:lnTo>
                  <a:lnTo>
                    <a:pt x="202" y="2415"/>
                  </a:lnTo>
                  <a:lnTo>
                    <a:pt x="504" y="2482"/>
                  </a:lnTo>
                  <a:lnTo>
                    <a:pt x="806" y="2449"/>
                  </a:lnTo>
                  <a:lnTo>
                    <a:pt x="1107" y="2415"/>
                  </a:lnTo>
                  <a:lnTo>
                    <a:pt x="1409" y="2247"/>
                  </a:lnTo>
                  <a:lnTo>
                    <a:pt x="1577" y="2013"/>
                  </a:lnTo>
                  <a:lnTo>
                    <a:pt x="1610" y="1711"/>
                  </a:lnTo>
                  <a:lnTo>
                    <a:pt x="1610" y="202"/>
                  </a:lnTo>
                  <a:lnTo>
                    <a:pt x="1610" y="135"/>
                  </a:lnTo>
                  <a:lnTo>
                    <a:pt x="1577" y="68"/>
                  </a:lnTo>
                  <a:lnTo>
                    <a:pt x="1510" y="34"/>
                  </a:lnTo>
                  <a:lnTo>
                    <a:pt x="1409" y="34"/>
                  </a:lnTo>
                  <a:lnTo>
                    <a:pt x="1376" y="68"/>
                  </a:lnTo>
                  <a:lnTo>
                    <a:pt x="1342" y="101"/>
                  </a:lnTo>
                  <a:lnTo>
                    <a:pt x="1309" y="168"/>
                  </a:lnTo>
                  <a:lnTo>
                    <a:pt x="1309" y="336"/>
                  </a:lnTo>
                  <a:lnTo>
                    <a:pt x="1241" y="202"/>
                  </a:lnTo>
                  <a:lnTo>
                    <a:pt x="940" y="3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06;p67">
              <a:extLst>
                <a:ext uri="{FF2B5EF4-FFF2-40B4-BE49-F238E27FC236}">
                  <a16:creationId xmlns:a16="http://schemas.microsoft.com/office/drawing/2014/main" id="{F26B3036-8971-46F5-83C9-B8ECB9C2BFF6}"/>
                </a:ext>
              </a:extLst>
            </p:cNvPr>
            <p:cNvSpPr/>
            <p:nvPr/>
          </p:nvSpPr>
          <p:spPr>
            <a:xfrm>
              <a:off x="6564705" y="2964107"/>
              <a:ext cx="5053" cy="40276"/>
            </a:xfrm>
            <a:custGeom>
              <a:avLst/>
              <a:gdLst/>
              <a:ahLst/>
              <a:cxnLst/>
              <a:rect l="l" t="t" r="r" b="b"/>
              <a:pathLst>
                <a:path w="303" h="2415" extrusionOk="0">
                  <a:moveTo>
                    <a:pt x="134" y="1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168"/>
                  </a:lnTo>
                  <a:lnTo>
                    <a:pt x="0" y="2247"/>
                  </a:lnTo>
                  <a:lnTo>
                    <a:pt x="0" y="2314"/>
                  </a:lnTo>
                  <a:lnTo>
                    <a:pt x="34" y="2381"/>
                  </a:lnTo>
                  <a:lnTo>
                    <a:pt x="67" y="2415"/>
                  </a:lnTo>
                  <a:lnTo>
                    <a:pt x="202" y="2415"/>
                  </a:lnTo>
                  <a:lnTo>
                    <a:pt x="235" y="2381"/>
                  </a:lnTo>
                  <a:lnTo>
                    <a:pt x="269" y="2314"/>
                  </a:lnTo>
                  <a:lnTo>
                    <a:pt x="302" y="2247"/>
                  </a:lnTo>
                  <a:lnTo>
                    <a:pt x="302" y="168"/>
                  </a:lnTo>
                  <a:lnTo>
                    <a:pt x="269" y="101"/>
                  </a:lnTo>
                  <a:lnTo>
                    <a:pt x="235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07;p67">
              <a:extLst>
                <a:ext uri="{FF2B5EF4-FFF2-40B4-BE49-F238E27FC236}">
                  <a16:creationId xmlns:a16="http://schemas.microsoft.com/office/drawing/2014/main" id="{26B9BB14-35AB-4BC5-9ED7-B1826985352B}"/>
                </a:ext>
              </a:extLst>
            </p:cNvPr>
            <p:cNvSpPr/>
            <p:nvPr/>
          </p:nvSpPr>
          <p:spPr>
            <a:xfrm>
              <a:off x="6576446" y="2976415"/>
              <a:ext cx="26300" cy="28535"/>
            </a:xfrm>
            <a:custGeom>
              <a:avLst/>
              <a:gdLst/>
              <a:ahLst/>
              <a:cxnLst/>
              <a:rect l="l" t="t" r="r" b="b"/>
              <a:pathLst>
                <a:path w="1577" h="1711" extrusionOk="0">
                  <a:moveTo>
                    <a:pt x="1007" y="168"/>
                  </a:moveTo>
                  <a:lnTo>
                    <a:pt x="1174" y="302"/>
                  </a:lnTo>
                  <a:lnTo>
                    <a:pt x="1275" y="503"/>
                  </a:lnTo>
                  <a:lnTo>
                    <a:pt x="1308" y="704"/>
                  </a:lnTo>
                  <a:lnTo>
                    <a:pt x="302" y="704"/>
                  </a:lnTo>
                  <a:lnTo>
                    <a:pt x="336" y="604"/>
                  </a:lnTo>
                  <a:lnTo>
                    <a:pt x="369" y="503"/>
                  </a:lnTo>
                  <a:lnTo>
                    <a:pt x="403" y="403"/>
                  </a:lnTo>
                  <a:lnTo>
                    <a:pt x="436" y="336"/>
                  </a:lnTo>
                  <a:lnTo>
                    <a:pt x="504" y="269"/>
                  </a:lnTo>
                  <a:lnTo>
                    <a:pt x="604" y="201"/>
                  </a:lnTo>
                  <a:lnTo>
                    <a:pt x="705" y="168"/>
                  </a:lnTo>
                  <a:close/>
                  <a:moveTo>
                    <a:pt x="571" y="0"/>
                  </a:moveTo>
                  <a:lnTo>
                    <a:pt x="202" y="201"/>
                  </a:lnTo>
                  <a:lnTo>
                    <a:pt x="101" y="403"/>
                  </a:lnTo>
                  <a:lnTo>
                    <a:pt x="1" y="604"/>
                  </a:lnTo>
                  <a:lnTo>
                    <a:pt x="1" y="839"/>
                  </a:lnTo>
                  <a:lnTo>
                    <a:pt x="1" y="1073"/>
                  </a:lnTo>
                  <a:lnTo>
                    <a:pt x="101" y="1308"/>
                  </a:lnTo>
                  <a:lnTo>
                    <a:pt x="235" y="1476"/>
                  </a:lnTo>
                  <a:lnTo>
                    <a:pt x="403" y="1610"/>
                  </a:lnTo>
                  <a:lnTo>
                    <a:pt x="604" y="1677"/>
                  </a:lnTo>
                  <a:lnTo>
                    <a:pt x="839" y="1710"/>
                  </a:lnTo>
                  <a:lnTo>
                    <a:pt x="1174" y="1677"/>
                  </a:lnTo>
                  <a:lnTo>
                    <a:pt x="1476" y="1476"/>
                  </a:lnTo>
                  <a:lnTo>
                    <a:pt x="1510" y="1409"/>
                  </a:lnTo>
                  <a:lnTo>
                    <a:pt x="1510" y="1375"/>
                  </a:lnTo>
                  <a:lnTo>
                    <a:pt x="1510" y="1342"/>
                  </a:lnTo>
                  <a:lnTo>
                    <a:pt x="1476" y="1308"/>
                  </a:lnTo>
                  <a:lnTo>
                    <a:pt x="1476" y="1275"/>
                  </a:lnTo>
                  <a:lnTo>
                    <a:pt x="1375" y="1275"/>
                  </a:lnTo>
                  <a:lnTo>
                    <a:pt x="1241" y="1375"/>
                  </a:lnTo>
                  <a:lnTo>
                    <a:pt x="1107" y="1442"/>
                  </a:lnTo>
                  <a:lnTo>
                    <a:pt x="973" y="1476"/>
                  </a:lnTo>
                  <a:lnTo>
                    <a:pt x="638" y="1476"/>
                  </a:lnTo>
                  <a:lnTo>
                    <a:pt x="470" y="1342"/>
                  </a:lnTo>
                  <a:lnTo>
                    <a:pt x="336" y="1140"/>
                  </a:lnTo>
                  <a:lnTo>
                    <a:pt x="302" y="906"/>
                  </a:lnTo>
                  <a:lnTo>
                    <a:pt x="1510" y="906"/>
                  </a:lnTo>
                  <a:lnTo>
                    <a:pt x="1543" y="872"/>
                  </a:lnTo>
                  <a:lnTo>
                    <a:pt x="1577" y="839"/>
                  </a:lnTo>
                  <a:lnTo>
                    <a:pt x="1577" y="805"/>
                  </a:lnTo>
                  <a:lnTo>
                    <a:pt x="1543" y="637"/>
                  </a:lnTo>
                  <a:lnTo>
                    <a:pt x="1510" y="503"/>
                  </a:lnTo>
                  <a:lnTo>
                    <a:pt x="1476" y="336"/>
                  </a:lnTo>
                  <a:lnTo>
                    <a:pt x="1375" y="235"/>
                  </a:lnTo>
                  <a:lnTo>
                    <a:pt x="1275" y="134"/>
                  </a:lnTo>
                  <a:lnTo>
                    <a:pt x="1141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08;p67">
              <a:extLst>
                <a:ext uri="{FF2B5EF4-FFF2-40B4-BE49-F238E27FC236}">
                  <a16:creationId xmlns:a16="http://schemas.microsoft.com/office/drawing/2014/main" id="{BC626095-0ADC-4AC3-B583-391187EA3B30}"/>
                </a:ext>
              </a:extLst>
            </p:cNvPr>
            <p:cNvSpPr/>
            <p:nvPr/>
          </p:nvSpPr>
          <p:spPr>
            <a:xfrm>
              <a:off x="6625661" y="2962989"/>
              <a:ext cx="29102" cy="41961"/>
            </a:xfrm>
            <a:custGeom>
              <a:avLst/>
              <a:gdLst/>
              <a:ahLst/>
              <a:cxnLst/>
              <a:rect l="l" t="t" r="r" b="b"/>
              <a:pathLst>
                <a:path w="1745" h="2516" extrusionOk="0">
                  <a:moveTo>
                    <a:pt x="872" y="0"/>
                  </a:moveTo>
                  <a:lnTo>
                    <a:pt x="638" y="34"/>
                  </a:lnTo>
                  <a:lnTo>
                    <a:pt x="436" y="101"/>
                  </a:lnTo>
                  <a:lnTo>
                    <a:pt x="269" y="168"/>
                  </a:lnTo>
                  <a:lnTo>
                    <a:pt x="135" y="302"/>
                  </a:lnTo>
                  <a:lnTo>
                    <a:pt x="34" y="470"/>
                  </a:lnTo>
                  <a:lnTo>
                    <a:pt x="34" y="671"/>
                  </a:lnTo>
                  <a:lnTo>
                    <a:pt x="34" y="872"/>
                  </a:lnTo>
                  <a:lnTo>
                    <a:pt x="135" y="1040"/>
                  </a:lnTo>
                  <a:lnTo>
                    <a:pt x="336" y="1174"/>
                  </a:lnTo>
                  <a:lnTo>
                    <a:pt x="571" y="1275"/>
                  </a:lnTo>
                  <a:lnTo>
                    <a:pt x="1040" y="1442"/>
                  </a:lnTo>
                  <a:lnTo>
                    <a:pt x="1241" y="1509"/>
                  </a:lnTo>
                  <a:lnTo>
                    <a:pt x="1308" y="1543"/>
                  </a:lnTo>
                  <a:lnTo>
                    <a:pt x="1342" y="1577"/>
                  </a:lnTo>
                  <a:lnTo>
                    <a:pt x="1409" y="1644"/>
                  </a:lnTo>
                  <a:lnTo>
                    <a:pt x="1409" y="1677"/>
                  </a:lnTo>
                  <a:lnTo>
                    <a:pt x="1442" y="1778"/>
                  </a:lnTo>
                  <a:lnTo>
                    <a:pt x="1442" y="1845"/>
                  </a:lnTo>
                  <a:lnTo>
                    <a:pt x="1409" y="2012"/>
                  </a:lnTo>
                  <a:lnTo>
                    <a:pt x="1275" y="2113"/>
                  </a:lnTo>
                  <a:lnTo>
                    <a:pt x="1107" y="2214"/>
                  </a:lnTo>
                  <a:lnTo>
                    <a:pt x="872" y="2214"/>
                  </a:lnTo>
                  <a:lnTo>
                    <a:pt x="503" y="2180"/>
                  </a:lnTo>
                  <a:lnTo>
                    <a:pt x="202" y="2012"/>
                  </a:lnTo>
                  <a:lnTo>
                    <a:pt x="168" y="1979"/>
                  </a:lnTo>
                  <a:lnTo>
                    <a:pt x="168" y="2012"/>
                  </a:lnTo>
                  <a:lnTo>
                    <a:pt x="101" y="2012"/>
                  </a:lnTo>
                  <a:lnTo>
                    <a:pt x="68" y="2046"/>
                  </a:lnTo>
                  <a:lnTo>
                    <a:pt x="34" y="2113"/>
                  </a:lnTo>
                  <a:lnTo>
                    <a:pt x="0" y="2180"/>
                  </a:lnTo>
                  <a:lnTo>
                    <a:pt x="0" y="2214"/>
                  </a:lnTo>
                  <a:lnTo>
                    <a:pt x="202" y="2348"/>
                  </a:lnTo>
                  <a:lnTo>
                    <a:pt x="604" y="2482"/>
                  </a:lnTo>
                  <a:lnTo>
                    <a:pt x="839" y="2515"/>
                  </a:lnTo>
                  <a:lnTo>
                    <a:pt x="1174" y="2482"/>
                  </a:lnTo>
                  <a:lnTo>
                    <a:pt x="1476" y="2314"/>
                  </a:lnTo>
                  <a:lnTo>
                    <a:pt x="1711" y="2113"/>
                  </a:lnTo>
                  <a:lnTo>
                    <a:pt x="1744" y="1811"/>
                  </a:lnTo>
                  <a:lnTo>
                    <a:pt x="1744" y="1677"/>
                  </a:lnTo>
                  <a:lnTo>
                    <a:pt x="1677" y="1543"/>
                  </a:lnTo>
                  <a:lnTo>
                    <a:pt x="1644" y="1442"/>
                  </a:lnTo>
                  <a:lnTo>
                    <a:pt x="1577" y="1375"/>
                  </a:lnTo>
                  <a:lnTo>
                    <a:pt x="1476" y="1308"/>
                  </a:lnTo>
                  <a:lnTo>
                    <a:pt x="1375" y="1241"/>
                  </a:lnTo>
                  <a:lnTo>
                    <a:pt x="1275" y="1208"/>
                  </a:lnTo>
                  <a:lnTo>
                    <a:pt x="1141" y="1141"/>
                  </a:lnTo>
                  <a:lnTo>
                    <a:pt x="638" y="1006"/>
                  </a:lnTo>
                  <a:lnTo>
                    <a:pt x="503" y="939"/>
                  </a:lnTo>
                  <a:lnTo>
                    <a:pt x="403" y="872"/>
                  </a:lnTo>
                  <a:lnTo>
                    <a:pt x="336" y="772"/>
                  </a:lnTo>
                  <a:lnTo>
                    <a:pt x="302" y="638"/>
                  </a:lnTo>
                  <a:lnTo>
                    <a:pt x="336" y="470"/>
                  </a:lnTo>
                  <a:lnTo>
                    <a:pt x="470" y="369"/>
                  </a:lnTo>
                  <a:lnTo>
                    <a:pt x="671" y="302"/>
                  </a:lnTo>
                  <a:lnTo>
                    <a:pt x="1074" y="302"/>
                  </a:lnTo>
                  <a:lnTo>
                    <a:pt x="1208" y="336"/>
                  </a:lnTo>
                  <a:lnTo>
                    <a:pt x="1342" y="403"/>
                  </a:lnTo>
                  <a:lnTo>
                    <a:pt x="1476" y="470"/>
                  </a:lnTo>
                  <a:lnTo>
                    <a:pt x="1509" y="470"/>
                  </a:lnTo>
                  <a:lnTo>
                    <a:pt x="1543" y="503"/>
                  </a:lnTo>
                  <a:lnTo>
                    <a:pt x="1610" y="470"/>
                  </a:lnTo>
                  <a:lnTo>
                    <a:pt x="1644" y="436"/>
                  </a:lnTo>
                  <a:lnTo>
                    <a:pt x="1677" y="403"/>
                  </a:lnTo>
                  <a:lnTo>
                    <a:pt x="1677" y="369"/>
                  </a:lnTo>
                  <a:lnTo>
                    <a:pt x="1677" y="302"/>
                  </a:lnTo>
                  <a:lnTo>
                    <a:pt x="1644" y="269"/>
                  </a:lnTo>
                  <a:lnTo>
                    <a:pt x="1509" y="168"/>
                  </a:lnTo>
                  <a:lnTo>
                    <a:pt x="1308" y="101"/>
                  </a:lnTo>
                  <a:lnTo>
                    <a:pt x="1107" y="34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09;p67">
              <a:extLst>
                <a:ext uri="{FF2B5EF4-FFF2-40B4-BE49-F238E27FC236}">
                  <a16:creationId xmlns:a16="http://schemas.microsoft.com/office/drawing/2014/main" id="{96B82F8B-D698-4ECE-9680-BB7CA6101976}"/>
                </a:ext>
              </a:extLst>
            </p:cNvPr>
            <p:cNvSpPr/>
            <p:nvPr/>
          </p:nvSpPr>
          <p:spPr>
            <a:xfrm>
              <a:off x="6660334" y="2976415"/>
              <a:ext cx="26300" cy="28535"/>
            </a:xfrm>
            <a:custGeom>
              <a:avLst/>
              <a:gdLst/>
              <a:ahLst/>
              <a:cxnLst/>
              <a:rect l="l" t="t" r="r" b="b"/>
              <a:pathLst>
                <a:path w="1577" h="1711" extrusionOk="0">
                  <a:moveTo>
                    <a:pt x="1040" y="168"/>
                  </a:moveTo>
                  <a:lnTo>
                    <a:pt x="1174" y="302"/>
                  </a:lnTo>
                  <a:lnTo>
                    <a:pt x="1275" y="503"/>
                  </a:lnTo>
                  <a:lnTo>
                    <a:pt x="1308" y="704"/>
                  </a:lnTo>
                  <a:lnTo>
                    <a:pt x="336" y="704"/>
                  </a:lnTo>
                  <a:lnTo>
                    <a:pt x="336" y="604"/>
                  </a:lnTo>
                  <a:lnTo>
                    <a:pt x="369" y="503"/>
                  </a:lnTo>
                  <a:lnTo>
                    <a:pt x="403" y="403"/>
                  </a:lnTo>
                  <a:lnTo>
                    <a:pt x="470" y="336"/>
                  </a:lnTo>
                  <a:lnTo>
                    <a:pt x="537" y="269"/>
                  </a:lnTo>
                  <a:lnTo>
                    <a:pt x="638" y="201"/>
                  </a:lnTo>
                  <a:lnTo>
                    <a:pt x="738" y="168"/>
                  </a:lnTo>
                  <a:close/>
                  <a:moveTo>
                    <a:pt x="604" y="0"/>
                  </a:moveTo>
                  <a:lnTo>
                    <a:pt x="235" y="201"/>
                  </a:lnTo>
                  <a:lnTo>
                    <a:pt x="101" y="403"/>
                  </a:lnTo>
                  <a:lnTo>
                    <a:pt x="34" y="604"/>
                  </a:lnTo>
                  <a:lnTo>
                    <a:pt x="1" y="839"/>
                  </a:lnTo>
                  <a:lnTo>
                    <a:pt x="34" y="1073"/>
                  </a:lnTo>
                  <a:lnTo>
                    <a:pt x="135" y="1308"/>
                  </a:lnTo>
                  <a:lnTo>
                    <a:pt x="235" y="1476"/>
                  </a:lnTo>
                  <a:lnTo>
                    <a:pt x="403" y="1610"/>
                  </a:lnTo>
                  <a:lnTo>
                    <a:pt x="604" y="1677"/>
                  </a:lnTo>
                  <a:lnTo>
                    <a:pt x="839" y="1710"/>
                  </a:lnTo>
                  <a:lnTo>
                    <a:pt x="1208" y="1677"/>
                  </a:lnTo>
                  <a:lnTo>
                    <a:pt x="1476" y="1476"/>
                  </a:lnTo>
                  <a:lnTo>
                    <a:pt x="1510" y="1409"/>
                  </a:lnTo>
                  <a:lnTo>
                    <a:pt x="1543" y="1375"/>
                  </a:lnTo>
                  <a:lnTo>
                    <a:pt x="1543" y="1342"/>
                  </a:lnTo>
                  <a:lnTo>
                    <a:pt x="1510" y="1308"/>
                  </a:lnTo>
                  <a:lnTo>
                    <a:pt x="1476" y="1275"/>
                  </a:lnTo>
                  <a:lnTo>
                    <a:pt x="1375" y="1275"/>
                  </a:lnTo>
                  <a:lnTo>
                    <a:pt x="1241" y="1375"/>
                  </a:lnTo>
                  <a:lnTo>
                    <a:pt x="1141" y="1442"/>
                  </a:lnTo>
                  <a:lnTo>
                    <a:pt x="1007" y="1476"/>
                  </a:lnTo>
                  <a:lnTo>
                    <a:pt x="638" y="1476"/>
                  </a:lnTo>
                  <a:lnTo>
                    <a:pt x="470" y="1342"/>
                  </a:lnTo>
                  <a:lnTo>
                    <a:pt x="336" y="1140"/>
                  </a:lnTo>
                  <a:lnTo>
                    <a:pt x="302" y="906"/>
                  </a:lnTo>
                  <a:lnTo>
                    <a:pt x="1510" y="906"/>
                  </a:lnTo>
                  <a:lnTo>
                    <a:pt x="1543" y="872"/>
                  </a:lnTo>
                  <a:lnTo>
                    <a:pt x="1577" y="839"/>
                  </a:lnTo>
                  <a:lnTo>
                    <a:pt x="1577" y="805"/>
                  </a:lnTo>
                  <a:lnTo>
                    <a:pt x="1577" y="637"/>
                  </a:lnTo>
                  <a:lnTo>
                    <a:pt x="1543" y="503"/>
                  </a:lnTo>
                  <a:lnTo>
                    <a:pt x="1476" y="336"/>
                  </a:lnTo>
                  <a:lnTo>
                    <a:pt x="1409" y="235"/>
                  </a:lnTo>
                  <a:lnTo>
                    <a:pt x="1308" y="134"/>
                  </a:lnTo>
                  <a:lnTo>
                    <a:pt x="1174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10;p67">
              <a:extLst>
                <a:ext uri="{FF2B5EF4-FFF2-40B4-BE49-F238E27FC236}">
                  <a16:creationId xmlns:a16="http://schemas.microsoft.com/office/drawing/2014/main" id="{779F1218-11EF-4457-B2B8-8DD03DAC78D4}"/>
                </a:ext>
              </a:extLst>
            </p:cNvPr>
            <p:cNvSpPr/>
            <p:nvPr/>
          </p:nvSpPr>
          <p:spPr>
            <a:xfrm>
              <a:off x="6691654" y="2975848"/>
              <a:ext cx="23499" cy="29102"/>
            </a:xfrm>
            <a:custGeom>
              <a:avLst/>
              <a:gdLst/>
              <a:ahLst/>
              <a:cxnLst/>
              <a:rect l="l" t="t" r="r" b="b"/>
              <a:pathLst>
                <a:path w="1409" h="1745" extrusionOk="0">
                  <a:moveTo>
                    <a:pt x="1107" y="906"/>
                  </a:moveTo>
                  <a:lnTo>
                    <a:pt x="1107" y="940"/>
                  </a:lnTo>
                  <a:lnTo>
                    <a:pt x="1073" y="1174"/>
                  </a:lnTo>
                  <a:lnTo>
                    <a:pt x="939" y="1376"/>
                  </a:lnTo>
                  <a:lnTo>
                    <a:pt x="805" y="1476"/>
                  </a:lnTo>
                  <a:lnTo>
                    <a:pt x="604" y="1510"/>
                  </a:lnTo>
                  <a:lnTo>
                    <a:pt x="470" y="1476"/>
                  </a:lnTo>
                  <a:lnTo>
                    <a:pt x="369" y="1443"/>
                  </a:lnTo>
                  <a:lnTo>
                    <a:pt x="269" y="1342"/>
                  </a:lnTo>
                  <a:lnTo>
                    <a:pt x="269" y="1208"/>
                  </a:lnTo>
                  <a:lnTo>
                    <a:pt x="269" y="1141"/>
                  </a:lnTo>
                  <a:lnTo>
                    <a:pt x="302" y="1074"/>
                  </a:lnTo>
                  <a:lnTo>
                    <a:pt x="336" y="1007"/>
                  </a:lnTo>
                  <a:lnTo>
                    <a:pt x="369" y="973"/>
                  </a:lnTo>
                  <a:lnTo>
                    <a:pt x="436" y="940"/>
                  </a:lnTo>
                  <a:lnTo>
                    <a:pt x="537" y="906"/>
                  </a:lnTo>
                  <a:close/>
                  <a:moveTo>
                    <a:pt x="403" y="1"/>
                  </a:moveTo>
                  <a:lnTo>
                    <a:pt x="135" y="135"/>
                  </a:lnTo>
                  <a:lnTo>
                    <a:pt x="67" y="168"/>
                  </a:lnTo>
                  <a:lnTo>
                    <a:pt x="67" y="202"/>
                  </a:lnTo>
                  <a:lnTo>
                    <a:pt x="67" y="269"/>
                  </a:lnTo>
                  <a:lnTo>
                    <a:pt x="101" y="303"/>
                  </a:lnTo>
                  <a:lnTo>
                    <a:pt x="135" y="336"/>
                  </a:lnTo>
                  <a:lnTo>
                    <a:pt x="235" y="336"/>
                  </a:lnTo>
                  <a:lnTo>
                    <a:pt x="369" y="269"/>
                  </a:lnTo>
                  <a:lnTo>
                    <a:pt x="436" y="235"/>
                  </a:lnTo>
                  <a:lnTo>
                    <a:pt x="537" y="235"/>
                  </a:lnTo>
                  <a:lnTo>
                    <a:pt x="638" y="202"/>
                  </a:lnTo>
                  <a:lnTo>
                    <a:pt x="872" y="202"/>
                  </a:lnTo>
                  <a:lnTo>
                    <a:pt x="1006" y="303"/>
                  </a:lnTo>
                  <a:lnTo>
                    <a:pt x="1073" y="403"/>
                  </a:lnTo>
                  <a:lnTo>
                    <a:pt x="1107" y="571"/>
                  </a:lnTo>
                  <a:lnTo>
                    <a:pt x="1107" y="738"/>
                  </a:lnTo>
                  <a:lnTo>
                    <a:pt x="537" y="738"/>
                  </a:lnTo>
                  <a:lnTo>
                    <a:pt x="403" y="772"/>
                  </a:lnTo>
                  <a:lnTo>
                    <a:pt x="302" y="772"/>
                  </a:lnTo>
                  <a:lnTo>
                    <a:pt x="235" y="806"/>
                  </a:lnTo>
                  <a:lnTo>
                    <a:pt x="168" y="839"/>
                  </a:lnTo>
                  <a:lnTo>
                    <a:pt x="101" y="873"/>
                  </a:lnTo>
                  <a:lnTo>
                    <a:pt x="67" y="940"/>
                  </a:lnTo>
                  <a:lnTo>
                    <a:pt x="34" y="1007"/>
                  </a:lnTo>
                  <a:lnTo>
                    <a:pt x="0" y="1074"/>
                  </a:lnTo>
                  <a:lnTo>
                    <a:pt x="0" y="1141"/>
                  </a:lnTo>
                  <a:lnTo>
                    <a:pt x="0" y="1241"/>
                  </a:lnTo>
                  <a:lnTo>
                    <a:pt x="0" y="1443"/>
                  </a:lnTo>
                  <a:lnTo>
                    <a:pt x="135" y="1610"/>
                  </a:lnTo>
                  <a:lnTo>
                    <a:pt x="336" y="1711"/>
                  </a:lnTo>
                  <a:lnTo>
                    <a:pt x="570" y="1744"/>
                  </a:lnTo>
                  <a:lnTo>
                    <a:pt x="738" y="1711"/>
                  </a:lnTo>
                  <a:lnTo>
                    <a:pt x="1006" y="1543"/>
                  </a:lnTo>
                  <a:lnTo>
                    <a:pt x="1107" y="1409"/>
                  </a:lnTo>
                  <a:lnTo>
                    <a:pt x="1107" y="1577"/>
                  </a:lnTo>
                  <a:lnTo>
                    <a:pt x="1107" y="1610"/>
                  </a:lnTo>
                  <a:lnTo>
                    <a:pt x="1141" y="1677"/>
                  </a:lnTo>
                  <a:lnTo>
                    <a:pt x="1241" y="1711"/>
                  </a:lnTo>
                  <a:lnTo>
                    <a:pt x="1342" y="1677"/>
                  </a:lnTo>
                  <a:lnTo>
                    <a:pt x="1409" y="1610"/>
                  </a:lnTo>
                  <a:lnTo>
                    <a:pt x="1409" y="1577"/>
                  </a:lnTo>
                  <a:lnTo>
                    <a:pt x="1409" y="571"/>
                  </a:lnTo>
                  <a:lnTo>
                    <a:pt x="1375" y="336"/>
                  </a:lnTo>
                  <a:lnTo>
                    <a:pt x="1241" y="135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11;p67">
              <a:extLst>
                <a:ext uri="{FF2B5EF4-FFF2-40B4-BE49-F238E27FC236}">
                  <a16:creationId xmlns:a16="http://schemas.microsoft.com/office/drawing/2014/main" id="{DE7270C3-7720-4A6F-8358-502B9A1C198F}"/>
                </a:ext>
              </a:extLst>
            </p:cNvPr>
            <p:cNvSpPr/>
            <p:nvPr/>
          </p:nvSpPr>
          <p:spPr>
            <a:xfrm>
              <a:off x="6723525" y="2975848"/>
              <a:ext cx="15126" cy="28535"/>
            </a:xfrm>
            <a:custGeom>
              <a:avLst/>
              <a:gdLst/>
              <a:ahLst/>
              <a:cxnLst/>
              <a:rect l="l" t="t" r="r" b="b"/>
              <a:pathLst>
                <a:path w="907" h="1711" extrusionOk="0">
                  <a:moveTo>
                    <a:pt x="604" y="1"/>
                  </a:moveTo>
                  <a:lnTo>
                    <a:pt x="470" y="101"/>
                  </a:lnTo>
                  <a:lnTo>
                    <a:pt x="336" y="202"/>
                  </a:lnTo>
                  <a:lnTo>
                    <a:pt x="303" y="370"/>
                  </a:lnTo>
                  <a:lnTo>
                    <a:pt x="303" y="168"/>
                  </a:lnTo>
                  <a:lnTo>
                    <a:pt x="303" y="101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68"/>
                  </a:lnTo>
                  <a:lnTo>
                    <a:pt x="1" y="1577"/>
                  </a:lnTo>
                  <a:lnTo>
                    <a:pt x="1" y="1610"/>
                  </a:lnTo>
                  <a:lnTo>
                    <a:pt x="34" y="1677"/>
                  </a:lnTo>
                  <a:lnTo>
                    <a:pt x="68" y="1711"/>
                  </a:lnTo>
                  <a:lnTo>
                    <a:pt x="202" y="1711"/>
                  </a:lnTo>
                  <a:lnTo>
                    <a:pt x="236" y="1677"/>
                  </a:lnTo>
                  <a:lnTo>
                    <a:pt x="303" y="1610"/>
                  </a:lnTo>
                  <a:lnTo>
                    <a:pt x="303" y="1543"/>
                  </a:lnTo>
                  <a:lnTo>
                    <a:pt x="303" y="705"/>
                  </a:lnTo>
                  <a:lnTo>
                    <a:pt x="303" y="504"/>
                  </a:lnTo>
                  <a:lnTo>
                    <a:pt x="437" y="370"/>
                  </a:lnTo>
                  <a:lnTo>
                    <a:pt x="571" y="269"/>
                  </a:lnTo>
                  <a:lnTo>
                    <a:pt x="772" y="269"/>
                  </a:lnTo>
                  <a:lnTo>
                    <a:pt x="839" y="235"/>
                  </a:lnTo>
                  <a:lnTo>
                    <a:pt x="873" y="202"/>
                  </a:lnTo>
                  <a:lnTo>
                    <a:pt x="873" y="168"/>
                  </a:lnTo>
                  <a:lnTo>
                    <a:pt x="906" y="135"/>
                  </a:lnTo>
                  <a:lnTo>
                    <a:pt x="873" y="68"/>
                  </a:lnTo>
                  <a:lnTo>
                    <a:pt x="839" y="34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12;p67">
              <a:extLst>
                <a:ext uri="{FF2B5EF4-FFF2-40B4-BE49-F238E27FC236}">
                  <a16:creationId xmlns:a16="http://schemas.microsoft.com/office/drawing/2014/main" id="{72A158E0-29DA-45A3-927A-FF49445ECB9E}"/>
                </a:ext>
              </a:extLst>
            </p:cNvPr>
            <p:cNvSpPr/>
            <p:nvPr/>
          </p:nvSpPr>
          <p:spPr>
            <a:xfrm>
              <a:off x="6741987" y="2975848"/>
              <a:ext cx="22381" cy="29102"/>
            </a:xfrm>
            <a:custGeom>
              <a:avLst/>
              <a:gdLst/>
              <a:ahLst/>
              <a:cxnLst/>
              <a:rect l="l" t="t" r="r" b="b"/>
              <a:pathLst>
                <a:path w="1342" h="1745" extrusionOk="0">
                  <a:moveTo>
                    <a:pt x="570" y="1"/>
                  </a:moveTo>
                  <a:lnTo>
                    <a:pt x="403" y="101"/>
                  </a:lnTo>
                  <a:lnTo>
                    <a:pt x="202" y="235"/>
                  </a:lnTo>
                  <a:lnTo>
                    <a:pt x="101" y="437"/>
                  </a:lnTo>
                  <a:lnTo>
                    <a:pt x="0" y="638"/>
                  </a:lnTo>
                  <a:lnTo>
                    <a:pt x="0" y="873"/>
                  </a:lnTo>
                  <a:lnTo>
                    <a:pt x="34" y="1208"/>
                  </a:lnTo>
                  <a:lnTo>
                    <a:pt x="202" y="1476"/>
                  </a:lnTo>
                  <a:lnTo>
                    <a:pt x="436" y="1711"/>
                  </a:lnTo>
                  <a:lnTo>
                    <a:pt x="772" y="1744"/>
                  </a:lnTo>
                  <a:lnTo>
                    <a:pt x="1040" y="1744"/>
                  </a:lnTo>
                  <a:lnTo>
                    <a:pt x="1275" y="1610"/>
                  </a:lnTo>
                  <a:lnTo>
                    <a:pt x="1342" y="1577"/>
                  </a:lnTo>
                  <a:lnTo>
                    <a:pt x="1342" y="1510"/>
                  </a:lnTo>
                  <a:lnTo>
                    <a:pt x="1342" y="1476"/>
                  </a:lnTo>
                  <a:lnTo>
                    <a:pt x="1308" y="1443"/>
                  </a:lnTo>
                  <a:lnTo>
                    <a:pt x="1275" y="1409"/>
                  </a:lnTo>
                  <a:lnTo>
                    <a:pt x="1174" y="1409"/>
                  </a:lnTo>
                  <a:lnTo>
                    <a:pt x="1006" y="1510"/>
                  </a:lnTo>
                  <a:lnTo>
                    <a:pt x="671" y="1510"/>
                  </a:lnTo>
                  <a:lnTo>
                    <a:pt x="570" y="1476"/>
                  </a:lnTo>
                  <a:lnTo>
                    <a:pt x="470" y="1409"/>
                  </a:lnTo>
                  <a:lnTo>
                    <a:pt x="403" y="1309"/>
                  </a:lnTo>
                  <a:lnTo>
                    <a:pt x="336" y="1208"/>
                  </a:lnTo>
                  <a:lnTo>
                    <a:pt x="302" y="1107"/>
                  </a:lnTo>
                  <a:lnTo>
                    <a:pt x="269" y="1007"/>
                  </a:lnTo>
                  <a:lnTo>
                    <a:pt x="269" y="873"/>
                  </a:lnTo>
                  <a:lnTo>
                    <a:pt x="302" y="604"/>
                  </a:lnTo>
                  <a:lnTo>
                    <a:pt x="436" y="370"/>
                  </a:lnTo>
                  <a:lnTo>
                    <a:pt x="604" y="235"/>
                  </a:lnTo>
                  <a:lnTo>
                    <a:pt x="805" y="202"/>
                  </a:lnTo>
                  <a:lnTo>
                    <a:pt x="1006" y="202"/>
                  </a:lnTo>
                  <a:lnTo>
                    <a:pt x="1174" y="303"/>
                  </a:lnTo>
                  <a:lnTo>
                    <a:pt x="1308" y="303"/>
                  </a:lnTo>
                  <a:lnTo>
                    <a:pt x="1308" y="269"/>
                  </a:lnTo>
                  <a:lnTo>
                    <a:pt x="1342" y="235"/>
                  </a:lnTo>
                  <a:lnTo>
                    <a:pt x="1308" y="168"/>
                  </a:lnTo>
                  <a:lnTo>
                    <a:pt x="1275" y="135"/>
                  </a:lnTo>
                  <a:lnTo>
                    <a:pt x="1174" y="68"/>
                  </a:lnTo>
                  <a:lnTo>
                    <a:pt x="1073" y="34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13;p67">
              <a:extLst>
                <a:ext uri="{FF2B5EF4-FFF2-40B4-BE49-F238E27FC236}">
                  <a16:creationId xmlns:a16="http://schemas.microsoft.com/office/drawing/2014/main" id="{9D9CE469-8931-4E28-B5CE-732C1E74423F}"/>
                </a:ext>
              </a:extLst>
            </p:cNvPr>
            <p:cNvSpPr/>
            <p:nvPr/>
          </p:nvSpPr>
          <p:spPr>
            <a:xfrm>
              <a:off x="6770506" y="2964107"/>
              <a:ext cx="24633" cy="39726"/>
            </a:xfrm>
            <a:custGeom>
              <a:avLst/>
              <a:gdLst/>
              <a:ahLst/>
              <a:cxnLst/>
              <a:rect l="l" t="t" r="r" b="b"/>
              <a:pathLst>
                <a:path w="1477" h="2382" extrusionOk="0">
                  <a:moveTo>
                    <a:pt x="101" y="1"/>
                  </a:move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2247"/>
                  </a:lnTo>
                  <a:lnTo>
                    <a:pt x="34" y="2314"/>
                  </a:lnTo>
                  <a:lnTo>
                    <a:pt x="68" y="2381"/>
                  </a:lnTo>
                  <a:lnTo>
                    <a:pt x="235" y="2381"/>
                  </a:lnTo>
                  <a:lnTo>
                    <a:pt x="269" y="2348"/>
                  </a:lnTo>
                  <a:lnTo>
                    <a:pt x="302" y="2314"/>
                  </a:lnTo>
                  <a:lnTo>
                    <a:pt x="336" y="2247"/>
                  </a:lnTo>
                  <a:lnTo>
                    <a:pt x="336" y="1409"/>
                  </a:lnTo>
                  <a:lnTo>
                    <a:pt x="336" y="1208"/>
                  </a:lnTo>
                  <a:lnTo>
                    <a:pt x="470" y="1040"/>
                  </a:lnTo>
                  <a:lnTo>
                    <a:pt x="604" y="939"/>
                  </a:lnTo>
                  <a:lnTo>
                    <a:pt x="805" y="906"/>
                  </a:lnTo>
                  <a:lnTo>
                    <a:pt x="973" y="906"/>
                  </a:lnTo>
                  <a:lnTo>
                    <a:pt x="1074" y="1007"/>
                  </a:lnTo>
                  <a:lnTo>
                    <a:pt x="1174" y="1141"/>
                  </a:lnTo>
                  <a:lnTo>
                    <a:pt x="1174" y="1308"/>
                  </a:lnTo>
                  <a:lnTo>
                    <a:pt x="1174" y="2247"/>
                  </a:lnTo>
                  <a:lnTo>
                    <a:pt x="1174" y="2314"/>
                  </a:lnTo>
                  <a:lnTo>
                    <a:pt x="1208" y="2348"/>
                  </a:lnTo>
                  <a:lnTo>
                    <a:pt x="1275" y="2381"/>
                  </a:lnTo>
                  <a:lnTo>
                    <a:pt x="1375" y="2381"/>
                  </a:lnTo>
                  <a:lnTo>
                    <a:pt x="1443" y="2348"/>
                  </a:lnTo>
                  <a:lnTo>
                    <a:pt x="1476" y="2314"/>
                  </a:lnTo>
                  <a:lnTo>
                    <a:pt x="1476" y="2247"/>
                  </a:lnTo>
                  <a:lnTo>
                    <a:pt x="1476" y="1308"/>
                  </a:lnTo>
                  <a:lnTo>
                    <a:pt x="1476" y="1174"/>
                  </a:lnTo>
                  <a:lnTo>
                    <a:pt x="1443" y="1040"/>
                  </a:lnTo>
                  <a:lnTo>
                    <a:pt x="1375" y="906"/>
                  </a:lnTo>
                  <a:lnTo>
                    <a:pt x="1308" y="839"/>
                  </a:lnTo>
                  <a:lnTo>
                    <a:pt x="1208" y="772"/>
                  </a:lnTo>
                  <a:lnTo>
                    <a:pt x="1107" y="705"/>
                  </a:lnTo>
                  <a:lnTo>
                    <a:pt x="1007" y="671"/>
                  </a:lnTo>
                  <a:lnTo>
                    <a:pt x="872" y="671"/>
                  </a:lnTo>
                  <a:lnTo>
                    <a:pt x="705" y="705"/>
                  </a:lnTo>
                  <a:lnTo>
                    <a:pt x="537" y="772"/>
                  </a:lnTo>
                  <a:lnTo>
                    <a:pt x="403" y="839"/>
                  </a:lnTo>
                  <a:lnTo>
                    <a:pt x="302" y="973"/>
                  </a:lnTo>
                  <a:lnTo>
                    <a:pt x="302" y="135"/>
                  </a:lnTo>
                  <a:lnTo>
                    <a:pt x="302" y="68"/>
                  </a:lnTo>
                  <a:lnTo>
                    <a:pt x="269" y="34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14;p67">
              <a:extLst>
                <a:ext uri="{FF2B5EF4-FFF2-40B4-BE49-F238E27FC236}">
                  <a16:creationId xmlns:a16="http://schemas.microsoft.com/office/drawing/2014/main" id="{A06BD65C-6D3A-4DA0-9507-F9FB88B19B58}"/>
                </a:ext>
              </a:extLst>
            </p:cNvPr>
            <p:cNvSpPr/>
            <p:nvPr/>
          </p:nvSpPr>
          <p:spPr>
            <a:xfrm>
              <a:off x="6819154" y="2963556"/>
              <a:ext cx="30787" cy="42511"/>
            </a:xfrm>
            <a:custGeom>
              <a:avLst/>
              <a:gdLst/>
              <a:ahLst/>
              <a:cxnLst/>
              <a:rect l="l" t="t" r="r" b="b"/>
              <a:pathLst>
                <a:path w="1846" h="2549" extrusionOk="0">
                  <a:moveTo>
                    <a:pt x="1141" y="0"/>
                  </a:moveTo>
                  <a:lnTo>
                    <a:pt x="873" y="34"/>
                  </a:lnTo>
                  <a:lnTo>
                    <a:pt x="638" y="101"/>
                  </a:lnTo>
                  <a:lnTo>
                    <a:pt x="437" y="201"/>
                  </a:lnTo>
                  <a:lnTo>
                    <a:pt x="303" y="369"/>
                  </a:lnTo>
                  <a:lnTo>
                    <a:pt x="135" y="570"/>
                  </a:lnTo>
                  <a:lnTo>
                    <a:pt x="68" y="805"/>
                  </a:lnTo>
                  <a:lnTo>
                    <a:pt x="1" y="1040"/>
                  </a:lnTo>
                  <a:lnTo>
                    <a:pt x="1" y="1274"/>
                  </a:lnTo>
                  <a:lnTo>
                    <a:pt x="1" y="1610"/>
                  </a:lnTo>
                  <a:lnTo>
                    <a:pt x="102" y="1911"/>
                  </a:lnTo>
                  <a:lnTo>
                    <a:pt x="269" y="2146"/>
                  </a:lnTo>
                  <a:lnTo>
                    <a:pt x="504" y="2347"/>
                  </a:lnTo>
                  <a:lnTo>
                    <a:pt x="772" y="2481"/>
                  </a:lnTo>
                  <a:lnTo>
                    <a:pt x="1108" y="2549"/>
                  </a:lnTo>
                  <a:lnTo>
                    <a:pt x="1443" y="2515"/>
                  </a:lnTo>
                  <a:lnTo>
                    <a:pt x="1778" y="2347"/>
                  </a:lnTo>
                  <a:lnTo>
                    <a:pt x="1845" y="2280"/>
                  </a:lnTo>
                  <a:lnTo>
                    <a:pt x="1845" y="2213"/>
                  </a:lnTo>
                  <a:lnTo>
                    <a:pt x="1845" y="2180"/>
                  </a:lnTo>
                  <a:lnTo>
                    <a:pt x="1812" y="2113"/>
                  </a:lnTo>
                  <a:lnTo>
                    <a:pt x="1778" y="2079"/>
                  </a:lnTo>
                  <a:lnTo>
                    <a:pt x="1678" y="2079"/>
                  </a:lnTo>
                  <a:lnTo>
                    <a:pt x="1678" y="2113"/>
                  </a:lnTo>
                  <a:lnTo>
                    <a:pt x="1544" y="2180"/>
                  </a:lnTo>
                  <a:lnTo>
                    <a:pt x="1409" y="2213"/>
                  </a:lnTo>
                  <a:lnTo>
                    <a:pt x="1275" y="2247"/>
                  </a:lnTo>
                  <a:lnTo>
                    <a:pt x="1007" y="2247"/>
                  </a:lnTo>
                  <a:lnTo>
                    <a:pt x="839" y="2213"/>
                  </a:lnTo>
                  <a:lnTo>
                    <a:pt x="739" y="2146"/>
                  </a:lnTo>
                  <a:lnTo>
                    <a:pt x="638" y="2079"/>
                  </a:lnTo>
                  <a:lnTo>
                    <a:pt x="538" y="1978"/>
                  </a:lnTo>
                  <a:lnTo>
                    <a:pt x="470" y="1844"/>
                  </a:lnTo>
                  <a:lnTo>
                    <a:pt x="403" y="1744"/>
                  </a:lnTo>
                  <a:lnTo>
                    <a:pt x="370" y="1610"/>
                  </a:lnTo>
                  <a:lnTo>
                    <a:pt x="336" y="1442"/>
                  </a:lnTo>
                  <a:lnTo>
                    <a:pt x="336" y="1308"/>
                  </a:lnTo>
                  <a:lnTo>
                    <a:pt x="336" y="1140"/>
                  </a:lnTo>
                  <a:lnTo>
                    <a:pt x="370" y="1006"/>
                  </a:lnTo>
                  <a:lnTo>
                    <a:pt x="403" y="838"/>
                  </a:lnTo>
                  <a:lnTo>
                    <a:pt x="470" y="738"/>
                  </a:lnTo>
                  <a:lnTo>
                    <a:pt x="538" y="604"/>
                  </a:lnTo>
                  <a:lnTo>
                    <a:pt x="638" y="503"/>
                  </a:lnTo>
                  <a:lnTo>
                    <a:pt x="739" y="436"/>
                  </a:lnTo>
                  <a:lnTo>
                    <a:pt x="839" y="369"/>
                  </a:lnTo>
                  <a:lnTo>
                    <a:pt x="973" y="335"/>
                  </a:lnTo>
                  <a:lnTo>
                    <a:pt x="1476" y="335"/>
                  </a:lnTo>
                  <a:lnTo>
                    <a:pt x="1544" y="369"/>
                  </a:lnTo>
                  <a:lnTo>
                    <a:pt x="1577" y="402"/>
                  </a:lnTo>
                  <a:lnTo>
                    <a:pt x="1644" y="436"/>
                  </a:lnTo>
                  <a:lnTo>
                    <a:pt x="1678" y="436"/>
                  </a:lnTo>
                  <a:lnTo>
                    <a:pt x="1745" y="402"/>
                  </a:lnTo>
                  <a:lnTo>
                    <a:pt x="1778" y="369"/>
                  </a:lnTo>
                  <a:lnTo>
                    <a:pt x="1812" y="335"/>
                  </a:lnTo>
                  <a:lnTo>
                    <a:pt x="1812" y="302"/>
                  </a:lnTo>
                  <a:lnTo>
                    <a:pt x="1812" y="201"/>
                  </a:lnTo>
                  <a:lnTo>
                    <a:pt x="1745" y="168"/>
                  </a:lnTo>
                  <a:lnTo>
                    <a:pt x="1443" y="34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15;p67">
              <a:extLst>
                <a:ext uri="{FF2B5EF4-FFF2-40B4-BE49-F238E27FC236}">
                  <a16:creationId xmlns:a16="http://schemas.microsoft.com/office/drawing/2014/main" id="{A553BEB8-EED6-40B5-9527-A7A1894EF696}"/>
                </a:ext>
              </a:extLst>
            </p:cNvPr>
            <p:cNvSpPr/>
            <p:nvPr/>
          </p:nvSpPr>
          <p:spPr>
            <a:xfrm>
              <a:off x="6856628" y="2976415"/>
              <a:ext cx="27418" cy="28535"/>
            </a:xfrm>
            <a:custGeom>
              <a:avLst/>
              <a:gdLst/>
              <a:ahLst/>
              <a:cxnLst/>
              <a:rect l="l" t="t" r="r" b="b"/>
              <a:pathLst>
                <a:path w="1644" h="1711" extrusionOk="0">
                  <a:moveTo>
                    <a:pt x="806" y="168"/>
                  </a:moveTo>
                  <a:lnTo>
                    <a:pt x="1040" y="201"/>
                  </a:lnTo>
                  <a:lnTo>
                    <a:pt x="1208" y="336"/>
                  </a:lnTo>
                  <a:lnTo>
                    <a:pt x="1342" y="570"/>
                  </a:lnTo>
                  <a:lnTo>
                    <a:pt x="1342" y="839"/>
                  </a:lnTo>
                  <a:lnTo>
                    <a:pt x="1342" y="1073"/>
                  </a:lnTo>
                  <a:lnTo>
                    <a:pt x="1208" y="1308"/>
                  </a:lnTo>
                  <a:lnTo>
                    <a:pt x="1040" y="1476"/>
                  </a:lnTo>
                  <a:lnTo>
                    <a:pt x="571" y="1476"/>
                  </a:lnTo>
                  <a:lnTo>
                    <a:pt x="403" y="1308"/>
                  </a:lnTo>
                  <a:lnTo>
                    <a:pt x="303" y="1073"/>
                  </a:lnTo>
                  <a:lnTo>
                    <a:pt x="303" y="570"/>
                  </a:lnTo>
                  <a:lnTo>
                    <a:pt x="403" y="336"/>
                  </a:lnTo>
                  <a:lnTo>
                    <a:pt x="571" y="201"/>
                  </a:lnTo>
                  <a:lnTo>
                    <a:pt x="806" y="168"/>
                  </a:lnTo>
                  <a:close/>
                  <a:moveTo>
                    <a:pt x="470" y="0"/>
                  </a:moveTo>
                  <a:lnTo>
                    <a:pt x="202" y="201"/>
                  </a:lnTo>
                  <a:lnTo>
                    <a:pt x="1" y="503"/>
                  </a:lnTo>
                  <a:lnTo>
                    <a:pt x="1" y="1174"/>
                  </a:lnTo>
                  <a:lnTo>
                    <a:pt x="202" y="1442"/>
                  </a:lnTo>
                  <a:lnTo>
                    <a:pt x="470" y="1677"/>
                  </a:lnTo>
                  <a:lnTo>
                    <a:pt x="806" y="1710"/>
                  </a:lnTo>
                  <a:lnTo>
                    <a:pt x="1141" y="1677"/>
                  </a:lnTo>
                  <a:lnTo>
                    <a:pt x="1443" y="1442"/>
                  </a:lnTo>
                  <a:lnTo>
                    <a:pt x="1610" y="1174"/>
                  </a:lnTo>
                  <a:lnTo>
                    <a:pt x="1644" y="839"/>
                  </a:lnTo>
                  <a:lnTo>
                    <a:pt x="1610" y="470"/>
                  </a:lnTo>
                  <a:lnTo>
                    <a:pt x="1409" y="201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16;p67">
              <a:extLst>
                <a:ext uri="{FF2B5EF4-FFF2-40B4-BE49-F238E27FC236}">
                  <a16:creationId xmlns:a16="http://schemas.microsoft.com/office/drawing/2014/main" id="{E46EA5DE-1AA4-4915-860D-0DF49043EA4D}"/>
                </a:ext>
              </a:extLst>
            </p:cNvPr>
            <p:cNvSpPr/>
            <p:nvPr/>
          </p:nvSpPr>
          <p:spPr>
            <a:xfrm>
              <a:off x="6890183" y="2975848"/>
              <a:ext cx="24633" cy="28535"/>
            </a:xfrm>
            <a:custGeom>
              <a:avLst/>
              <a:gdLst/>
              <a:ahLst/>
              <a:cxnLst/>
              <a:rect l="l" t="t" r="r" b="b"/>
              <a:pathLst>
                <a:path w="1477" h="1711" extrusionOk="0">
                  <a:moveTo>
                    <a:pt x="705" y="1"/>
                  </a:moveTo>
                  <a:lnTo>
                    <a:pt x="537" y="68"/>
                  </a:lnTo>
                  <a:lnTo>
                    <a:pt x="403" y="168"/>
                  </a:lnTo>
                  <a:lnTo>
                    <a:pt x="336" y="303"/>
                  </a:lnTo>
                  <a:lnTo>
                    <a:pt x="336" y="168"/>
                  </a:lnTo>
                  <a:lnTo>
                    <a:pt x="303" y="101"/>
                  </a:lnTo>
                  <a:lnTo>
                    <a:pt x="269" y="68"/>
                  </a:lnTo>
                  <a:lnTo>
                    <a:pt x="235" y="34"/>
                  </a:lnTo>
                  <a:lnTo>
                    <a:pt x="101" y="34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68"/>
                  </a:lnTo>
                  <a:lnTo>
                    <a:pt x="1" y="1543"/>
                  </a:lnTo>
                  <a:lnTo>
                    <a:pt x="34" y="1610"/>
                  </a:lnTo>
                  <a:lnTo>
                    <a:pt x="68" y="1677"/>
                  </a:lnTo>
                  <a:lnTo>
                    <a:pt x="101" y="1711"/>
                  </a:lnTo>
                  <a:lnTo>
                    <a:pt x="168" y="1711"/>
                  </a:lnTo>
                  <a:lnTo>
                    <a:pt x="235" y="1677"/>
                  </a:lnTo>
                  <a:lnTo>
                    <a:pt x="269" y="1677"/>
                  </a:lnTo>
                  <a:lnTo>
                    <a:pt x="303" y="1610"/>
                  </a:lnTo>
                  <a:lnTo>
                    <a:pt x="336" y="1543"/>
                  </a:lnTo>
                  <a:lnTo>
                    <a:pt x="336" y="705"/>
                  </a:lnTo>
                  <a:lnTo>
                    <a:pt x="336" y="504"/>
                  </a:lnTo>
                  <a:lnTo>
                    <a:pt x="470" y="336"/>
                  </a:lnTo>
                  <a:lnTo>
                    <a:pt x="604" y="202"/>
                  </a:lnTo>
                  <a:lnTo>
                    <a:pt x="940" y="202"/>
                  </a:lnTo>
                  <a:lnTo>
                    <a:pt x="1074" y="303"/>
                  </a:lnTo>
                  <a:lnTo>
                    <a:pt x="1174" y="470"/>
                  </a:lnTo>
                  <a:lnTo>
                    <a:pt x="1174" y="638"/>
                  </a:lnTo>
                  <a:lnTo>
                    <a:pt x="1174" y="1543"/>
                  </a:lnTo>
                  <a:lnTo>
                    <a:pt x="1174" y="1610"/>
                  </a:lnTo>
                  <a:lnTo>
                    <a:pt x="1241" y="1677"/>
                  </a:lnTo>
                  <a:lnTo>
                    <a:pt x="1275" y="1711"/>
                  </a:lnTo>
                  <a:lnTo>
                    <a:pt x="1376" y="1711"/>
                  </a:lnTo>
                  <a:lnTo>
                    <a:pt x="1443" y="1677"/>
                  </a:lnTo>
                  <a:lnTo>
                    <a:pt x="1476" y="1610"/>
                  </a:lnTo>
                  <a:lnTo>
                    <a:pt x="1476" y="1543"/>
                  </a:lnTo>
                  <a:lnTo>
                    <a:pt x="1476" y="638"/>
                  </a:lnTo>
                  <a:lnTo>
                    <a:pt x="1476" y="370"/>
                  </a:lnTo>
                  <a:lnTo>
                    <a:pt x="1309" y="16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17;p67">
              <a:extLst>
                <a:ext uri="{FF2B5EF4-FFF2-40B4-BE49-F238E27FC236}">
                  <a16:creationId xmlns:a16="http://schemas.microsoft.com/office/drawing/2014/main" id="{3D6C5019-E458-43FA-BFFD-C82F6C5BC3EC}"/>
                </a:ext>
              </a:extLst>
            </p:cNvPr>
            <p:cNvSpPr/>
            <p:nvPr/>
          </p:nvSpPr>
          <p:spPr>
            <a:xfrm>
              <a:off x="6922071" y="2975848"/>
              <a:ext cx="22932" cy="29669"/>
            </a:xfrm>
            <a:custGeom>
              <a:avLst/>
              <a:gdLst/>
              <a:ahLst/>
              <a:cxnLst/>
              <a:rect l="l" t="t" r="r" b="b"/>
              <a:pathLst>
                <a:path w="1375" h="1779" extrusionOk="0">
                  <a:moveTo>
                    <a:pt x="436" y="1"/>
                  </a:moveTo>
                  <a:lnTo>
                    <a:pt x="335" y="34"/>
                  </a:lnTo>
                  <a:lnTo>
                    <a:pt x="201" y="101"/>
                  </a:lnTo>
                  <a:lnTo>
                    <a:pt x="134" y="168"/>
                  </a:lnTo>
                  <a:lnTo>
                    <a:pt x="67" y="235"/>
                  </a:lnTo>
                  <a:lnTo>
                    <a:pt x="34" y="336"/>
                  </a:lnTo>
                  <a:lnTo>
                    <a:pt x="0" y="437"/>
                  </a:lnTo>
                  <a:lnTo>
                    <a:pt x="0" y="504"/>
                  </a:lnTo>
                  <a:lnTo>
                    <a:pt x="0" y="571"/>
                  </a:lnTo>
                  <a:lnTo>
                    <a:pt x="34" y="638"/>
                  </a:lnTo>
                  <a:lnTo>
                    <a:pt x="67" y="705"/>
                  </a:lnTo>
                  <a:lnTo>
                    <a:pt x="134" y="772"/>
                  </a:lnTo>
                  <a:lnTo>
                    <a:pt x="201" y="806"/>
                  </a:lnTo>
                  <a:lnTo>
                    <a:pt x="235" y="839"/>
                  </a:lnTo>
                  <a:lnTo>
                    <a:pt x="369" y="873"/>
                  </a:lnTo>
                  <a:lnTo>
                    <a:pt x="503" y="906"/>
                  </a:lnTo>
                  <a:lnTo>
                    <a:pt x="805" y="973"/>
                  </a:lnTo>
                  <a:lnTo>
                    <a:pt x="939" y="1007"/>
                  </a:lnTo>
                  <a:lnTo>
                    <a:pt x="1006" y="1074"/>
                  </a:lnTo>
                  <a:lnTo>
                    <a:pt x="1073" y="1141"/>
                  </a:lnTo>
                  <a:lnTo>
                    <a:pt x="1073" y="1241"/>
                  </a:lnTo>
                  <a:lnTo>
                    <a:pt x="1073" y="1376"/>
                  </a:lnTo>
                  <a:lnTo>
                    <a:pt x="973" y="1443"/>
                  </a:lnTo>
                  <a:lnTo>
                    <a:pt x="838" y="1510"/>
                  </a:lnTo>
                  <a:lnTo>
                    <a:pt x="671" y="1543"/>
                  </a:lnTo>
                  <a:lnTo>
                    <a:pt x="403" y="1510"/>
                  </a:lnTo>
                  <a:lnTo>
                    <a:pt x="168" y="1376"/>
                  </a:lnTo>
                  <a:lnTo>
                    <a:pt x="34" y="1376"/>
                  </a:lnTo>
                  <a:lnTo>
                    <a:pt x="0" y="1409"/>
                  </a:lnTo>
                  <a:lnTo>
                    <a:pt x="0" y="1476"/>
                  </a:lnTo>
                  <a:lnTo>
                    <a:pt x="0" y="1543"/>
                  </a:lnTo>
                  <a:lnTo>
                    <a:pt x="67" y="1577"/>
                  </a:lnTo>
                  <a:lnTo>
                    <a:pt x="201" y="1677"/>
                  </a:lnTo>
                  <a:lnTo>
                    <a:pt x="335" y="1711"/>
                  </a:lnTo>
                  <a:lnTo>
                    <a:pt x="503" y="1744"/>
                  </a:lnTo>
                  <a:lnTo>
                    <a:pt x="704" y="1778"/>
                  </a:lnTo>
                  <a:lnTo>
                    <a:pt x="872" y="1744"/>
                  </a:lnTo>
                  <a:lnTo>
                    <a:pt x="1040" y="1711"/>
                  </a:lnTo>
                  <a:lnTo>
                    <a:pt x="1174" y="1644"/>
                  </a:lnTo>
                  <a:lnTo>
                    <a:pt x="1274" y="1543"/>
                  </a:lnTo>
                  <a:lnTo>
                    <a:pt x="1341" y="1409"/>
                  </a:lnTo>
                  <a:lnTo>
                    <a:pt x="1375" y="1241"/>
                  </a:lnTo>
                  <a:lnTo>
                    <a:pt x="1341" y="1074"/>
                  </a:lnTo>
                  <a:lnTo>
                    <a:pt x="1241" y="940"/>
                  </a:lnTo>
                  <a:lnTo>
                    <a:pt x="1073" y="839"/>
                  </a:lnTo>
                  <a:lnTo>
                    <a:pt x="872" y="772"/>
                  </a:lnTo>
                  <a:lnTo>
                    <a:pt x="604" y="705"/>
                  </a:lnTo>
                  <a:lnTo>
                    <a:pt x="470" y="671"/>
                  </a:lnTo>
                  <a:lnTo>
                    <a:pt x="369" y="604"/>
                  </a:lnTo>
                  <a:lnTo>
                    <a:pt x="302" y="537"/>
                  </a:lnTo>
                  <a:lnTo>
                    <a:pt x="302" y="470"/>
                  </a:lnTo>
                  <a:lnTo>
                    <a:pt x="335" y="370"/>
                  </a:lnTo>
                  <a:lnTo>
                    <a:pt x="403" y="303"/>
                  </a:lnTo>
                  <a:lnTo>
                    <a:pt x="537" y="235"/>
                  </a:lnTo>
                  <a:lnTo>
                    <a:pt x="872" y="235"/>
                  </a:lnTo>
                  <a:lnTo>
                    <a:pt x="939" y="269"/>
                  </a:lnTo>
                  <a:lnTo>
                    <a:pt x="1006" y="269"/>
                  </a:lnTo>
                  <a:lnTo>
                    <a:pt x="1073" y="303"/>
                  </a:lnTo>
                  <a:lnTo>
                    <a:pt x="1241" y="303"/>
                  </a:lnTo>
                  <a:lnTo>
                    <a:pt x="1274" y="269"/>
                  </a:lnTo>
                  <a:lnTo>
                    <a:pt x="1274" y="235"/>
                  </a:lnTo>
                  <a:lnTo>
                    <a:pt x="1274" y="202"/>
                  </a:lnTo>
                  <a:lnTo>
                    <a:pt x="1274" y="168"/>
                  </a:lnTo>
                  <a:lnTo>
                    <a:pt x="1241" y="135"/>
                  </a:lnTo>
                  <a:lnTo>
                    <a:pt x="1107" y="68"/>
                  </a:lnTo>
                  <a:lnTo>
                    <a:pt x="973" y="34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18;p67">
              <a:extLst>
                <a:ext uri="{FF2B5EF4-FFF2-40B4-BE49-F238E27FC236}">
                  <a16:creationId xmlns:a16="http://schemas.microsoft.com/office/drawing/2014/main" id="{7814567B-F232-4223-929E-98DCE2573F55}"/>
                </a:ext>
              </a:extLst>
            </p:cNvPr>
            <p:cNvSpPr/>
            <p:nvPr/>
          </p:nvSpPr>
          <p:spPr>
            <a:xfrm>
              <a:off x="6950022" y="2976415"/>
              <a:ext cx="27418" cy="28535"/>
            </a:xfrm>
            <a:custGeom>
              <a:avLst/>
              <a:gdLst/>
              <a:ahLst/>
              <a:cxnLst/>
              <a:rect l="l" t="t" r="r" b="b"/>
              <a:pathLst>
                <a:path w="1644" h="1711" extrusionOk="0">
                  <a:moveTo>
                    <a:pt x="839" y="168"/>
                  </a:moveTo>
                  <a:lnTo>
                    <a:pt x="1040" y="201"/>
                  </a:lnTo>
                  <a:lnTo>
                    <a:pt x="1208" y="336"/>
                  </a:lnTo>
                  <a:lnTo>
                    <a:pt x="1342" y="570"/>
                  </a:lnTo>
                  <a:lnTo>
                    <a:pt x="1376" y="839"/>
                  </a:lnTo>
                  <a:lnTo>
                    <a:pt x="1342" y="1073"/>
                  </a:lnTo>
                  <a:lnTo>
                    <a:pt x="1208" y="1308"/>
                  </a:lnTo>
                  <a:lnTo>
                    <a:pt x="1007" y="1442"/>
                  </a:lnTo>
                  <a:lnTo>
                    <a:pt x="571" y="1442"/>
                  </a:lnTo>
                  <a:lnTo>
                    <a:pt x="403" y="1308"/>
                  </a:lnTo>
                  <a:lnTo>
                    <a:pt x="269" y="1073"/>
                  </a:lnTo>
                  <a:lnTo>
                    <a:pt x="269" y="839"/>
                  </a:lnTo>
                  <a:lnTo>
                    <a:pt x="269" y="570"/>
                  </a:lnTo>
                  <a:lnTo>
                    <a:pt x="403" y="336"/>
                  </a:lnTo>
                  <a:lnTo>
                    <a:pt x="571" y="168"/>
                  </a:lnTo>
                  <a:close/>
                  <a:moveTo>
                    <a:pt x="504" y="0"/>
                  </a:moveTo>
                  <a:lnTo>
                    <a:pt x="202" y="201"/>
                  </a:lnTo>
                  <a:lnTo>
                    <a:pt x="1" y="503"/>
                  </a:lnTo>
                  <a:lnTo>
                    <a:pt x="1" y="1174"/>
                  </a:lnTo>
                  <a:lnTo>
                    <a:pt x="202" y="1442"/>
                  </a:lnTo>
                  <a:lnTo>
                    <a:pt x="470" y="1677"/>
                  </a:lnTo>
                  <a:lnTo>
                    <a:pt x="839" y="1710"/>
                  </a:lnTo>
                  <a:lnTo>
                    <a:pt x="1174" y="1677"/>
                  </a:lnTo>
                  <a:lnTo>
                    <a:pt x="1476" y="1442"/>
                  </a:lnTo>
                  <a:lnTo>
                    <a:pt x="1644" y="1174"/>
                  </a:lnTo>
                  <a:lnTo>
                    <a:pt x="1644" y="503"/>
                  </a:lnTo>
                  <a:lnTo>
                    <a:pt x="1476" y="201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19;p67">
              <a:extLst>
                <a:ext uri="{FF2B5EF4-FFF2-40B4-BE49-F238E27FC236}">
                  <a16:creationId xmlns:a16="http://schemas.microsoft.com/office/drawing/2014/main" id="{FFAABDCC-1113-4150-96E5-18AB5B17B2C0}"/>
                </a:ext>
              </a:extLst>
            </p:cNvPr>
            <p:cNvSpPr/>
            <p:nvPr/>
          </p:nvSpPr>
          <p:spPr>
            <a:xfrm>
              <a:off x="6984695" y="2964107"/>
              <a:ext cx="5053" cy="40276"/>
            </a:xfrm>
            <a:custGeom>
              <a:avLst/>
              <a:gdLst/>
              <a:ahLst/>
              <a:cxnLst/>
              <a:rect l="l" t="t" r="r" b="b"/>
              <a:pathLst>
                <a:path w="303" h="2415" extrusionOk="0">
                  <a:moveTo>
                    <a:pt x="68" y="1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168"/>
                  </a:lnTo>
                  <a:lnTo>
                    <a:pt x="1" y="2247"/>
                  </a:lnTo>
                  <a:lnTo>
                    <a:pt x="1" y="2314"/>
                  </a:lnTo>
                  <a:lnTo>
                    <a:pt x="34" y="2381"/>
                  </a:lnTo>
                  <a:lnTo>
                    <a:pt x="68" y="2415"/>
                  </a:lnTo>
                  <a:lnTo>
                    <a:pt x="202" y="2415"/>
                  </a:lnTo>
                  <a:lnTo>
                    <a:pt x="236" y="2381"/>
                  </a:lnTo>
                  <a:lnTo>
                    <a:pt x="303" y="2314"/>
                  </a:lnTo>
                  <a:lnTo>
                    <a:pt x="303" y="2247"/>
                  </a:lnTo>
                  <a:lnTo>
                    <a:pt x="303" y="168"/>
                  </a:lnTo>
                  <a:lnTo>
                    <a:pt x="2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20;p67">
              <a:extLst>
                <a:ext uri="{FF2B5EF4-FFF2-40B4-BE49-F238E27FC236}">
                  <a16:creationId xmlns:a16="http://schemas.microsoft.com/office/drawing/2014/main" id="{2F67123E-7897-4017-8718-F17FB3C27050}"/>
                </a:ext>
              </a:extLst>
            </p:cNvPr>
            <p:cNvSpPr/>
            <p:nvPr/>
          </p:nvSpPr>
          <p:spPr>
            <a:xfrm>
              <a:off x="6996452" y="2975848"/>
              <a:ext cx="25733" cy="28535"/>
            </a:xfrm>
            <a:custGeom>
              <a:avLst/>
              <a:gdLst/>
              <a:ahLst/>
              <a:cxnLst/>
              <a:rect l="l" t="t" r="r" b="b"/>
              <a:pathLst>
                <a:path w="1543" h="1711" extrusionOk="0">
                  <a:moveTo>
                    <a:pt x="838" y="202"/>
                  </a:moveTo>
                  <a:lnTo>
                    <a:pt x="1006" y="235"/>
                  </a:lnTo>
                  <a:lnTo>
                    <a:pt x="1174" y="336"/>
                  </a:lnTo>
                  <a:lnTo>
                    <a:pt x="1274" y="537"/>
                  </a:lnTo>
                  <a:lnTo>
                    <a:pt x="1308" y="738"/>
                  </a:lnTo>
                  <a:lnTo>
                    <a:pt x="302" y="738"/>
                  </a:lnTo>
                  <a:lnTo>
                    <a:pt x="335" y="638"/>
                  </a:lnTo>
                  <a:lnTo>
                    <a:pt x="369" y="537"/>
                  </a:lnTo>
                  <a:lnTo>
                    <a:pt x="402" y="437"/>
                  </a:lnTo>
                  <a:lnTo>
                    <a:pt x="470" y="370"/>
                  </a:lnTo>
                  <a:lnTo>
                    <a:pt x="537" y="303"/>
                  </a:lnTo>
                  <a:lnTo>
                    <a:pt x="604" y="235"/>
                  </a:lnTo>
                  <a:lnTo>
                    <a:pt x="704" y="202"/>
                  </a:lnTo>
                  <a:close/>
                  <a:moveTo>
                    <a:pt x="771" y="1"/>
                  </a:moveTo>
                  <a:lnTo>
                    <a:pt x="570" y="34"/>
                  </a:lnTo>
                  <a:lnTo>
                    <a:pt x="369" y="135"/>
                  </a:lnTo>
                  <a:lnTo>
                    <a:pt x="201" y="269"/>
                  </a:lnTo>
                  <a:lnTo>
                    <a:pt x="101" y="437"/>
                  </a:lnTo>
                  <a:lnTo>
                    <a:pt x="0" y="638"/>
                  </a:lnTo>
                  <a:lnTo>
                    <a:pt x="0" y="873"/>
                  </a:lnTo>
                  <a:lnTo>
                    <a:pt x="0" y="1107"/>
                  </a:lnTo>
                  <a:lnTo>
                    <a:pt x="101" y="1342"/>
                  </a:lnTo>
                  <a:lnTo>
                    <a:pt x="235" y="1510"/>
                  </a:lnTo>
                  <a:lnTo>
                    <a:pt x="402" y="1644"/>
                  </a:lnTo>
                  <a:lnTo>
                    <a:pt x="604" y="1711"/>
                  </a:lnTo>
                  <a:lnTo>
                    <a:pt x="805" y="1711"/>
                  </a:lnTo>
                  <a:lnTo>
                    <a:pt x="1174" y="1677"/>
                  </a:lnTo>
                  <a:lnTo>
                    <a:pt x="1442" y="1476"/>
                  </a:lnTo>
                  <a:lnTo>
                    <a:pt x="1476" y="1443"/>
                  </a:lnTo>
                  <a:lnTo>
                    <a:pt x="1509" y="1376"/>
                  </a:lnTo>
                  <a:lnTo>
                    <a:pt x="1509" y="1342"/>
                  </a:lnTo>
                  <a:lnTo>
                    <a:pt x="1476" y="1309"/>
                  </a:lnTo>
                  <a:lnTo>
                    <a:pt x="1442" y="1275"/>
                  </a:lnTo>
                  <a:lnTo>
                    <a:pt x="1375" y="1275"/>
                  </a:lnTo>
                  <a:lnTo>
                    <a:pt x="1341" y="1309"/>
                  </a:lnTo>
                  <a:lnTo>
                    <a:pt x="1241" y="1376"/>
                  </a:lnTo>
                  <a:lnTo>
                    <a:pt x="1107" y="1443"/>
                  </a:lnTo>
                  <a:lnTo>
                    <a:pt x="973" y="1510"/>
                  </a:lnTo>
                  <a:lnTo>
                    <a:pt x="838" y="1510"/>
                  </a:lnTo>
                  <a:lnTo>
                    <a:pt x="604" y="1476"/>
                  </a:lnTo>
                  <a:lnTo>
                    <a:pt x="436" y="1342"/>
                  </a:lnTo>
                  <a:lnTo>
                    <a:pt x="302" y="1174"/>
                  </a:lnTo>
                  <a:lnTo>
                    <a:pt x="302" y="940"/>
                  </a:lnTo>
                  <a:lnTo>
                    <a:pt x="1476" y="940"/>
                  </a:lnTo>
                  <a:lnTo>
                    <a:pt x="1509" y="906"/>
                  </a:lnTo>
                  <a:lnTo>
                    <a:pt x="1543" y="873"/>
                  </a:lnTo>
                  <a:lnTo>
                    <a:pt x="1543" y="806"/>
                  </a:lnTo>
                  <a:lnTo>
                    <a:pt x="1543" y="671"/>
                  </a:lnTo>
                  <a:lnTo>
                    <a:pt x="1509" y="504"/>
                  </a:lnTo>
                  <a:lnTo>
                    <a:pt x="1442" y="370"/>
                  </a:lnTo>
                  <a:lnTo>
                    <a:pt x="1375" y="235"/>
                  </a:lnTo>
                  <a:lnTo>
                    <a:pt x="1274" y="135"/>
                  </a:lnTo>
                  <a:lnTo>
                    <a:pt x="1140" y="68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21;p67">
              <a:extLst>
                <a:ext uri="{FF2B5EF4-FFF2-40B4-BE49-F238E27FC236}">
                  <a16:creationId xmlns:a16="http://schemas.microsoft.com/office/drawing/2014/main" id="{4BEF5CAE-7DBD-4F56-9C62-5B9D3DE7800A}"/>
                </a:ext>
              </a:extLst>
            </p:cNvPr>
            <p:cNvSpPr/>
            <p:nvPr/>
          </p:nvSpPr>
          <p:spPr>
            <a:xfrm>
              <a:off x="6315277" y="2970261"/>
              <a:ext cx="42511" cy="17"/>
            </a:xfrm>
            <a:custGeom>
              <a:avLst/>
              <a:gdLst/>
              <a:ahLst/>
              <a:cxnLst/>
              <a:rect l="l" t="t" r="r" b="b"/>
              <a:pathLst>
                <a:path w="2549" h="1" fill="none" extrusionOk="0">
                  <a:moveTo>
                    <a:pt x="0" y="0"/>
                  </a:moveTo>
                  <a:lnTo>
                    <a:pt x="2549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22;p67">
              <a:extLst>
                <a:ext uri="{FF2B5EF4-FFF2-40B4-BE49-F238E27FC236}">
                  <a16:creationId xmlns:a16="http://schemas.microsoft.com/office/drawing/2014/main" id="{B871FFB4-4309-4005-8AE7-2429FC23534C}"/>
                </a:ext>
              </a:extLst>
            </p:cNvPr>
            <p:cNvSpPr/>
            <p:nvPr/>
          </p:nvSpPr>
          <p:spPr>
            <a:xfrm>
              <a:off x="6315277" y="2988723"/>
              <a:ext cx="42511" cy="17"/>
            </a:xfrm>
            <a:custGeom>
              <a:avLst/>
              <a:gdLst/>
              <a:ahLst/>
              <a:cxnLst/>
              <a:rect l="l" t="t" r="r" b="b"/>
              <a:pathLst>
                <a:path w="2549" h="1" fill="none" extrusionOk="0">
                  <a:moveTo>
                    <a:pt x="0" y="0"/>
                  </a:moveTo>
                  <a:lnTo>
                    <a:pt x="2549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23;p67">
              <a:extLst>
                <a:ext uri="{FF2B5EF4-FFF2-40B4-BE49-F238E27FC236}">
                  <a16:creationId xmlns:a16="http://schemas.microsoft.com/office/drawing/2014/main" id="{4D6D47CD-7D14-40BC-8209-6EF4B01BFB40}"/>
                </a:ext>
              </a:extLst>
            </p:cNvPr>
            <p:cNvSpPr/>
            <p:nvPr/>
          </p:nvSpPr>
          <p:spPr>
            <a:xfrm>
              <a:off x="6315277" y="3007168"/>
              <a:ext cx="42511" cy="17"/>
            </a:xfrm>
            <a:custGeom>
              <a:avLst/>
              <a:gdLst/>
              <a:ahLst/>
              <a:cxnLst/>
              <a:rect l="l" t="t" r="r" b="b"/>
              <a:pathLst>
                <a:path w="2549" h="1" fill="none" extrusionOk="0">
                  <a:moveTo>
                    <a:pt x="0" y="1"/>
                  </a:moveTo>
                  <a:lnTo>
                    <a:pt x="254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24;p67">
              <a:extLst>
                <a:ext uri="{FF2B5EF4-FFF2-40B4-BE49-F238E27FC236}">
                  <a16:creationId xmlns:a16="http://schemas.microsoft.com/office/drawing/2014/main" id="{2989D919-6C18-4F47-B634-787674E0D07B}"/>
                </a:ext>
              </a:extLst>
            </p:cNvPr>
            <p:cNvSpPr/>
            <p:nvPr/>
          </p:nvSpPr>
          <p:spPr>
            <a:xfrm>
              <a:off x="7112778" y="2951248"/>
              <a:ext cx="37474" cy="37491"/>
            </a:xfrm>
            <a:custGeom>
              <a:avLst/>
              <a:gdLst/>
              <a:ahLst/>
              <a:cxnLst/>
              <a:rect l="l" t="t" r="r" b="b"/>
              <a:pathLst>
                <a:path w="2247" h="2248" fill="none" extrusionOk="0">
                  <a:moveTo>
                    <a:pt x="2247" y="1140"/>
                  </a:moveTo>
                  <a:lnTo>
                    <a:pt x="2213" y="1476"/>
                  </a:lnTo>
                  <a:lnTo>
                    <a:pt x="1811" y="2012"/>
                  </a:lnTo>
                  <a:lnTo>
                    <a:pt x="1241" y="2247"/>
                  </a:lnTo>
                  <a:lnTo>
                    <a:pt x="604" y="2146"/>
                  </a:lnTo>
                  <a:lnTo>
                    <a:pt x="335" y="1912"/>
                  </a:lnTo>
                  <a:lnTo>
                    <a:pt x="101" y="1643"/>
                  </a:lnTo>
                  <a:lnTo>
                    <a:pt x="0" y="1006"/>
                  </a:lnTo>
                  <a:lnTo>
                    <a:pt x="235" y="436"/>
                  </a:lnTo>
                  <a:lnTo>
                    <a:pt x="771" y="34"/>
                  </a:lnTo>
                  <a:lnTo>
                    <a:pt x="1140" y="0"/>
                  </a:lnTo>
                  <a:lnTo>
                    <a:pt x="1341" y="34"/>
                  </a:lnTo>
                  <a:lnTo>
                    <a:pt x="1744" y="201"/>
                  </a:lnTo>
                  <a:lnTo>
                    <a:pt x="2046" y="503"/>
                  </a:lnTo>
                  <a:lnTo>
                    <a:pt x="2213" y="906"/>
                  </a:lnTo>
                  <a:lnTo>
                    <a:pt x="2247" y="1140"/>
                  </a:lnTo>
                  <a:close/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25;p67">
              <a:extLst>
                <a:ext uri="{FF2B5EF4-FFF2-40B4-BE49-F238E27FC236}">
                  <a16:creationId xmlns:a16="http://schemas.microsoft.com/office/drawing/2014/main" id="{A2399ED7-EFCB-4672-93D6-88005E15F532}"/>
                </a:ext>
              </a:extLst>
            </p:cNvPr>
            <p:cNvSpPr/>
            <p:nvPr/>
          </p:nvSpPr>
          <p:spPr>
            <a:xfrm>
              <a:off x="7145199" y="2983686"/>
              <a:ext cx="26867" cy="23499"/>
            </a:xfrm>
            <a:custGeom>
              <a:avLst/>
              <a:gdLst/>
              <a:ahLst/>
              <a:cxnLst/>
              <a:rect l="l" t="t" r="r" b="b"/>
              <a:pathLst>
                <a:path w="1611" h="1409" fill="none" extrusionOk="0">
                  <a:moveTo>
                    <a:pt x="1" y="0"/>
                  </a:moveTo>
                  <a:lnTo>
                    <a:pt x="1611" y="1409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26;p67">
              <a:extLst>
                <a:ext uri="{FF2B5EF4-FFF2-40B4-BE49-F238E27FC236}">
                  <a16:creationId xmlns:a16="http://schemas.microsoft.com/office/drawing/2014/main" id="{D46819C3-5563-421B-BEB1-FAF4C08A4E15}"/>
                </a:ext>
              </a:extLst>
            </p:cNvPr>
            <p:cNvSpPr/>
            <p:nvPr/>
          </p:nvSpPr>
          <p:spPr>
            <a:xfrm>
              <a:off x="6363925" y="3597185"/>
              <a:ext cx="37491" cy="37491"/>
            </a:xfrm>
            <a:custGeom>
              <a:avLst/>
              <a:gdLst/>
              <a:ahLst/>
              <a:cxnLst/>
              <a:rect l="l" t="t" r="r" b="b"/>
              <a:pathLst>
                <a:path w="2248" h="2248" fill="none" extrusionOk="0">
                  <a:moveTo>
                    <a:pt x="2248" y="1107"/>
                  </a:moveTo>
                  <a:lnTo>
                    <a:pt x="2214" y="1476"/>
                  </a:lnTo>
                  <a:lnTo>
                    <a:pt x="1845" y="2012"/>
                  </a:lnTo>
                  <a:lnTo>
                    <a:pt x="1242" y="2247"/>
                  </a:lnTo>
                  <a:lnTo>
                    <a:pt x="604" y="2146"/>
                  </a:lnTo>
                  <a:lnTo>
                    <a:pt x="336" y="1912"/>
                  </a:lnTo>
                  <a:lnTo>
                    <a:pt x="101" y="1643"/>
                  </a:lnTo>
                  <a:lnTo>
                    <a:pt x="1" y="1006"/>
                  </a:lnTo>
                  <a:lnTo>
                    <a:pt x="236" y="403"/>
                  </a:lnTo>
                  <a:lnTo>
                    <a:pt x="772" y="34"/>
                  </a:lnTo>
                  <a:lnTo>
                    <a:pt x="1141" y="0"/>
                  </a:lnTo>
                  <a:lnTo>
                    <a:pt x="1342" y="34"/>
                  </a:lnTo>
                  <a:lnTo>
                    <a:pt x="1745" y="202"/>
                  </a:lnTo>
                  <a:lnTo>
                    <a:pt x="2046" y="503"/>
                  </a:lnTo>
                  <a:lnTo>
                    <a:pt x="2214" y="872"/>
                  </a:lnTo>
                  <a:lnTo>
                    <a:pt x="2248" y="1107"/>
                  </a:lnTo>
                  <a:close/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27;p67">
              <a:extLst>
                <a:ext uri="{FF2B5EF4-FFF2-40B4-BE49-F238E27FC236}">
                  <a16:creationId xmlns:a16="http://schemas.microsoft.com/office/drawing/2014/main" id="{2EF33D61-B9CC-4D58-931B-EF1DAED3ADA5}"/>
                </a:ext>
              </a:extLst>
            </p:cNvPr>
            <p:cNvSpPr/>
            <p:nvPr/>
          </p:nvSpPr>
          <p:spPr>
            <a:xfrm>
              <a:off x="6395812" y="3629055"/>
              <a:ext cx="27418" cy="24066"/>
            </a:xfrm>
            <a:custGeom>
              <a:avLst/>
              <a:gdLst/>
              <a:ahLst/>
              <a:cxnLst/>
              <a:rect l="l" t="t" r="r" b="b"/>
              <a:pathLst>
                <a:path w="1644" h="1443" fill="none" extrusionOk="0">
                  <a:moveTo>
                    <a:pt x="0" y="1"/>
                  </a:moveTo>
                  <a:lnTo>
                    <a:pt x="1643" y="1443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28;p67">
              <a:extLst>
                <a:ext uri="{FF2B5EF4-FFF2-40B4-BE49-F238E27FC236}">
                  <a16:creationId xmlns:a16="http://schemas.microsoft.com/office/drawing/2014/main" id="{1CA6C6A0-26F2-4ADE-888A-1847E8008473}"/>
                </a:ext>
              </a:extLst>
            </p:cNvPr>
            <p:cNvSpPr/>
            <p:nvPr/>
          </p:nvSpPr>
          <p:spPr>
            <a:xfrm>
              <a:off x="6296815" y="3185567"/>
              <a:ext cx="2357265" cy="17"/>
            </a:xfrm>
            <a:custGeom>
              <a:avLst/>
              <a:gdLst/>
              <a:ahLst/>
              <a:cxnLst/>
              <a:rect l="l" t="t" r="r" b="b"/>
              <a:pathLst>
                <a:path w="141344" h="1" fill="none" extrusionOk="0">
                  <a:moveTo>
                    <a:pt x="1" y="1"/>
                  </a:moveTo>
                  <a:lnTo>
                    <a:pt x="141344" y="1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29;p67">
              <a:extLst>
                <a:ext uri="{FF2B5EF4-FFF2-40B4-BE49-F238E27FC236}">
                  <a16:creationId xmlns:a16="http://schemas.microsoft.com/office/drawing/2014/main" id="{318B60BD-27C2-42DA-A174-50966519BF40}"/>
                </a:ext>
              </a:extLst>
            </p:cNvPr>
            <p:cNvSpPr/>
            <p:nvPr/>
          </p:nvSpPr>
          <p:spPr>
            <a:xfrm>
              <a:off x="6853843" y="3050796"/>
              <a:ext cx="17" cy="134788"/>
            </a:xfrm>
            <a:custGeom>
              <a:avLst/>
              <a:gdLst/>
              <a:ahLst/>
              <a:cxnLst/>
              <a:rect l="l" t="t" r="r" b="b"/>
              <a:pathLst>
                <a:path w="1" h="8082" fill="none" extrusionOk="0">
                  <a:moveTo>
                    <a:pt x="0" y="0"/>
                  </a:moveTo>
                  <a:lnTo>
                    <a:pt x="0" y="8082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30;p67">
              <a:extLst>
                <a:ext uri="{FF2B5EF4-FFF2-40B4-BE49-F238E27FC236}">
                  <a16:creationId xmlns:a16="http://schemas.microsoft.com/office/drawing/2014/main" id="{15B7458B-6113-42DE-B9AD-35CF0F621885}"/>
                </a:ext>
              </a:extLst>
            </p:cNvPr>
            <p:cNvSpPr/>
            <p:nvPr/>
          </p:nvSpPr>
          <p:spPr>
            <a:xfrm>
              <a:off x="6332604" y="3225276"/>
              <a:ext cx="91176" cy="87824"/>
            </a:xfrm>
            <a:custGeom>
              <a:avLst/>
              <a:gdLst/>
              <a:ahLst/>
              <a:cxnLst/>
              <a:rect l="l" t="t" r="r" b="b"/>
              <a:pathLst>
                <a:path w="5467" h="5266" extrusionOk="0">
                  <a:moveTo>
                    <a:pt x="2717" y="1"/>
                  </a:moveTo>
                  <a:lnTo>
                    <a:pt x="1" y="2918"/>
                  </a:lnTo>
                  <a:lnTo>
                    <a:pt x="1108" y="2918"/>
                  </a:lnTo>
                  <a:lnTo>
                    <a:pt x="1108" y="5265"/>
                  </a:lnTo>
                  <a:lnTo>
                    <a:pt x="1912" y="5265"/>
                  </a:lnTo>
                  <a:lnTo>
                    <a:pt x="1912" y="3555"/>
                  </a:lnTo>
                  <a:lnTo>
                    <a:pt x="3421" y="3555"/>
                  </a:lnTo>
                  <a:lnTo>
                    <a:pt x="3421" y="5265"/>
                  </a:lnTo>
                  <a:lnTo>
                    <a:pt x="4226" y="5265"/>
                  </a:lnTo>
                  <a:lnTo>
                    <a:pt x="4226" y="2918"/>
                  </a:lnTo>
                  <a:lnTo>
                    <a:pt x="5467" y="291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31;p67">
              <a:extLst>
                <a:ext uri="{FF2B5EF4-FFF2-40B4-BE49-F238E27FC236}">
                  <a16:creationId xmlns:a16="http://schemas.microsoft.com/office/drawing/2014/main" id="{B084F108-64C5-4225-BE51-C9821CF89D79}"/>
                </a:ext>
              </a:extLst>
            </p:cNvPr>
            <p:cNvSpPr/>
            <p:nvPr/>
          </p:nvSpPr>
          <p:spPr>
            <a:xfrm>
              <a:off x="6340993" y="3424939"/>
              <a:ext cx="111322" cy="44195"/>
            </a:xfrm>
            <a:custGeom>
              <a:avLst/>
              <a:gdLst/>
              <a:ahLst/>
              <a:cxnLst/>
              <a:rect l="l" t="t" r="r" b="b"/>
              <a:pathLst>
                <a:path w="6675" h="2650" extrusionOk="0">
                  <a:moveTo>
                    <a:pt x="6674" y="0"/>
                  </a:moveTo>
                  <a:lnTo>
                    <a:pt x="5031" y="302"/>
                  </a:lnTo>
                  <a:lnTo>
                    <a:pt x="5098" y="704"/>
                  </a:lnTo>
                  <a:lnTo>
                    <a:pt x="5635" y="604"/>
                  </a:lnTo>
                  <a:lnTo>
                    <a:pt x="3623" y="2079"/>
                  </a:lnTo>
                  <a:lnTo>
                    <a:pt x="2281" y="436"/>
                  </a:lnTo>
                  <a:lnTo>
                    <a:pt x="1" y="2213"/>
                  </a:lnTo>
                  <a:lnTo>
                    <a:pt x="269" y="2549"/>
                  </a:lnTo>
                  <a:lnTo>
                    <a:pt x="2214" y="1006"/>
                  </a:lnTo>
                  <a:lnTo>
                    <a:pt x="3556" y="2649"/>
                  </a:lnTo>
                  <a:lnTo>
                    <a:pt x="6037" y="838"/>
                  </a:lnTo>
                  <a:lnTo>
                    <a:pt x="6037" y="838"/>
                  </a:lnTo>
                  <a:lnTo>
                    <a:pt x="5903" y="1375"/>
                  </a:lnTo>
                  <a:lnTo>
                    <a:pt x="6305" y="1476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32;p67">
              <a:extLst>
                <a:ext uri="{FF2B5EF4-FFF2-40B4-BE49-F238E27FC236}">
                  <a16:creationId xmlns:a16="http://schemas.microsoft.com/office/drawing/2014/main" id="{52AAE963-EE3D-4D47-8986-31179CCA789A}"/>
                </a:ext>
              </a:extLst>
            </p:cNvPr>
            <p:cNvSpPr/>
            <p:nvPr/>
          </p:nvSpPr>
          <p:spPr>
            <a:xfrm>
              <a:off x="6377350" y="3767195"/>
              <a:ext cx="60423" cy="82220"/>
            </a:xfrm>
            <a:custGeom>
              <a:avLst/>
              <a:gdLst/>
              <a:ahLst/>
              <a:cxnLst/>
              <a:rect l="l" t="t" r="r" b="b"/>
              <a:pathLst>
                <a:path w="3623" h="4930" extrusionOk="0">
                  <a:moveTo>
                    <a:pt x="2382" y="269"/>
                  </a:moveTo>
                  <a:lnTo>
                    <a:pt x="3354" y="1308"/>
                  </a:lnTo>
                  <a:lnTo>
                    <a:pt x="3354" y="4695"/>
                  </a:lnTo>
                  <a:lnTo>
                    <a:pt x="235" y="4695"/>
                  </a:lnTo>
                  <a:lnTo>
                    <a:pt x="235" y="269"/>
                  </a:lnTo>
                  <a:close/>
                  <a:moveTo>
                    <a:pt x="135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4829"/>
                  </a:lnTo>
                  <a:lnTo>
                    <a:pt x="34" y="4896"/>
                  </a:lnTo>
                  <a:lnTo>
                    <a:pt x="135" y="4930"/>
                  </a:lnTo>
                  <a:lnTo>
                    <a:pt x="3589" y="4930"/>
                  </a:lnTo>
                  <a:lnTo>
                    <a:pt x="3622" y="4829"/>
                  </a:lnTo>
                  <a:lnTo>
                    <a:pt x="3622" y="1241"/>
                  </a:lnTo>
                  <a:lnTo>
                    <a:pt x="3622" y="1208"/>
                  </a:lnTo>
                  <a:lnTo>
                    <a:pt x="3589" y="1174"/>
                  </a:lnTo>
                  <a:lnTo>
                    <a:pt x="2549" y="34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33;p67">
              <a:extLst>
                <a:ext uri="{FF2B5EF4-FFF2-40B4-BE49-F238E27FC236}">
                  <a16:creationId xmlns:a16="http://schemas.microsoft.com/office/drawing/2014/main" id="{9963171A-CD26-419E-9DBD-FADD96A789B6}"/>
                </a:ext>
              </a:extLst>
            </p:cNvPr>
            <p:cNvSpPr/>
            <p:nvPr/>
          </p:nvSpPr>
          <p:spPr>
            <a:xfrm>
              <a:off x="6415942" y="3767195"/>
              <a:ext cx="21264" cy="23499"/>
            </a:xfrm>
            <a:custGeom>
              <a:avLst/>
              <a:gdLst/>
              <a:ahLst/>
              <a:cxnLst/>
              <a:rect l="l" t="t" r="r" b="b"/>
              <a:pathLst>
                <a:path w="1275" h="1409" extrusionOk="0">
                  <a:moveTo>
                    <a:pt x="235" y="436"/>
                  </a:moveTo>
                  <a:lnTo>
                    <a:pt x="906" y="1174"/>
                  </a:lnTo>
                  <a:lnTo>
                    <a:pt x="235" y="1174"/>
                  </a:lnTo>
                  <a:lnTo>
                    <a:pt x="235" y="436"/>
                  </a:lnTo>
                  <a:close/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1308"/>
                  </a:lnTo>
                  <a:lnTo>
                    <a:pt x="34" y="1375"/>
                  </a:lnTo>
                  <a:lnTo>
                    <a:pt x="135" y="1409"/>
                  </a:lnTo>
                  <a:lnTo>
                    <a:pt x="1174" y="1409"/>
                  </a:lnTo>
                  <a:lnTo>
                    <a:pt x="1275" y="1342"/>
                  </a:lnTo>
                  <a:lnTo>
                    <a:pt x="1241" y="1208"/>
                  </a:lnTo>
                  <a:lnTo>
                    <a:pt x="202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34;p67">
              <a:extLst>
                <a:ext uri="{FF2B5EF4-FFF2-40B4-BE49-F238E27FC236}">
                  <a16:creationId xmlns:a16="http://schemas.microsoft.com/office/drawing/2014/main" id="{8EF5952C-0E6B-43D2-ACB9-04D8CD253D8D}"/>
                </a:ext>
              </a:extLst>
            </p:cNvPr>
            <p:cNvSpPr/>
            <p:nvPr/>
          </p:nvSpPr>
          <p:spPr>
            <a:xfrm>
              <a:off x="6366727" y="3756572"/>
              <a:ext cx="54269" cy="91726"/>
            </a:xfrm>
            <a:custGeom>
              <a:avLst/>
              <a:gdLst/>
              <a:ahLst/>
              <a:cxnLst/>
              <a:rect l="l" t="t" r="r" b="b"/>
              <a:pathLst>
                <a:path w="3254" h="5500" extrusionOk="0">
                  <a:moveTo>
                    <a:pt x="135" y="0"/>
                  </a:moveTo>
                  <a:lnTo>
                    <a:pt x="34" y="34"/>
                  </a:lnTo>
                  <a:lnTo>
                    <a:pt x="1" y="134"/>
                  </a:lnTo>
                  <a:lnTo>
                    <a:pt x="1" y="5399"/>
                  </a:lnTo>
                  <a:lnTo>
                    <a:pt x="34" y="5466"/>
                  </a:lnTo>
                  <a:lnTo>
                    <a:pt x="135" y="5500"/>
                  </a:lnTo>
                  <a:lnTo>
                    <a:pt x="202" y="5466"/>
                  </a:lnTo>
                  <a:lnTo>
                    <a:pt x="235" y="5366"/>
                  </a:lnTo>
                  <a:lnTo>
                    <a:pt x="235" y="235"/>
                  </a:lnTo>
                  <a:lnTo>
                    <a:pt x="3186" y="235"/>
                  </a:lnTo>
                  <a:lnTo>
                    <a:pt x="3253" y="202"/>
                  </a:lnTo>
                  <a:lnTo>
                    <a:pt x="3253" y="34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35;p67">
              <a:extLst>
                <a:ext uri="{FF2B5EF4-FFF2-40B4-BE49-F238E27FC236}">
                  <a16:creationId xmlns:a16="http://schemas.microsoft.com/office/drawing/2014/main" id="{E2EBB182-A1EE-490B-9E83-B13EA1C0CDFF}"/>
                </a:ext>
              </a:extLst>
            </p:cNvPr>
            <p:cNvSpPr/>
            <p:nvPr/>
          </p:nvSpPr>
          <p:spPr>
            <a:xfrm>
              <a:off x="6365042" y="3959570"/>
              <a:ext cx="48115" cy="36941"/>
            </a:xfrm>
            <a:custGeom>
              <a:avLst/>
              <a:gdLst/>
              <a:ahLst/>
              <a:cxnLst/>
              <a:rect l="l" t="t" r="r" b="b"/>
              <a:pathLst>
                <a:path w="2885" h="2215" extrusionOk="0">
                  <a:moveTo>
                    <a:pt x="2549" y="303"/>
                  </a:moveTo>
                  <a:lnTo>
                    <a:pt x="2549" y="1879"/>
                  </a:lnTo>
                  <a:lnTo>
                    <a:pt x="336" y="1879"/>
                  </a:lnTo>
                  <a:lnTo>
                    <a:pt x="336" y="303"/>
                  </a:lnTo>
                  <a:close/>
                  <a:moveTo>
                    <a:pt x="1" y="1"/>
                  </a:moveTo>
                  <a:lnTo>
                    <a:pt x="1" y="2214"/>
                  </a:lnTo>
                  <a:lnTo>
                    <a:pt x="2885" y="221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736;p67">
              <a:extLst>
                <a:ext uri="{FF2B5EF4-FFF2-40B4-BE49-F238E27FC236}">
                  <a16:creationId xmlns:a16="http://schemas.microsoft.com/office/drawing/2014/main" id="{6FEBBA43-AD05-4CFA-AA0A-22A4155BB3CB}"/>
                </a:ext>
              </a:extLst>
            </p:cNvPr>
            <p:cNvSpPr/>
            <p:nvPr/>
          </p:nvSpPr>
          <p:spPr>
            <a:xfrm>
              <a:off x="6457319" y="4002081"/>
              <a:ext cx="48115" cy="36924"/>
            </a:xfrm>
            <a:custGeom>
              <a:avLst/>
              <a:gdLst/>
              <a:ahLst/>
              <a:cxnLst/>
              <a:rect l="l" t="t" r="r" b="b"/>
              <a:pathLst>
                <a:path w="2885" h="2214" extrusionOk="0">
                  <a:moveTo>
                    <a:pt x="2549" y="302"/>
                  </a:moveTo>
                  <a:lnTo>
                    <a:pt x="2549" y="1878"/>
                  </a:lnTo>
                  <a:lnTo>
                    <a:pt x="336" y="1878"/>
                  </a:lnTo>
                  <a:lnTo>
                    <a:pt x="336" y="302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885" y="2214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737;p67">
              <a:extLst>
                <a:ext uri="{FF2B5EF4-FFF2-40B4-BE49-F238E27FC236}">
                  <a16:creationId xmlns:a16="http://schemas.microsoft.com/office/drawing/2014/main" id="{60198EBC-7164-4049-84F2-B58139C036CA}"/>
                </a:ext>
              </a:extLst>
            </p:cNvPr>
            <p:cNvSpPr/>
            <p:nvPr/>
          </p:nvSpPr>
          <p:spPr>
            <a:xfrm>
              <a:off x="6457319" y="4046260"/>
              <a:ext cx="48115" cy="36924"/>
            </a:xfrm>
            <a:custGeom>
              <a:avLst/>
              <a:gdLst/>
              <a:ahLst/>
              <a:cxnLst/>
              <a:rect l="l" t="t" r="r" b="b"/>
              <a:pathLst>
                <a:path w="2885" h="2214" extrusionOk="0">
                  <a:moveTo>
                    <a:pt x="2549" y="336"/>
                  </a:moveTo>
                  <a:lnTo>
                    <a:pt x="2549" y="1878"/>
                  </a:lnTo>
                  <a:lnTo>
                    <a:pt x="336" y="1878"/>
                  </a:lnTo>
                  <a:lnTo>
                    <a:pt x="336" y="336"/>
                  </a:lnTo>
                  <a:close/>
                  <a:moveTo>
                    <a:pt x="1" y="1"/>
                  </a:moveTo>
                  <a:lnTo>
                    <a:pt x="1" y="2214"/>
                  </a:lnTo>
                  <a:lnTo>
                    <a:pt x="2885" y="221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38;p67">
              <a:extLst>
                <a:ext uri="{FF2B5EF4-FFF2-40B4-BE49-F238E27FC236}">
                  <a16:creationId xmlns:a16="http://schemas.microsoft.com/office/drawing/2014/main" id="{2A80CD88-3AB5-45E2-97AB-00F9781DAC59}"/>
                </a:ext>
              </a:extLst>
            </p:cNvPr>
            <p:cNvSpPr/>
            <p:nvPr/>
          </p:nvSpPr>
          <p:spPr>
            <a:xfrm>
              <a:off x="6387423" y="3995377"/>
              <a:ext cx="73281" cy="72714"/>
            </a:xfrm>
            <a:custGeom>
              <a:avLst/>
              <a:gdLst/>
              <a:ahLst/>
              <a:cxnLst/>
              <a:rect l="l" t="t" r="r" b="b"/>
              <a:pathLst>
                <a:path w="4394" h="4360" extrusionOk="0">
                  <a:moveTo>
                    <a:pt x="0" y="0"/>
                  </a:moveTo>
                  <a:lnTo>
                    <a:pt x="0" y="4359"/>
                  </a:lnTo>
                  <a:lnTo>
                    <a:pt x="4393" y="4359"/>
                  </a:lnTo>
                  <a:lnTo>
                    <a:pt x="4393" y="4024"/>
                  </a:lnTo>
                  <a:lnTo>
                    <a:pt x="336" y="402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739;p67">
              <a:extLst>
                <a:ext uri="{FF2B5EF4-FFF2-40B4-BE49-F238E27FC236}">
                  <a16:creationId xmlns:a16="http://schemas.microsoft.com/office/drawing/2014/main" id="{3B923379-40C8-43D1-B482-E8DCFE7F4C73}"/>
                </a:ext>
              </a:extLst>
            </p:cNvPr>
            <p:cNvSpPr/>
            <p:nvPr/>
          </p:nvSpPr>
          <p:spPr>
            <a:xfrm>
              <a:off x="6391893" y="4018292"/>
              <a:ext cx="70479" cy="5620"/>
            </a:xfrm>
            <a:custGeom>
              <a:avLst/>
              <a:gdLst/>
              <a:ahLst/>
              <a:cxnLst/>
              <a:rect l="l" t="t" r="r" b="b"/>
              <a:pathLst>
                <a:path w="4226" h="337" extrusionOk="0">
                  <a:moveTo>
                    <a:pt x="1" y="1"/>
                  </a:moveTo>
                  <a:lnTo>
                    <a:pt x="1" y="336"/>
                  </a:lnTo>
                  <a:lnTo>
                    <a:pt x="4226" y="33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740;p67">
              <a:extLst>
                <a:ext uri="{FF2B5EF4-FFF2-40B4-BE49-F238E27FC236}">
                  <a16:creationId xmlns:a16="http://schemas.microsoft.com/office/drawing/2014/main" id="{DFA2519D-5088-4098-BCE0-96DA752B226F}"/>
                </a:ext>
              </a:extLst>
            </p:cNvPr>
            <p:cNvSpPr/>
            <p:nvPr/>
          </p:nvSpPr>
          <p:spPr>
            <a:xfrm>
              <a:off x="7072502" y="3647517"/>
              <a:ext cx="30220" cy="40843"/>
            </a:xfrm>
            <a:custGeom>
              <a:avLst/>
              <a:gdLst/>
              <a:ahLst/>
              <a:cxnLst/>
              <a:rect l="l" t="t" r="r" b="b"/>
              <a:pathLst>
                <a:path w="1812" h="2449" extrusionOk="0">
                  <a:moveTo>
                    <a:pt x="537" y="0"/>
                  </a:moveTo>
                  <a:lnTo>
                    <a:pt x="235" y="168"/>
                  </a:lnTo>
                  <a:lnTo>
                    <a:pt x="34" y="369"/>
                  </a:lnTo>
                  <a:lnTo>
                    <a:pt x="1" y="671"/>
                  </a:lnTo>
                  <a:lnTo>
                    <a:pt x="1" y="872"/>
                  </a:lnTo>
                  <a:lnTo>
                    <a:pt x="101" y="1040"/>
                  </a:lnTo>
                  <a:lnTo>
                    <a:pt x="302" y="1208"/>
                  </a:lnTo>
                  <a:lnTo>
                    <a:pt x="537" y="1275"/>
                  </a:lnTo>
                  <a:lnTo>
                    <a:pt x="1074" y="1476"/>
                  </a:lnTo>
                  <a:lnTo>
                    <a:pt x="1208" y="1509"/>
                  </a:lnTo>
                  <a:lnTo>
                    <a:pt x="1308" y="1576"/>
                  </a:lnTo>
                  <a:lnTo>
                    <a:pt x="1375" y="1711"/>
                  </a:lnTo>
                  <a:lnTo>
                    <a:pt x="1342" y="1912"/>
                  </a:lnTo>
                  <a:lnTo>
                    <a:pt x="1241" y="2012"/>
                  </a:lnTo>
                  <a:lnTo>
                    <a:pt x="1074" y="2079"/>
                  </a:lnTo>
                  <a:lnTo>
                    <a:pt x="906" y="2079"/>
                  </a:lnTo>
                  <a:lnTo>
                    <a:pt x="571" y="2046"/>
                  </a:lnTo>
                  <a:lnTo>
                    <a:pt x="235" y="1912"/>
                  </a:lnTo>
                  <a:lnTo>
                    <a:pt x="101" y="1912"/>
                  </a:lnTo>
                  <a:lnTo>
                    <a:pt x="68" y="1979"/>
                  </a:lnTo>
                  <a:lnTo>
                    <a:pt x="34" y="2046"/>
                  </a:lnTo>
                  <a:lnTo>
                    <a:pt x="1" y="2146"/>
                  </a:lnTo>
                  <a:lnTo>
                    <a:pt x="1" y="2180"/>
                  </a:lnTo>
                  <a:lnTo>
                    <a:pt x="34" y="2214"/>
                  </a:lnTo>
                  <a:lnTo>
                    <a:pt x="437" y="2415"/>
                  </a:lnTo>
                  <a:lnTo>
                    <a:pt x="872" y="2448"/>
                  </a:lnTo>
                  <a:lnTo>
                    <a:pt x="1241" y="2415"/>
                  </a:lnTo>
                  <a:lnTo>
                    <a:pt x="1543" y="2247"/>
                  </a:lnTo>
                  <a:lnTo>
                    <a:pt x="1778" y="2046"/>
                  </a:lnTo>
                  <a:lnTo>
                    <a:pt x="1811" y="1711"/>
                  </a:lnTo>
                  <a:lnTo>
                    <a:pt x="1811" y="1610"/>
                  </a:lnTo>
                  <a:lnTo>
                    <a:pt x="1778" y="1476"/>
                  </a:lnTo>
                  <a:lnTo>
                    <a:pt x="1711" y="1375"/>
                  </a:lnTo>
                  <a:lnTo>
                    <a:pt x="1644" y="1275"/>
                  </a:lnTo>
                  <a:lnTo>
                    <a:pt x="1543" y="1208"/>
                  </a:lnTo>
                  <a:lnTo>
                    <a:pt x="1443" y="1140"/>
                  </a:lnTo>
                  <a:lnTo>
                    <a:pt x="1308" y="1107"/>
                  </a:lnTo>
                  <a:lnTo>
                    <a:pt x="1141" y="1040"/>
                  </a:lnTo>
                  <a:lnTo>
                    <a:pt x="906" y="973"/>
                  </a:lnTo>
                  <a:lnTo>
                    <a:pt x="671" y="906"/>
                  </a:lnTo>
                  <a:lnTo>
                    <a:pt x="571" y="872"/>
                  </a:lnTo>
                  <a:lnTo>
                    <a:pt x="504" y="805"/>
                  </a:lnTo>
                  <a:lnTo>
                    <a:pt x="437" y="738"/>
                  </a:lnTo>
                  <a:lnTo>
                    <a:pt x="437" y="637"/>
                  </a:lnTo>
                  <a:lnTo>
                    <a:pt x="437" y="570"/>
                  </a:lnTo>
                  <a:lnTo>
                    <a:pt x="470" y="503"/>
                  </a:lnTo>
                  <a:lnTo>
                    <a:pt x="537" y="436"/>
                  </a:lnTo>
                  <a:lnTo>
                    <a:pt x="604" y="403"/>
                  </a:lnTo>
                  <a:lnTo>
                    <a:pt x="671" y="369"/>
                  </a:lnTo>
                  <a:lnTo>
                    <a:pt x="940" y="369"/>
                  </a:lnTo>
                  <a:lnTo>
                    <a:pt x="1208" y="403"/>
                  </a:lnTo>
                  <a:lnTo>
                    <a:pt x="1476" y="503"/>
                  </a:lnTo>
                  <a:lnTo>
                    <a:pt x="1543" y="537"/>
                  </a:lnTo>
                  <a:lnTo>
                    <a:pt x="1644" y="537"/>
                  </a:lnTo>
                  <a:lnTo>
                    <a:pt x="1677" y="470"/>
                  </a:lnTo>
                  <a:lnTo>
                    <a:pt x="1744" y="403"/>
                  </a:lnTo>
                  <a:lnTo>
                    <a:pt x="1744" y="336"/>
                  </a:lnTo>
                  <a:lnTo>
                    <a:pt x="1744" y="269"/>
                  </a:lnTo>
                  <a:lnTo>
                    <a:pt x="1677" y="235"/>
                  </a:lnTo>
                  <a:lnTo>
                    <a:pt x="1543" y="134"/>
                  </a:lnTo>
                  <a:lnTo>
                    <a:pt x="1342" y="6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741;p67">
              <a:extLst>
                <a:ext uri="{FF2B5EF4-FFF2-40B4-BE49-F238E27FC236}">
                  <a16:creationId xmlns:a16="http://schemas.microsoft.com/office/drawing/2014/main" id="{610E6D2D-3B6E-48BA-B3F8-2921101252FC}"/>
                </a:ext>
              </a:extLst>
            </p:cNvPr>
            <p:cNvSpPr/>
            <p:nvPr/>
          </p:nvSpPr>
          <p:spPr>
            <a:xfrm>
              <a:off x="7108859" y="3660376"/>
              <a:ext cx="25183" cy="27985"/>
            </a:xfrm>
            <a:custGeom>
              <a:avLst/>
              <a:gdLst/>
              <a:ahLst/>
              <a:cxnLst/>
              <a:rect l="l" t="t" r="r" b="b"/>
              <a:pathLst>
                <a:path w="1510" h="1678" extrusionOk="0">
                  <a:moveTo>
                    <a:pt x="201" y="1"/>
                  </a:moveTo>
                  <a:lnTo>
                    <a:pt x="134" y="34"/>
                  </a:lnTo>
                  <a:lnTo>
                    <a:pt x="34" y="68"/>
                  </a:lnTo>
                  <a:lnTo>
                    <a:pt x="0" y="135"/>
                  </a:lnTo>
                  <a:lnTo>
                    <a:pt x="0" y="235"/>
                  </a:lnTo>
                  <a:lnTo>
                    <a:pt x="0" y="1040"/>
                  </a:lnTo>
                  <a:lnTo>
                    <a:pt x="0" y="1174"/>
                  </a:lnTo>
                  <a:lnTo>
                    <a:pt x="34" y="1308"/>
                  </a:lnTo>
                  <a:lnTo>
                    <a:pt x="101" y="1409"/>
                  </a:lnTo>
                  <a:lnTo>
                    <a:pt x="168" y="1510"/>
                  </a:lnTo>
                  <a:lnTo>
                    <a:pt x="269" y="1577"/>
                  </a:lnTo>
                  <a:lnTo>
                    <a:pt x="369" y="1644"/>
                  </a:lnTo>
                  <a:lnTo>
                    <a:pt x="470" y="1644"/>
                  </a:lnTo>
                  <a:lnTo>
                    <a:pt x="570" y="1677"/>
                  </a:lnTo>
                  <a:lnTo>
                    <a:pt x="738" y="1677"/>
                  </a:lnTo>
                  <a:lnTo>
                    <a:pt x="1006" y="1510"/>
                  </a:lnTo>
                  <a:lnTo>
                    <a:pt x="1107" y="1375"/>
                  </a:lnTo>
                  <a:lnTo>
                    <a:pt x="1107" y="1443"/>
                  </a:lnTo>
                  <a:lnTo>
                    <a:pt x="1107" y="1543"/>
                  </a:lnTo>
                  <a:lnTo>
                    <a:pt x="1174" y="1577"/>
                  </a:lnTo>
                  <a:lnTo>
                    <a:pt x="1241" y="1644"/>
                  </a:lnTo>
                  <a:lnTo>
                    <a:pt x="1409" y="1644"/>
                  </a:lnTo>
                  <a:lnTo>
                    <a:pt x="1476" y="1577"/>
                  </a:lnTo>
                  <a:lnTo>
                    <a:pt x="1509" y="1510"/>
                  </a:lnTo>
                  <a:lnTo>
                    <a:pt x="1509" y="1443"/>
                  </a:lnTo>
                  <a:lnTo>
                    <a:pt x="1509" y="235"/>
                  </a:lnTo>
                  <a:lnTo>
                    <a:pt x="1509" y="135"/>
                  </a:lnTo>
                  <a:lnTo>
                    <a:pt x="1476" y="68"/>
                  </a:lnTo>
                  <a:lnTo>
                    <a:pt x="1409" y="34"/>
                  </a:lnTo>
                  <a:lnTo>
                    <a:pt x="1308" y="1"/>
                  </a:lnTo>
                  <a:lnTo>
                    <a:pt x="1241" y="34"/>
                  </a:lnTo>
                  <a:lnTo>
                    <a:pt x="1174" y="68"/>
                  </a:lnTo>
                  <a:lnTo>
                    <a:pt x="1107" y="135"/>
                  </a:lnTo>
                  <a:lnTo>
                    <a:pt x="1107" y="235"/>
                  </a:lnTo>
                  <a:lnTo>
                    <a:pt x="1107" y="906"/>
                  </a:lnTo>
                  <a:lnTo>
                    <a:pt x="1107" y="1107"/>
                  </a:lnTo>
                  <a:lnTo>
                    <a:pt x="1006" y="1241"/>
                  </a:lnTo>
                  <a:lnTo>
                    <a:pt x="872" y="1375"/>
                  </a:lnTo>
                  <a:lnTo>
                    <a:pt x="570" y="1375"/>
                  </a:lnTo>
                  <a:lnTo>
                    <a:pt x="470" y="1308"/>
                  </a:lnTo>
                  <a:lnTo>
                    <a:pt x="403" y="1174"/>
                  </a:lnTo>
                  <a:lnTo>
                    <a:pt x="403" y="1040"/>
                  </a:lnTo>
                  <a:lnTo>
                    <a:pt x="403" y="235"/>
                  </a:lnTo>
                  <a:lnTo>
                    <a:pt x="403" y="135"/>
                  </a:lnTo>
                  <a:lnTo>
                    <a:pt x="336" y="68"/>
                  </a:lnTo>
                  <a:lnTo>
                    <a:pt x="269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742;p67">
              <a:extLst>
                <a:ext uri="{FF2B5EF4-FFF2-40B4-BE49-F238E27FC236}">
                  <a16:creationId xmlns:a16="http://schemas.microsoft.com/office/drawing/2014/main" id="{89D563A4-A825-430D-82A1-69E4188F2E05}"/>
                </a:ext>
              </a:extLst>
            </p:cNvPr>
            <p:cNvSpPr/>
            <p:nvPr/>
          </p:nvSpPr>
          <p:spPr>
            <a:xfrm>
              <a:off x="7141296" y="3648635"/>
              <a:ext cx="27968" cy="39726"/>
            </a:xfrm>
            <a:custGeom>
              <a:avLst/>
              <a:gdLst/>
              <a:ahLst/>
              <a:cxnLst/>
              <a:rect l="l" t="t" r="r" b="b"/>
              <a:pathLst>
                <a:path w="1677" h="2382" extrusionOk="0">
                  <a:moveTo>
                    <a:pt x="939" y="973"/>
                  </a:moveTo>
                  <a:lnTo>
                    <a:pt x="1006" y="1006"/>
                  </a:lnTo>
                  <a:lnTo>
                    <a:pt x="1073" y="1040"/>
                  </a:lnTo>
                  <a:lnTo>
                    <a:pt x="1107" y="1107"/>
                  </a:lnTo>
                  <a:lnTo>
                    <a:pt x="1174" y="1174"/>
                  </a:lnTo>
                  <a:lnTo>
                    <a:pt x="1207" y="1208"/>
                  </a:lnTo>
                  <a:lnTo>
                    <a:pt x="1241" y="1308"/>
                  </a:lnTo>
                  <a:lnTo>
                    <a:pt x="1241" y="1375"/>
                  </a:lnTo>
                  <a:lnTo>
                    <a:pt x="1241" y="1442"/>
                  </a:lnTo>
                  <a:lnTo>
                    <a:pt x="1241" y="1543"/>
                  </a:lnTo>
                  <a:lnTo>
                    <a:pt x="1241" y="1610"/>
                  </a:lnTo>
                  <a:lnTo>
                    <a:pt x="1241" y="1677"/>
                  </a:lnTo>
                  <a:lnTo>
                    <a:pt x="1241" y="1778"/>
                  </a:lnTo>
                  <a:lnTo>
                    <a:pt x="1207" y="1845"/>
                  </a:lnTo>
                  <a:lnTo>
                    <a:pt x="1174" y="1912"/>
                  </a:lnTo>
                  <a:lnTo>
                    <a:pt x="1140" y="1979"/>
                  </a:lnTo>
                  <a:lnTo>
                    <a:pt x="1073" y="2046"/>
                  </a:lnTo>
                  <a:lnTo>
                    <a:pt x="1006" y="2079"/>
                  </a:lnTo>
                  <a:lnTo>
                    <a:pt x="939" y="2113"/>
                  </a:lnTo>
                  <a:lnTo>
                    <a:pt x="839" y="2113"/>
                  </a:lnTo>
                  <a:lnTo>
                    <a:pt x="671" y="2079"/>
                  </a:lnTo>
                  <a:lnTo>
                    <a:pt x="503" y="1979"/>
                  </a:lnTo>
                  <a:lnTo>
                    <a:pt x="436" y="1778"/>
                  </a:lnTo>
                  <a:lnTo>
                    <a:pt x="403" y="1543"/>
                  </a:lnTo>
                  <a:lnTo>
                    <a:pt x="436" y="1409"/>
                  </a:lnTo>
                  <a:lnTo>
                    <a:pt x="470" y="1275"/>
                  </a:lnTo>
                  <a:lnTo>
                    <a:pt x="503" y="1141"/>
                  </a:lnTo>
                  <a:lnTo>
                    <a:pt x="604" y="1073"/>
                  </a:lnTo>
                  <a:lnTo>
                    <a:pt x="704" y="1006"/>
                  </a:lnTo>
                  <a:lnTo>
                    <a:pt x="839" y="973"/>
                  </a:lnTo>
                  <a:close/>
                  <a:moveTo>
                    <a:pt x="201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5"/>
                  </a:lnTo>
                  <a:lnTo>
                    <a:pt x="0" y="235"/>
                  </a:lnTo>
                  <a:lnTo>
                    <a:pt x="0" y="2147"/>
                  </a:lnTo>
                  <a:lnTo>
                    <a:pt x="0" y="2214"/>
                  </a:lnTo>
                  <a:lnTo>
                    <a:pt x="67" y="2314"/>
                  </a:lnTo>
                  <a:lnTo>
                    <a:pt x="134" y="2348"/>
                  </a:lnTo>
                  <a:lnTo>
                    <a:pt x="302" y="2348"/>
                  </a:lnTo>
                  <a:lnTo>
                    <a:pt x="369" y="2314"/>
                  </a:lnTo>
                  <a:lnTo>
                    <a:pt x="403" y="2247"/>
                  </a:lnTo>
                  <a:lnTo>
                    <a:pt x="403" y="2147"/>
                  </a:lnTo>
                  <a:lnTo>
                    <a:pt x="403" y="2113"/>
                  </a:lnTo>
                  <a:lnTo>
                    <a:pt x="503" y="2247"/>
                  </a:lnTo>
                  <a:lnTo>
                    <a:pt x="805" y="2381"/>
                  </a:lnTo>
                  <a:lnTo>
                    <a:pt x="973" y="2381"/>
                  </a:lnTo>
                  <a:lnTo>
                    <a:pt x="1140" y="2348"/>
                  </a:lnTo>
                  <a:lnTo>
                    <a:pt x="1342" y="2247"/>
                  </a:lnTo>
                  <a:lnTo>
                    <a:pt x="1476" y="2147"/>
                  </a:lnTo>
                  <a:lnTo>
                    <a:pt x="1576" y="1945"/>
                  </a:lnTo>
                  <a:lnTo>
                    <a:pt x="1643" y="1744"/>
                  </a:lnTo>
                  <a:lnTo>
                    <a:pt x="1677" y="1543"/>
                  </a:lnTo>
                  <a:lnTo>
                    <a:pt x="1643" y="1208"/>
                  </a:lnTo>
                  <a:lnTo>
                    <a:pt x="1476" y="939"/>
                  </a:lnTo>
                  <a:lnTo>
                    <a:pt x="1241" y="738"/>
                  </a:lnTo>
                  <a:lnTo>
                    <a:pt x="939" y="705"/>
                  </a:lnTo>
                  <a:lnTo>
                    <a:pt x="771" y="705"/>
                  </a:lnTo>
                  <a:lnTo>
                    <a:pt x="503" y="839"/>
                  </a:lnTo>
                  <a:lnTo>
                    <a:pt x="403" y="973"/>
                  </a:lnTo>
                  <a:lnTo>
                    <a:pt x="403" y="235"/>
                  </a:lnTo>
                  <a:lnTo>
                    <a:pt x="403" y="135"/>
                  </a:lnTo>
                  <a:lnTo>
                    <a:pt x="369" y="67"/>
                  </a:lnTo>
                  <a:lnTo>
                    <a:pt x="302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743;p67">
              <a:extLst>
                <a:ext uri="{FF2B5EF4-FFF2-40B4-BE49-F238E27FC236}">
                  <a16:creationId xmlns:a16="http://schemas.microsoft.com/office/drawing/2014/main" id="{BBD74207-F92E-45EA-B9CC-35D7F330B5A7}"/>
                </a:ext>
              </a:extLst>
            </p:cNvPr>
            <p:cNvSpPr/>
            <p:nvPr/>
          </p:nvSpPr>
          <p:spPr>
            <a:xfrm>
              <a:off x="7174852" y="3660376"/>
              <a:ext cx="43628" cy="27985"/>
            </a:xfrm>
            <a:custGeom>
              <a:avLst/>
              <a:gdLst/>
              <a:ahLst/>
              <a:cxnLst/>
              <a:rect l="l" t="t" r="r" b="b"/>
              <a:pathLst>
                <a:path w="2616" h="1678" extrusionOk="0">
                  <a:moveTo>
                    <a:pt x="771" y="1"/>
                  </a:moveTo>
                  <a:lnTo>
                    <a:pt x="503" y="168"/>
                  </a:lnTo>
                  <a:lnTo>
                    <a:pt x="403" y="302"/>
                  </a:lnTo>
                  <a:lnTo>
                    <a:pt x="403" y="202"/>
                  </a:lnTo>
                  <a:lnTo>
                    <a:pt x="403" y="135"/>
                  </a:lnTo>
                  <a:lnTo>
                    <a:pt x="336" y="68"/>
                  </a:lnTo>
                  <a:lnTo>
                    <a:pt x="268" y="34"/>
                  </a:lnTo>
                  <a:lnTo>
                    <a:pt x="134" y="34"/>
                  </a:lnTo>
                  <a:lnTo>
                    <a:pt x="67" y="68"/>
                  </a:lnTo>
                  <a:lnTo>
                    <a:pt x="0" y="168"/>
                  </a:lnTo>
                  <a:lnTo>
                    <a:pt x="0" y="235"/>
                  </a:lnTo>
                  <a:lnTo>
                    <a:pt x="0" y="1443"/>
                  </a:lnTo>
                  <a:lnTo>
                    <a:pt x="0" y="1510"/>
                  </a:lnTo>
                  <a:lnTo>
                    <a:pt x="67" y="1610"/>
                  </a:lnTo>
                  <a:lnTo>
                    <a:pt x="101" y="1644"/>
                  </a:lnTo>
                  <a:lnTo>
                    <a:pt x="268" y="1644"/>
                  </a:lnTo>
                  <a:lnTo>
                    <a:pt x="336" y="1610"/>
                  </a:lnTo>
                  <a:lnTo>
                    <a:pt x="403" y="1510"/>
                  </a:lnTo>
                  <a:lnTo>
                    <a:pt x="403" y="1443"/>
                  </a:lnTo>
                  <a:lnTo>
                    <a:pt x="403" y="705"/>
                  </a:lnTo>
                  <a:lnTo>
                    <a:pt x="403" y="537"/>
                  </a:lnTo>
                  <a:lnTo>
                    <a:pt x="503" y="403"/>
                  </a:lnTo>
                  <a:lnTo>
                    <a:pt x="637" y="302"/>
                  </a:lnTo>
                  <a:lnTo>
                    <a:pt x="805" y="269"/>
                  </a:lnTo>
                  <a:lnTo>
                    <a:pt x="906" y="302"/>
                  </a:lnTo>
                  <a:lnTo>
                    <a:pt x="1006" y="369"/>
                  </a:lnTo>
                  <a:lnTo>
                    <a:pt x="1073" y="504"/>
                  </a:lnTo>
                  <a:lnTo>
                    <a:pt x="1107" y="638"/>
                  </a:lnTo>
                  <a:lnTo>
                    <a:pt x="1107" y="1443"/>
                  </a:lnTo>
                  <a:lnTo>
                    <a:pt x="1107" y="1510"/>
                  </a:lnTo>
                  <a:lnTo>
                    <a:pt x="1140" y="1610"/>
                  </a:lnTo>
                  <a:lnTo>
                    <a:pt x="1308" y="1677"/>
                  </a:lnTo>
                  <a:lnTo>
                    <a:pt x="1442" y="1610"/>
                  </a:lnTo>
                  <a:lnTo>
                    <a:pt x="1509" y="1510"/>
                  </a:lnTo>
                  <a:lnTo>
                    <a:pt x="1509" y="1443"/>
                  </a:lnTo>
                  <a:lnTo>
                    <a:pt x="1509" y="772"/>
                  </a:lnTo>
                  <a:lnTo>
                    <a:pt x="1509" y="571"/>
                  </a:lnTo>
                  <a:lnTo>
                    <a:pt x="1610" y="403"/>
                  </a:lnTo>
                  <a:lnTo>
                    <a:pt x="1744" y="302"/>
                  </a:lnTo>
                  <a:lnTo>
                    <a:pt x="1912" y="269"/>
                  </a:lnTo>
                  <a:lnTo>
                    <a:pt x="2046" y="302"/>
                  </a:lnTo>
                  <a:lnTo>
                    <a:pt x="2113" y="369"/>
                  </a:lnTo>
                  <a:lnTo>
                    <a:pt x="2213" y="470"/>
                  </a:lnTo>
                  <a:lnTo>
                    <a:pt x="2213" y="638"/>
                  </a:lnTo>
                  <a:lnTo>
                    <a:pt x="2213" y="1443"/>
                  </a:lnTo>
                  <a:lnTo>
                    <a:pt x="2213" y="1510"/>
                  </a:lnTo>
                  <a:lnTo>
                    <a:pt x="2280" y="1610"/>
                  </a:lnTo>
                  <a:lnTo>
                    <a:pt x="2348" y="1644"/>
                  </a:lnTo>
                  <a:lnTo>
                    <a:pt x="2482" y="1644"/>
                  </a:lnTo>
                  <a:lnTo>
                    <a:pt x="2549" y="1610"/>
                  </a:lnTo>
                  <a:lnTo>
                    <a:pt x="2616" y="1510"/>
                  </a:lnTo>
                  <a:lnTo>
                    <a:pt x="2616" y="1443"/>
                  </a:lnTo>
                  <a:lnTo>
                    <a:pt x="2616" y="638"/>
                  </a:lnTo>
                  <a:lnTo>
                    <a:pt x="2616" y="369"/>
                  </a:lnTo>
                  <a:lnTo>
                    <a:pt x="2448" y="168"/>
                  </a:lnTo>
                  <a:lnTo>
                    <a:pt x="2280" y="34"/>
                  </a:lnTo>
                  <a:lnTo>
                    <a:pt x="2046" y="1"/>
                  </a:lnTo>
                  <a:lnTo>
                    <a:pt x="1845" y="1"/>
                  </a:lnTo>
                  <a:lnTo>
                    <a:pt x="1543" y="202"/>
                  </a:lnTo>
                  <a:lnTo>
                    <a:pt x="1476" y="369"/>
                  </a:lnTo>
                  <a:lnTo>
                    <a:pt x="1409" y="202"/>
                  </a:lnTo>
                  <a:lnTo>
                    <a:pt x="1274" y="10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744;p67">
              <a:extLst>
                <a:ext uri="{FF2B5EF4-FFF2-40B4-BE49-F238E27FC236}">
                  <a16:creationId xmlns:a16="http://schemas.microsoft.com/office/drawing/2014/main" id="{B9B0651F-4F0F-428B-8822-79C586E4BB3C}"/>
                </a:ext>
              </a:extLst>
            </p:cNvPr>
            <p:cNvSpPr/>
            <p:nvPr/>
          </p:nvSpPr>
          <p:spPr>
            <a:xfrm>
              <a:off x="7225184" y="3647517"/>
              <a:ext cx="7838" cy="40276"/>
            </a:xfrm>
            <a:custGeom>
              <a:avLst/>
              <a:gdLst/>
              <a:ahLst/>
              <a:cxnLst/>
              <a:rect l="l" t="t" r="r" b="b"/>
              <a:pathLst>
                <a:path w="470" h="2415" extrusionOk="0">
                  <a:moveTo>
                    <a:pt x="235" y="0"/>
                  </a:moveTo>
                  <a:lnTo>
                    <a:pt x="168" y="34"/>
                  </a:lnTo>
                  <a:lnTo>
                    <a:pt x="67" y="67"/>
                  </a:lnTo>
                  <a:lnTo>
                    <a:pt x="0" y="235"/>
                  </a:lnTo>
                  <a:lnTo>
                    <a:pt x="67" y="403"/>
                  </a:lnTo>
                  <a:lnTo>
                    <a:pt x="168" y="470"/>
                  </a:lnTo>
                  <a:lnTo>
                    <a:pt x="336" y="470"/>
                  </a:lnTo>
                  <a:lnTo>
                    <a:pt x="436" y="403"/>
                  </a:lnTo>
                  <a:lnTo>
                    <a:pt x="470" y="336"/>
                  </a:lnTo>
                  <a:lnTo>
                    <a:pt x="470" y="235"/>
                  </a:lnTo>
                  <a:lnTo>
                    <a:pt x="470" y="134"/>
                  </a:lnTo>
                  <a:lnTo>
                    <a:pt x="436" y="67"/>
                  </a:lnTo>
                  <a:lnTo>
                    <a:pt x="336" y="34"/>
                  </a:lnTo>
                  <a:lnTo>
                    <a:pt x="235" y="0"/>
                  </a:lnTo>
                  <a:close/>
                  <a:moveTo>
                    <a:pt x="168" y="805"/>
                  </a:moveTo>
                  <a:lnTo>
                    <a:pt x="101" y="839"/>
                  </a:lnTo>
                  <a:lnTo>
                    <a:pt x="67" y="939"/>
                  </a:lnTo>
                  <a:lnTo>
                    <a:pt x="34" y="1040"/>
                  </a:lnTo>
                  <a:lnTo>
                    <a:pt x="34" y="2214"/>
                  </a:lnTo>
                  <a:lnTo>
                    <a:pt x="67" y="2281"/>
                  </a:lnTo>
                  <a:lnTo>
                    <a:pt x="101" y="2381"/>
                  </a:lnTo>
                  <a:lnTo>
                    <a:pt x="168" y="2415"/>
                  </a:lnTo>
                  <a:lnTo>
                    <a:pt x="336" y="2415"/>
                  </a:lnTo>
                  <a:lnTo>
                    <a:pt x="403" y="2381"/>
                  </a:lnTo>
                  <a:lnTo>
                    <a:pt x="436" y="2281"/>
                  </a:lnTo>
                  <a:lnTo>
                    <a:pt x="470" y="2214"/>
                  </a:lnTo>
                  <a:lnTo>
                    <a:pt x="470" y="1040"/>
                  </a:lnTo>
                  <a:lnTo>
                    <a:pt x="436" y="939"/>
                  </a:lnTo>
                  <a:lnTo>
                    <a:pt x="403" y="839"/>
                  </a:lnTo>
                  <a:lnTo>
                    <a:pt x="336" y="80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745;p67">
              <a:extLst>
                <a:ext uri="{FF2B5EF4-FFF2-40B4-BE49-F238E27FC236}">
                  <a16:creationId xmlns:a16="http://schemas.microsoft.com/office/drawing/2014/main" id="{0BCBF820-E0EF-443F-8460-F75DE39BE346}"/>
                </a:ext>
              </a:extLst>
            </p:cNvPr>
            <p:cNvSpPr/>
            <p:nvPr/>
          </p:nvSpPr>
          <p:spPr>
            <a:xfrm>
              <a:off x="7236925" y="3650303"/>
              <a:ext cx="19029" cy="37491"/>
            </a:xfrm>
            <a:custGeom>
              <a:avLst/>
              <a:gdLst/>
              <a:ahLst/>
              <a:cxnLst/>
              <a:rect l="l" t="t" r="r" b="b"/>
              <a:pathLst>
                <a:path w="1141" h="2248" extrusionOk="0">
                  <a:moveTo>
                    <a:pt x="537" y="1"/>
                  </a:moveTo>
                  <a:lnTo>
                    <a:pt x="470" y="35"/>
                  </a:lnTo>
                  <a:lnTo>
                    <a:pt x="403" y="68"/>
                  </a:lnTo>
                  <a:lnTo>
                    <a:pt x="369" y="135"/>
                  </a:lnTo>
                  <a:lnTo>
                    <a:pt x="336" y="202"/>
                  </a:lnTo>
                  <a:lnTo>
                    <a:pt x="302" y="638"/>
                  </a:lnTo>
                  <a:lnTo>
                    <a:pt x="67" y="638"/>
                  </a:lnTo>
                  <a:lnTo>
                    <a:pt x="34" y="672"/>
                  </a:lnTo>
                  <a:lnTo>
                    <a:pt x="0" y="705"/>
                  </a:lnTo>
                  <a:lnTo>
                    <a:pt x="0" y="772"/>
                  </a:lnTo>
                  <a:lnTo>
                    <a:pt x="0" y="839"/>
                  </a:lnTo>
                  <a:lnTo>
                    <a:pt x="34" y="873"/>
                  </a:lnTo>
                  <a:lnTo>
                    <a:pt x="67" y="906"/>
                  </a:lnTo>
                  <a:lnTo>
                    <a:pt x="302" y="906"/>
                  </a:lnTo>
                  <a:lnTo>
                    <a:pt x="302" y="1745"/>
                  </a:lnTo>
                  <a:lnTo>
                    <a:pt x="302" y="1946"/>
                  </a:lnTo>
                  <a:lnTo>
                    <a:pt x="403" y="2147"/>
                  </a:lnTo>
                  <a:lnTo>
                    <a:pt x="570" y="2248"/>
                  </a:lnTo>
                  <a:lnTo>
                    <a:pt x="1040" y="2248"/>
                  </a:lnTo>
                  <a:lnTo>
                    <a:pt x="1107" y="2214"/>
                  </a:lnTo>
                  <a:lnTo>
                    <a:pt x="1141" y="2214"/>
                  </a:lnTo>
                  <a:lnTo>
                    <a:pt x="1141" y="2181"/>
                  </a:lnTo>
                  <a:lnTo>
                    <a:pt x="1141" y="2147"/>
                  </a:lnTo>
                  <a:lnTo>
                    <a:pt x="1141" y="2114"/>
                  </a:lnTo>
                  <a:lnTo>
                    <a:pt x="1141" y="2047"/>
                  </a:lnTo>
                  <a:lnTo>
                    <a:pt x="1107" y="2013"/>
                  </a:lnTo>
                  <a:lnTo>
                    <a:pt x="1040" y="1946"/>
                  </a:lnTo>
                  <a:lnTo>
                    <a:pt x="805" y="1946"/>
                  </a:lnTo>
                  <a:lnTo>
                    <a:pt x="738" y="1879"/>
                  </a:lnTo>
                  <a:lnTo>
                    <a:pt x="705" y="1778"/>
                  </a:lnTo>
                  <a:lnTo>
                    <a:pt x="705" y="1644"/>
                  </a:lnTo>
                  <a:lnTo>
                    <a:pt x="705" y="906"/>
                  </a:lnTo>
                  <a:lnTo>
                    <a:pt x="1006" y="906"/>
                  </a:lnTo>
                  <a:lnTo>
                    <a:pt x="1073" y="873"/>
                  </a:lnTo>
                  <a:lnTo>
                    <a:pt x="1107" y="806"/>
                  </a:lnTo>
                  <a:lnTo>
                    <a:pt x="1107" y="772"/>
                  </a:lnTo>
                  <a:lnTo>
                    <a:pt x="1107" y="705"/>
                  </a:lnTo>
                  <a:lnTo>
                    <a:pt x="1073" y="672"/>
                  </a:lnTo>
                  <a:lnTo>
                    <a:pt x="1006" y="638"/>
                  </a:lnTo>
                  <a:lnTo>
                    <a:pt x="705" y="638"/>
                  </a:lnTo>
                  <a:lnTo>
                    <a:pt x="705" y="202"/>
                  </a:lnTo>
                  <a:lnTo>
                    <a:pt x="705" y="135"/>
                  </a:lnTo>
                  <a:lnTo>
                    <a:pt x="671" y="68"/>
                  </a:lnTo>
                  <a:lnTo>
                    <a:pt x="604" y="3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746;p67">
              <a:extLst>
                <a:ext uri="{FF2B5EF4-FFF2-40B4-BE49-F238E27FC236}">
                  <a16:creationId xmlns:a16="http://schemas.microsoft.com/office/drawing/2014/main" id="{0224B846-B229-4D00-8096-D66C2D5A88B8}"/>
                </a:ext>
              </a:extLst>
            </p:cNvPr>
            <p:cNvSpPr/>
            <p:nvPr/>
          </p:nvSpPr>
          <p:spPr>
            <a:xfrm>
              <a:off x="7258172" y="3650303"/>
              <a:ext cx="19596" cy="37491"/>
            </a:xfrm>
            <a:custGeom>
              <a:avLst/>
              <a:gdLst/>
              <a:ahLst/>
              <a:cxnLst/>
              <a:rect l="l" t="t" r="r" b="b"/>
              <a:pathLst>
                <a:path w="1175" h="2248" extrusionOk="0">
                  <a:moveTo>
                    <a:pt x="571" y="1"/>
                  </a:moveTo>
                  <a:lnTo>
                    <a:pt x="504" y="35"/>
                  </a:lnTo>
                  <a:lnTo>
                    <a:pt x="437" y="68"/>
                  </a:lnTo>
                  <a:lnTo>
                    <a:pt x="370" y="135"/>
                  </a:lnTo>
                  <a:lnTo>
                    <a:pt x="370" y="236"/>
                  </a:lnTo>
                  <a:lnTo>
                    <a:pt x="336" y="638"/>
                  </a:lnTo>
                  <a:lnTo>
                    <a:pt x="135" y="638"/>
                  </a:lnTo>
                  <a:lnTo>
                    <a:pt x="34" y="672"/>
                  </a:lnTo>
                  <a:lnTo>
                    <a:pt x="1" y="772"/>
                  </a:lnTo>
                  <a:lnTo>
                    <a:pt x="34" y="873"/>
                  </a:lnTo>
                  <a:lnTo>
                    <a:pt x="135" y="906"/>
                  </a:lnTo>
                  <a:lnTo>
                    <a:pt x="302" y="906"/>
                  </a:lnTo>
                  <a:lnTo>
                    <a:pt x="302" y="1745"/>
                  </a:lnTo>
                  <a:lnTo>
                    <a:pt x="302" y="1946"/>
                  </a:lnTo>
                  <a:lnTo>
                    <a:pt x="437" y="2147"/>
                  </a:lnTo>
                  <a:lnTo>
                    <a:pt x="604" y="2248"/>
                  </a:lnTo>
                  <a:lnTo>
                    <a:pt x="1074" y="2248"/>
                  </a:lnTo>
                  <a:lnTo>
                    <a:pt x="1141" y="2214"/>
                  </a:lnTo>
                  <a:lnTo>
                    <a:pt x="1174" y="2214"/>
                  </a:lnTo>
                  <a:lnTo>
                    <a:pt x="1174" y="2181"/>
                  </a:lnTo>
                  <a:lnTo>
                    <a:pt x="1174" y="2147"/>
                  </a:lnTo>
                  <a:lnTo>
                    <a:pt x="1174" y="2114"/>
                  </a:lnTo>
                  <a:lnTo>
                    <a:pt x="1174" y="2047"/>
                  </a:lnTo>
                  <a:lnTo>
                    <a:pt x="1141" y="2013"/>
                  </a:lnTo>
                  <a:lnTo>
                    <a:pt x="1107" y="1946"/>
                  </a:lnTo>
                  <a:lnTo>
                    <a:pt x="805" y="1946"/>
                  </a:lnTo>
                  <a:lnTo>
                    <a:pt x="772" y="1879"/>
                  </a:lnTo>
                  <a:lnTo>
                    <a:pt x="738" y="1778"/>
                  </a:lnTo>
                  <a:lnTo>
                    <a:pt x="738" y="1644"/>
                  </a:lnTo>
                  <a:lnTo>
                    <a:pt x="738" y="906"/>
                  </a:lnTo>
                  <a:lnTo>
                    <a:pt x="1040" y="906"/>
                  </a:lnTo>
                  <a:lnTo>
                    <a:pt x="1074" y="873"/>
                  </a:lnTo>
                  <a:lnTo>
                    <a:pt x="1107" y="806"/>
                  </a:lnTo>
                  <a:lnTo>
                    <a:pt x="1141" y="772"/>
                  </a:lnTo>
                  <a:lnTo>
                    <a:pt x="1107" y="705"/>
                  </a:lnTo>
                  <a:lnTo>
                    <a:pt x="1074" y="672"/>
                  </a:lnTo>
                  <a:lnTo>
                    <a:pt x="1040" y="638"/>
                  </a:lnTo>
                  <a:lnTo>
                    <a:pt x="738" y="638"/>
                  </a:lnTo>
                  <a:lnTo>
                    <a:pt x="738" y="202"/>
                  </a:lnTo>
                  <a:lnTo>
                    <a:pt x="705" y="135"/>
                  </a:lnTo>
                  <a:lnTo>
                    <a:pt x="671" y="68"/>
                  </a:lnTo>
                  <a:lnTo>
                    <a:pt x="638" y="3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747;p67">
              <a:extLst>
                <a:ext uri="{FF2B5EF4-FFF2-40B4-BE49-F238E27FC236}">
                  <a16:creationId xmlns:a16="http://schemas.microsoft.com/office/drawing/2014/main" id="{88D23495-73AD-4F96-8F62-2673C53FA0A3}"/>
                </a:ext>
              </a:extLst>
            </p:cNvPr>
            <p:cNvSpPr/>
            <p:nvPr/>
          </p:nvSpPr>
          <p:spPr>
            <a:xfrm>
              <a:off x="7280554" y="3660376"/>
              <a:ext cx="26300" cy="27985"/>
            </a:xfrm>
            <a:custGeom>
              <a:avLst/>
              <a:gdLst/>
              <a:ahLst/>
              <a:cxnLst/>
              <a:rect l="l" t="t" r="r" b="b"/>
              <a:pathLst>
                <a:path w="1577" h="1678" extrusionOk="0">
                  <a:moveTo>
                    <a:pt x="1006" y="269"/>
                  </a:moveTo>
                  <a:lnTo>
                    <a:pt x="1140" y="403"/>
                  </a:lnTo>
                  <a:lnTo>
                    <a:pt x="1207" y="537"/>
                  </a:lnTo>
                  <a:lnTo>
                    <a:pt x="1241" y="705"/>
                  </a:lnTo>
                  <a:lnTo>
                    <a:pt x="436" y="705"/>
                  </a:lnTo>
                  <a:lnTo>
                    <a:pt x="469" y="537"/>
                  </a:lnTo>
                  <a:lnTo>
                    <a:pt x="570" y="403"/>
                  </a:lnTo>
                  <a:lnTo>
                    <a:pt x="671" y="302"/>
                  </a:lnTo>
                  <a:lnTo>
                    <a:pt x="838" y="269"/>
                  </a:lnTo>
                  <a:close/>
                  <a:moveTo>
                    <a:pt x="805" y="1"/>
                  </a:moveTo>
                  <a:lnTo>
                    <a:pt x="604" y="34"/>
                  </a:lnTo>
                  <a:lnTo>
                    <a:pt x="402" y="101"/>
                  </a:lnTo>
                  <a:lnTo>
                    <a:pt x="235" y="235"/>
                  </a:lnTo>
                  <a:lnTo>
                    <a:pt x="134" y="403"/>
                  </a:lnTo>
                  <a:lnTo>
                    <a:pt x="34" y="604"/>
                  </a:lnTo>
                  <a:lnTo>
                    <a:pt x="0" y="839"/>
                  </a:lnTo>
                  <a:lnTo>
                    <a:pt x="34" y="1174"/>
                  </a:lnTo>
                  <a:lnTo>
                    <a:pt x="503" y="1644"/>
                  </a:lnTo>
                  <a:lnTo>
                    <a:pt x="838" y="1677"/>
                  </a:lnTo>
                  <a:lnTo>
                    <a:pt x="1174" y="1644"/>
                  </a:lnTo>
                  <a:lnTo>
                    <a:pt x="1442" y="1476"/>
                  </a:lnTo>
                  <a:lnTo>
                    <a:pt x="1475" y="1409"/>
                  </a:lnTo>
                  <a:lnTo>
                    <a:pt x="1509" y="1342"/>
                  </a:lnTo>
                  <a:lnTo>
                    <a:pt x="1475" y="1308"/>
                  </a:lnTo>
                  <a:lnTo>
                    <a:pt x="1475" y="1241"/>
                  </a:lnTo>
                  <a:lnTo>
                    <a:pt x="1408" y="1208"/>
                  </a:lnTo>
                  <a:lnTo>
                    <a:pt x="1341" y="1208"/>
                  </a:lnTo>
                  <a:lnTo>
                    <a:pt x="1308" y="1241"/>
                  </a:lnTo>
                  <a:lnTo>
                    <a:pt x="1107" y="1342"/>
                  </a:lnTo>
                  <a:lnTo>
                    <a:pt x="905" y="1375"/>
                  </a:lnTo>
                  <a:lnTo>
                    <a:pt x="704" y="1375"/>
                  </a:lnTo>
                  <a:lnTo>
                    <a:pt x="436" y="1107"/>
                  </a:lnTo>
                  <a:lnTo>
                    <a:pt x="436" y="940"/>
                  </a:lnTo>
                  <a:lnTo>
                    <a:pt x="1442" y="940"/>
                  </a:lnTo>
                  <a:lnTo>
                    <a:pt x="1509" y="906"/>
                  </a:lnTo>
                  <a:lnTo>
                    <a:pt x="1543" y="906"/>
                  </a:lnTo>
                  <a:lnTo>
                    <a:pt x="1576" y="839"/>
                  </a:lnTo>
                  <a:lnTo>
                    <a:pt x="1576" y="772"/>
                  </a:lnTo>
                  <a:lnTo>
                    <a:pt x="1576" y="638"/>
                  </a:lnTo>
                  <a:lnTo>
                    <a:pt x="1509" y="504"/>
                  </a:lnTo>
                  <a:lnTo>
                    <a:pt x="1475" y="369"/>
                  </a:lnTo>
                  <a:lnTo>
                    <a:pt x="1375" y="235"/>
                  </a:lnTo>
                  <a:lnTo>
                    <a:pt x="1274" y="135"/>
                  </a:lnTo>
                  <a:lnTo>
                    <a:pt x="1140" y="68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748;p67">
              <a:extLst>
                <a:ext uri="{FF2B5EF4-FFF2-40B4-BE49-F238E27FC236}">
                  <a16:creationId xmlns:a16="http://schemas.microsoft.com/office/drawing/2014/main" id="{2FCE100A-8075-4F74-A9DE-4293393375B3}"/>
                </a:ext>
              </a:extLst>
            </p:cNvPr>
            <p:cNvSpPr/>
            <p:nvPr/>
          </p:nvSpPr>
          <p:spPr>
            <a:xfrm>
              <a:off x="7310740" y="3648635"/>
              <a:ext cx="27418" cy="39726"/>
            </a:xfrm>
            <a:custGeom>
              <a:avLst/>
              <a:gdLst/>
              <a:ahLst/>
              <a:cxnLst/>
              <a:rect l="l" t="t" r="r" b="b"/>
              <a:pathLst>
                <a:path w="1644" h="2382" extrusionOk="0">
                  <a:moveTo>
                    <a:pt x="806" y="973"/>
                  </a:moveTo>
                  <a:lnTo>
                    <a:pt x="940" y="1006"/>
                  </a:lnTo>
                  <a:lnTo>
                    <a:pt x="1074" y="1073"/>
                  </a:lnTo>
                  <a:lnTo>
                    <a:pt x="1174" y="1141"/>
                  </a:lnTo>
                  <a:lnTo>
                    <a:pt x="1208" y="1275"/>
                  </a:lnTo>
                  <a:lnTo>
                    <a:pt x="1242" y="1409"/>
                  </a:lnTo>
                  <a:lnTo>
                    <a:pt x="1242" y="1543"/>
                  </a:lnTo>
                  <a:lnTo>
                    <a:pt x="1242" y="1778"/>
                  </a:lnTo>
                  <a:lnTo>
                    <a:pt x="1141" y="1979"/>
                  </a:lnTo>
                  <a:lnTo>
                    <a:pt x="973" y="2079"/>
                  </a:lnTo>
                  <a:lnTo>
                    <a:pt x="604" y="2046"/>
                  </a:lnTo>
                  <a:lnTo>
                    <a:pt x="470" y="1912"/>
                  </a:lnTo>
                  <a:lnTo>
                    <a:pt x="437" y="1845"/>
                  </a:lnTo>
                  <a:lnTo>
                    <a:pt x="403" y="1744"/>
                  </a:lnTo>
                  <a:lnTo>
                    <a:pt x="403" y="1644"/>
                  </a:lnTo>
                  <a:lnTo>
                    <a:pt x="403" y="1543"/>
                  </a:lnTo>
                  <a:lnTo>
                    <a:pt x="403" y="1442"/>
                  </a:lnTo>
                  <a:lnTo>
                    <a:pt x="437" y="1342"/>
                  </a:lnTo>
                  <a:lnTo>
                    <a:pt x="470" y="1241"/>
                  </a:lnTo>
                  <a:lnTo>
                    <a:pt x="504" y="1174"/>
                  </a:lnTo>
                  <a:lnTo>
                    <a:pt x="571" y="1073"/>
                  </a:lnTo>
                  <a:lnTo>
                    <a:pt x="638" y="1040"/>
                  </a:lnTo>
                  <a:lnTo>
                    <a:pt x="739" y="1006"/>
                  </a:lnTo>
                  <a:lnTo>
                    <a:pt x="806" y="973"/>
                  </a:lnTo>
                  <a:close/>
                  <a:moveTo>
                    <a:pt x="1443" y="0"/>
                  </a:moveTo>
                  <a:lnTo>
                    <a:pt x="1309" y="67"/>
                  </a:lnTo>
                  <a:lnTo>
                    <a:pt x="1275" y="135"/>
                  </a:lnTo>
                  <a:lnTo>
                    <a:pt x="1242" y="235"/>
                  </a:lnTo>
                  <a:lnTo>
                    <a:pt x="1242" y="973"/>
                  </a:lnTo>
                  <a:lnTo>
                    <a:pt x="1174" y="872"/>
                  </a:lnTo>
                  <a:lnTo>
                    <a:pt x="906" y="738"/>
                  </a:lnTo>
                  <a:lnTo>
                    <a:pt x="437" y="738"/>
                  </a:lnTo>
                  <a:lnTo>
                    <a:pt x="202" y="939"/>
                  </a:lnTo>
                  <a:lnTo>
                    <a:pt x="34" y="1208"/>
                  </a:lnTo>
                  <a:lnTo>
                    <a:pt x="1" y="1543"/>
                  </a:lnTo>
                  <a:lnTo>
                    <a:pt x="34" y="1778"/>
                  </a:lnTo>
                  <a:lnTo>
                    <a:pt x="101" y="1979"/>
                  </a:lnTo>
                  <a:lnTo>
                    <a:pt x="168" y="2147"/>
                  </a:lnTo>
                  <a:lnTo>
                    <a:pt x="336" y="2281"/>
                  </a:lnTo>
                  <a:lnTo>
                    <a:pt x="504" y="2381"/>
                  </a:lnTo>
                  <a:lnTo>
                    <a:pt x="873" y="2381"/>
                  </a:lnTo>
                  <a:lnTo>
                    <a:pt x="1174" y="2247"/>
                  </a:lnTo>
                  <a:lnTo>
                    <a:pt x="1242" y="2113"/>
                  </a:lnTo>
                  <a:lnTo>
                    <a:pt x="1242" y="2147"/>
                  </a:lnTo>
                  <a:lnTo>
                    <a:pt x="1275" y="2247"/>
                  </a:lnTo>
                  <a:lnTo>
                    <a:pt x="1309" y="2314"/>
                  </a:lnTo>
                  <a:lnTo>
                    <a:pt x="1376" y="2348"/>
                  </a:lnTo>
                  <a:lnTo>
                    <a:pt x="1543" y="2348"/>
                  </a:lnTo>
                  <a:lnTo>
                    <a:pt x="1610" y="2314"/>
                  </a:lnTo>
                  <a:lnTo>
                    <a:pt x="1644" y="2214"/>
                  </a:lnTo>
                  <a:lnTo>
                    <a:pt x="1644" y="2147"/>
                  </a:lnTo>
                  <a:lnTo>
                    <a:pt x="1644" y="235"/>
                  </a:lnTo>
                  <a:lnTo>
                    <a:pt x="1644" y="135"/>
                  </a:lnTo>
                  <a:lnTo>
                    <a:pt x="1610" y="6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749;p67">
              <a:extLst>
                <a:ext uri="{FF2B5EF4-FFF2-40B4-BE49-F238E27FC236}">
                  <a16:creationId xmlns:a16="http://schemas.microsoft.com/office/drawing/2014/main" id="{22179A82-552F-4EB4-8567-28C9679534F2}"/>
                </a:ext>
              </a:extLst>
            </p:cNvPr>
            <p:cNvSpPr/>
            <p:nvPr/>
          </p:nvSpPr>
          <p:spPr>
            <a:xfrm>
              <a:off x="7359955" y="3660376"/>
              <a:ext cx="23515" cy="29653"/>
            </a:xfrm>
            <a:custGeom>
              <a:avLst/>
              <a:gdLst/>
              <a:ahLst/>
              <a:cxnLst/>
              <a:rect l="l" t="t" r="r" b="b"/>
              <a:pathLst>
                <a:path w="1410" h="1778" extrusionOk="0">
                  <a:moveTo>
                    <a:pt x="705" y="1"/>
                  </a:moveTo>
                  <a:lnTo>
                    <a:pt x="437" y="34"/>
                  </a:lnTo>
                  <a:lnTo>
                    <a:pt x="202" y="135"/>
                  </a:lnTo>
                  <a:lnTo>
                    <a:pt x="68" y="269"/>
                  </a:lnTo>
                  <a:lnTo>
                    <a:pt x="34" y="470"/>
                  </a:lnTo>
                  <a:lnTo>
                    <a:pt x="34" y="537"/>
                  </a:lnTo>
                  <a:lnTo>
                    <a:pt x="34" y="638"/>
                  </a:lnTo>
                  <a:lnTo>
                    <a:pt x="68" y="705"/>
                  </a:lnTo>
                  <a:lnTo>
                    <a:pt x="101" y="738"/>
                  </a:lnTo>
                  <a:lnTo>
                    <a:pt x="168" y="805"/>
                  </a:lnTo>
                  <a:lnTo>
                    <a:pt x="202" y="839"/>
                  </a:lnTo>
                  <a:lnTo>
                    <a:pt x="370" y="906"/>
                  </a:lnTo>
                  <a:lnTo>
                    <a:pt x="537" y="940"/>
                  </a:lnTo>
                  <a:lnTo>
                    <a:pt x="806" y="1007"/>
                  </a:lnTo>
                  <a:lnTo>
                    <a:pt x="1007" y="1074"/>
                  </a:lnTo>
                  <a:lnTo>
                    <a:pt x="1040" y="1208"/>
                  </a:lnTo>
                  <a:lnTo>
                    <a:pt x="1007" y="1275"/>
                  </a:lnTo>
                  <a:lnTo>
                    <a:pt x="973" y="1342"/>
                  </a:lnTo>
                  <a:lnTo>
                    <a:pt x="906" y="1375"/>
                  </a:lnTo>
                  <a:lnTo>
                    <a:pt x="839" y="1409"/>
                  </a:lnTo>
                  <a:lnTo>
                    <a:pt x="571" y="1409"/>
                  </a:lnTo>
                  <a:lnTo>
                    <a:pt x="504" y="1375"/>
                  </a:lnTo>
                  <a:lnTo>
                    <a:pt x="336" y="1342"/>
                  </a:lnTo>
                  <a:lnTo>
                    <a:pt x="236" y="1275"/>
                  </a:lnTo>
                  <a:lnTo>
                    <a:pt x="202" y="1241"/>
                  </a:lnTo>
                  <a:lnTo>
                    <a:pt x="101" y="1241"/>
                  </a:lnTo>
                  <a:lnTo>
                    <a:pt x="68" y="1275"/>
                  </a:lnTo>
                  <a:lnTo>
                    <a:pt x="34" y="1342"/>
                  </a:lnTo>
                  <a:lnTo>
                    <a:pt x="34" y="1375"/>
                  </a:lnTo>
                  <a:lnTo>
                    <a:pt x="1" y="1510"/>
                  </a:lnTo>
                  <a:lnTo>
                    <a:pt x="101" y="1610"/>
                  </a:lnTo>
                  <a:lnTo>
                    <a:pt x="403" y="1744"/>
                  </a:lnTo>
                  <a:lnTo>
                    <a:pt x="739" y="1778"/>
                  </a:lnTo>
                  <a:lnTo>
                    <a:pt x="1007" y="1778"/>
                  </a:lnTo>
                  <a:lnTo>
                    <a:pt x="1208" y="1644"/>
                  </a:lnTo>
                  <a:lnTo>
                    <a:pt x="1376" y="1476"/>
                  </a:lnTo>
                  <a:lnTo>
                    <a:pt x="1409" y="1275"/>
                  </a:lnTo>
                  <a:lnTo>
                    <a:pt x="1376" y="1107"/>
                  </a:lnTo>
                  <a:lnTo>
                    <a:pt x="1275" y="973"/>
                  </a:lnTo>
                  <a:lnTo>
                    <a:pt x="1107" y="839"/>
                  </a:lnTo>
                  <a:lnTo>
                    <a:pt x="906" y="772"/>
                  </a:lnTo>
                  <a:lnTo>
                    <a:pt x="638" y="705"/>
                  </a:lnTo>
                  <a:lnTo>
                    <a:pt x="537" y="705"/>
                  </a:lnTo>
                  <a:lnTo>
                    <a:pt x="470" y="638"/>
                  </a:lnTo>
                  <a:lnTo>
                    <a:pt x="403" y="604"/>
                  </a:lnTo>
                  <a:lnTo>
                    <a:pt x="403" y="537"/>
                  </a:lnTo>
                  <a:lnTo>
                    <a:pt x="437" y="437"/>
                  </a:lnTo>
                  <a:lnTo>
                    <a:pt x="504" y="403"/>
                  </a:lnTo>
                  <a:lnTo>
                    <a:pt x="604" y="369"/>
                  </a:lnTo>
                  <a:lnTo>
                    <a:pt x="940" y="369"/>
                  </a:lnTo>
                  <a:lnTo>
                    <a:pt x="1007" y="403"/>
                  </a:lnTo>
                  <a:lnTo>
                    <a:pt x="1174" y="403"/>
                  </a:lnTo>
                  <a:lnTo>
                    <a:pt x="1242" y="369"/>
                  </a:lnTo>
                  <a:lnTo>
                    <a:pt x="1275" y="336"/>
                  </a:lnTo>
                  <a:lnTo>
                    <a:pt x="1309" y="302"/>
                  </a:lnTo>
                  <a:lnTo>
                    <a:pt x="1309" y="269"/>
                  </a:lnTo>
                  <a:lnTo>
                    <a:pt x="1309" y="168"/>
                  </a:lnTo>
                  <a:lnTo>
                    <a:pt x="1208" y="135"/>
                  </a:lnTo>
                  <a:lnTo>
                    <a:pt x="973" y="34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750;p67">
              <a:extLst>
                <a:ext uri="{FF2B5EF4-FFF2-40B4-BE49-F238E27FC236}">
                  <a16:creationId xmlns:a16="http://schemas.microsoft.com/office/drawing/2014/main" id="{8C0BFDCB-B3F3-4D94-B170-D0571B6B2572}"/>
                </a:ext>
              </a:extLst>
            </p:cNvPr>
            <p:cNvSpPr/>
            <p:nvPr/>
          </p:nvSpPr>
          <p:spPr>
            <a:xfrm>
              <a:off x="7387923" y="3647517"/>
              <a:ext cx="8405" cy="40843"/>
            </a:xfrm>
            <a:custGeom>
              <a:avLst/>
              <a:gdLst/>
              <a:ahLst/>
              <a:cxnLst/>
              <a:rect l="l" t="t" r="r" b="b"/>
              <a:pathLst>
                <a:path w="504" h="2449" extrusionOk="0">
                  <a:moveTo>
                    <a:pt x="269" y="0"/>
                  </a:moveTo>
                  <a:lnTo>
                    <a:pt x="101" y="67"/>
                  </a:lnTo>
                  <a:lnTo>
                    <a:pt x="0" y="235"/>
                  </a:lnTo>
                  <a:lnTo>
                    <a:pt x="101" y="403"/>
                  </a:lnTo>
                  <a:lnTo>
                    <a:pt x="168" y="470"/>
                  </a:lnTo>
                  <a:lnTo>
                    <a:pt x="336" y="470"/>
                  </a:lnTo>
                  <a:lnTo>
                    <a:pt x="436" y="403"/>
                  </a:lnTo>
                  <a:lnTo>
                    <a:pt x="470" y="336"/>
                  </a:lnTo>
                  <a:lnTo>
                    <a:pt x="503" y="235"/>
                  </a:lnTo>
                  <a:lnTo>
                    <a:pt x="470" y="134"/>
                  </a:lnTo>
                  <a:lnTo>
                    <a:pt x="436" y="67"/>
                  </a:lnTo>
                  <a:lnTo>
                    <a:pt x="269" y="0"/>
                  </a:lnTo>
                  <a:close/>
                  <a:moveTo>
                    <a:pt x="269" y="772"/>
                  </a:moveTo>
                  <a:lnTo>
                    <a:pt x="101" y="839"/>
                  </a:lnTo>
                  <a:lnTo>
                    <a:pt x="68" y="939"/>
                  </a:lnTo>
                  <a:lnTo>
                    <a:pt x="68" y="1040"/>
                  </a:lnTo>
                  <a:lnTo>
                    <a:pt x="68" y="2214"/>
                  </a:lnTo>
                  <a:lnTo>
                    <a:pt x="68" y="2281"/>
                  </a:lnTo>
                  <a:lnTo>
                    <a:pt x="101" y="2381"/>
                  </a:lnTo>
                  <a:lnTo>
                    <a:pt x="269" y="2448"/>
                  </a:lnTo>
                  <a:lnTo>
                    <a:pt x="403" y="2381"/>
                  </a:lnTo>
                  <a:lnTo>
                    <a:pt x="470" y="2281"/>
                  </a:lnTo>
                  <a:lnTo>
                    <a:pt x="470" y="2214"/>
                  </a:lnTo>
                  <a:lnTo>
                    <a:pt x="470" y="1040"/>
                  </a:lnTo>
                  <a:lnTo>
                    <a:pt x="470" y="939"/>
                  </a:lnTo>
                  <a:lnTo>
                    <a:pt x="403" y="839"/>
                  </a:lnTo>
                  <a:lnTo>
                    <a:pt x="269" y="7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751;p67">
              <a:extLst>
                <a:ext uri="{FF2B5EF4-FFF2-40B4-BE49-F238E27FC236}">
                  <a16:creationId xmlns:a16="http://schemas.microsoft.com/office/drawing/2014/main" id="{A351DAC3-BDEF-46BE-A06D-C6561AF20F46}"/>
                </a:ext>
              </a:extLst>
            </p:cNvPr>
            <p:cNvSpPr/>
            <p:nvPr/>
          </p:nvSpPr>
          <p:spPr>
            <a:xfrm>
              <a:off x="7399114" y="3650303"/>
              <a:ext cx="19579" cy="37491"/>
            </a:xfrm>
            <a:custGeom>
              <a:avLst/>
              <a:gdLst/>
              <a:ahLst/>
              <a:cxnLst/>
              <a:rect l="l" t="t" r="r" b="b"/>
              <a:pathLst>
                <a:path w="1174" h="2248" extrusionOk="0">
                  <a:moveTo>
                    <a:pt x="570" y="1"/>
                  </a:moveTo>
                  <a:lnTo>
                    <a:pt x="503" y="35"/>
                  </a:lnTo>
                  <a:lnTo>
                    <a:pt x="436" y="68"/>
                  </a:lnTo>
                  <a:lnTo>
                    <a:pt x="403" y="135"/>
                  </a:lnTo>
                  <a:lnTo>
                    <a:pt x="369" y="236"/>
                  </a:lnTo>
                  <a:lnTo>
                    <a:pt x="335" y="638"/>
                  </a:lnTo>
                  <a:lnTo>
                    <a:pt x="168" y="638"/>
                  </a:lnTo>
                  <a:lnTo>
                    <a:pt x="34" y="672"/>
                  </a:lnTo>
                  <a:lnTo>
                    <a:pt x="0" y="772"/>
                  </a:lnTo>
                  <a:lnTo>
                    <a:pt x="34" y="873"/>
                  </a:lnTo>
                  <a:lnTo>
                    <a:pt x="168" y="906"/>
                  </a:lnTo>
                  <a:lnTo>
                    <a:pt x="335" y="906"/>
                  </a:lnTo>
                  <a:lnTo>
                    <a:pt x="335" y="1745"/>
                  </a:lnTo>
                  <a:lnTo>
                    <a:pt x="335" y="1946"/>
                  </a:lnTo>
                  <a:lnTo>
                    <a:pt x="436" y="2147"/>
                  </a:lnTo>
                  <a:lnTo>
                    <a:pt x="604" y="2248"/>
                  </a:lnTo>
                  <a:lnTo>
                    <a:pt x="1073" y="2248"/>
                  </a:lnTo>
                  <a:lnTo>
                    <a:pt x="1140" y="2214"/>
                  </a:lnTo>
                  <a:lnTo>
                    <a:pt x="1174" y="2181"/>
                  </a:lnTo>
                  <a:lnTo>
                    <a:pt x="1174" y="2147"/>
                  </a:lnTo>
                  <a:lnTo>
                    <a:pt x="1174" y="2114"/>
                  </a:lnTo>
                  <a:lnTo>
                    <a:pt x="1174" y="2047"/>
                  </a:lnTo>
                  <a:lnTo>
                    <a:pt x="1140" y="2013"/>
                  </a:lnTo>
                  <a:lnTo>
                    <a:pt x="1073" y="1946"/>
                  </a:lnTo>
                  <a:lnTo>
                    <a:pt x="805" y="1946"/>
                  </a:lnTo>
                  <a:lnTo>
                    <a:pt x="771" y="1879"/>
                  </a:lnTo>
                  <a:lnTo>
                    <a:pt x="738" y="1778"/>
                  </a:lnTo>
                  <a:lnTo>
                    <a:pt x="738" y="1644"/>
                  </a:lnTo>
                  <a:lnTo>
                    <a:pt x="738" y="906"/>
                  </a:lnTo>
                  <a:lnTo>
                    <a:pt x="1040" y="906"/>
                  </a:lnTo>
                  <a:lnTo>
                    <a:pt x="1107" y="873"/>
                  </a:lnTo>
                  <a:lnTo>
                    <a:pt x="1140" y="806"/>
                  </a:lnTo>
                  <a:lnTo>
                    <a:pt x="1140" y="772"/>
                  </a:lnTo>
                  <a:lnTo>
                    <a:pt x="1140" y="705"/>
                  </a:lnTo>
                  <a:lnTo>
                    <a:pt x="1107" y="672"/>
                  </a:lnTo>
                  <a:lnTo>
                    <a:pt x="1040" y="638"/>
                  </a:lnTo>
                  <a:lnTo>
                    <a:pt x="738" y="638"/>
                  </a:lnTo>
                  <a:lnTo>
                    <a:pt x="738" y="202"/>
                  </a:lnTo>
                  <a:lnTo>
                    <a:pt x="738" y="135"/>
                  </a:lnTo>
                  <a:lnTo>
                    <a:pt x="704" y="68"/>
                  </a:lnTo>
                  <a:lnTo>
                    <a:pt x="637" y="35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752;p67">
              <a:extLst>
                <a:ext uri="{FF2B5EF4-FFF2-40B4-BE49-F238E27FC236}">
                  <a16:creationId xmlns:a16="http://schemas.microsoft.com/office/drawing/2014/main" id="{8B1342E0-3E79-4CA6-9C34-3FB24112C5BB}"/>
                </a:ext>
              </a:extLst>
            </p:cNvPr>
            <p:cNvSpPr/>
            <p:nvPr/>
          </p:nvSpPr>
          <p:spPr>
            <a:xfrm>
              <a:off x="7422596" y="3660376"/>
              <a:ext cx="25750" cy="27985"/>
            </a:xfrm>
            <a:custGeom>
              <a:avLst/>
              <a:gdLst/>
              <a:ahLst/>
              <a:cxnLst/>
              <a:rect l="l" t="t" r="r" b="b"/>
              <a:pathLst>
                <a:path w="1544" h="1678" extrusionOk="0">
                  <a:moveTo>
                    <a:pt x="973" y="269"/>
                  </a:moveTo>
                  <a:lnTo>
                    <a:pt x="1074" y="403"/>
                  </a:lnTo>
                  <a:lnTo>
                    <a:pt x="1174" y="537"/>
                  </a:lnTo>
                  <a:lnTo>
                    <a:pt x="1174" y="705"/>
                  </a:lnTo>
                  <a:lnTo>
                    <a:pt x="403" y="705"/>
                  </a:lnTo>
                  <a:lnTo>
                    <a:pt x="436" y="537"/>
                  </a:lnTo>
                  <a:lnTo>
                    <a:pt x="504" y="403"/>
                  </a:lnTo>
                  <a:lnTo>
                    <a:pt x="638" y="302"/>
                  </a:lnTo>
                  <a:lnTo>
                    <a:pt x="805" y="269"/>
                  </a:lnTo>
                  <a:close/>
                  <a:moveTo>
                    <a:pt x="772" y="1"/>
                  </a:moveTo>
                  <a:lnTo>
                    <a:pt x="537" y="34"/>
                  </a:lnTo>
                  <a:lnTo>
                    <a:pt x="369" y="101"/>
                  </a:lnTo>
                  <a:lnTo>
                    <a:pt x="202" y="235"/>
                  </a:lnTo>
                  <a:lnTo>
                    <a:pt x="68" y="403"/>
                  </a:lnTo>
                  <a:lnTo>
                    <a:pt x="1" y="638"/>
                  </a:lnTo>
                  <a:lnTo>
                    <a:pt x="1" y="839"/>
                  </a:lnTo>
                  <a:lnTo>
                    <a:pt x="34" y="1208"/>
                  </a:lnTo>
                  <a:lnTo>
                    <a:pt x="470" y="1644"/>
                  </a:lnTo>
                  <a:lnTo>
                    <a:pt x="839" y="1677"/>
                  </a:lnTo>
                  <a:lnTo>
                    <a:pt x="1174" y="1644"/>
                  </a:lnTo>
                  <a:lnTo>
                    <a:pt x="1442" y="1476"/>
                  </a:lnTo>
                  <a:lnTo>
                    <a:pt x="1476" y="1409"/>
                  </a:lnTo>
                  <a:lnTo>
                    <a:pt x="1476" y="1375"/>
                  </a:lnTo>
                  <a:lnTo>
                    <a:pt x="1476" y="1308"/>
                  </a:lnTo>
                  <a:lnTo>
                    <a:pt x="1442" y="1241"/>
                  </a:lnTo>
                  <a:lnTo>
                    <a:pt x="1409" y="1208"/>
                  </a:lnTo>
                  <a:lnTo>
                    <a:pt x="1308" y="1208"/>
                  </a:lnTo>
                  <a:lnTo>
                    <a:pt x="1275" y="1241"/>
                  </a:lnTo>
                  <a:lnTo>
                    <a:pt x="1074" y="1342"/>
                  </a:lnTo>
                  <a:lnTo>
                    <a:pt x="839" y="1375"/>
                  </a:lnTo>
                  <a:lnTo>
                    <a:pt x="638" y="1375"/>
                  </a:lnTo>
                  <a:lnTo>
                    <a:pt x="403" y="1107"/>
                  </a:lnTo>
                  <a:lnTo>
                    <a:pt x="369" y="940"/>
                  </a:lnTo>
                  <a:lnTo>
                    <a:pt x="1409" y="940"/>
                  </a:lnTo>
                  <a:lnTo>
                    <a:pt x="1442" y="906"/>
                  </a:lnTo>
                  <a:lnTo>
                    <a:pt x="1510" y="906"/>
                  </a:lnTo>
                  <a:lnTo>
                    <a:pt x="1510" y="839"/>
                  </a:lnTo>
                  <a:lnTo>
                    <a:pt x="1543" y="772"/>
                  </a:lnTo>
                  <a:lnTo>
                    <a:pt x="1510" y="638"/>
                  </a:lnTo>
                  <a:lnTo>
                    <a:pt x="1476" y="504"/>
                  </a:lnTo>
                  <a:lnTo>
                    <a:pt x="1409" y="369"/>
                  </a:lnTo>
                  <a:lnTo>
                    <a:pt x="1342" y="235"/>
                  </a:lnTo>
                  <a:lnTo>
                    <a:pt x="1241" y="135"/>
                  </a:lnTo>
                  <a:lnTo>
                    <a:pt x="1107" y="68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753;p67">
              <a:extLst>
                <a:ext uri="{FF2B5EF4-FFF2-40B4-BE49-F238E27FC236}">
                  <a16:creationId xmlns:a16="http://schemas.microsoft.com/office/drawing/2014/main" id="{6350E71B-9E2E-4E70-9515-2604EF88291E}"/>
                </a:ext>
              </a:extLst>
            </p:cNvPr>
            <p:cNvSpPr/>
            <p:nvPr/>
          </p:nvSpPr>
          <p:spPr>
            <a:xfrm>
              <a:off x="7453349" y="3660376"/>
              <a:ext cx="44195" cy="27985"/>
            </a:xfrm>
            <a:custGeom>
              <a:avLst/>
              <a:gdLst/>
              <a:ahLst/>
              <a:cxnLst/>
              <a:rect l="l" t="t" r="r" b="b"/>
              <a:pathLst>
                <a:path w="2650" h="1678" extrusionOk="0">
                  <a:moveTo>
                    <a:pt x="772" y="1"/>
                  </a:moveTo>
                  <a:lnTo>
                    <a:pt x="504" y="168"/>
                  </a:lnTo>
                  <a:lnTo>
                    <a:pt x="437" y="302"/>
                  </a:lnTo>
                  <a:lnTo>
                    <a:pt x="437" y="202"/>
                  </a:lnTo>
                  <a:lnTo>
                    <a:pt x="403" y="135"/>
                  </a:lnTo>
                  <a:lnTo>
                    <a:pt x="370" y="68"/>
                  </a:lnTo>
                  <a:lnTo>
                    <a:pt x="303" y="34"/>
                  </a:lnTo>
                  <a:lnTo>
                    <a:pt x="135" y="34"/>
                  </a:lnTo>
                  <a:lnTo>
                    <a:pt x="68" y="68"/>
                  </a:lnTo>
                  <a:lnTo>
                    <a:pt x="34" y="168"/>
                  </a:lnTo>
                  <a:lnTo>
                    <a:pt x="1" y="235"/>
                  </a:lnTo>
                  <a:lnTo>
                    <a:pt x="1" y="1443"/>
                  </a:lnTo>
                  <a:lnTo>
                    <a:pt x="34" y="1510"/>
                  </a:lnTo>
                  <a:lnTo>
                    <a:pt x="68" y="1610"/>
                  </a:lnTo>
                  <a:lnTo>
                    <a:pt x="135" y="1644"/>
                  </a:lnTo>
                  <a:lnTo>
                    <a:pt x="269" y="1644"/>
                  </a:lnTo>
                  <a:lnTo>
                    <a:pt x="370" y="1610"/>
                  </a:lnTo>
                  <a:lnTo>
                    <a:pt x="403" y="1510"/>
                  </a:lnTo>
                  <a:lnTo>
                    <a:pt x="403" y="1443"/>
                  </a:lnTo>
                  <a:lnTo>
                    <a:pt x="403" y="705"/>
                  </a:lnTo>
                  <a:lnTo>
                    <a:pt x="437" y="537"/>
                  </a:lnTo>
                  <a:lnTo>
                    <a:pt x="537" y="403"/>
                  </a:lnTo>
                  <a:lnTo>
                    <a:pt x="638" y="302"/>
                  </a:lnTo>
                  <a:lnTo>
                    <a:pt x="806" y="269"/>
                  </a:lnTo>
                  <a:lnTo>
                    <a:pt x="940" y="302"/>
                  </a:lnTo>
                  <a:lnTo>
                    <a:pt x="1040" y="369"/>
                  </a:lnTo>
                  <a:lnTo>
                    <a:pt x="1107" y="504"/>
                  </a:lnTo>
                  <a:lnTo>
                    <a:pt x="1107" y="638"/>
                  </a:lnTo>
                  <a:lnTo>
                    <a:pt x="1107" y="1443"/>
                  </a:lnTo>
                  <a:lnTo>
                    <a:pt x="1107" y="1510"/>
                  </a:lnTo>
                  <a:lnTo>
                    <a:pt x="1175" y="1610"/>
                  </a:lnTo>
                  <a:lnTo>
                    <a:pt x="1242" y="1644"/>
                  </a:lnTo>
                  <a:lnTo>
                    <a:pt x="1409" y="1644"/>
                  </a:lnTo>
                  <a:lnTo>
                    <a:pt x="1476" y="1610"/>
                  </a:lnTo>
                  <a:lnTo>
                    <a:pt x="1510" y="1510"/>
                  </a:lnTo>
                  <a:lnTo>
                    <a:pt x="1510" y="1443"/>
                  </a:lnTo>
                  <a:lnTo>
                    <a:pt x="1510" y="772"/>
                  </a:lnTo>
                  <a:lnTo>
                    <a:pt x="1543" y="571"/>
                  </a:lnTo>
                  <a:lnTo>
                    <a:pt x="1644" y="403"/>
                  </a:lnTo>
                  <a:lnTo>
                    <a:pt x="1745" y="302"/>
                  </a:lnTo>
                  <a:lnTo>
                    <a:pt x="1912" y="269"/>
                  </a:lnTo>
                  <a:lnTo>
                    <a:pt x="2046" y="302"/>
                  </a:lnTo>
                  <a:lnTo>
                    <a:pt x="2147" y="369"/>
                  </a:lnTo>
                  <a:lnTo>
                    <a:pt x="2214" y="470"/>
                  </a:lnTo>
                  <a:lnTo>
                    <a:pt x="2214" y="638"/>
                  </a:lnTo>
                  <a:lnTo>
                    <a:pt x="2214" y="1443"/>
                  </a:lnTo>
                  <a:lnTo>
                    <a:pt x="2248" y="1510"/>
                  </a:lnTo>
                  <a:lnTo>
                    <a:pt x="2281" y="1610"/>
                  </a:lnTo>
                  <a:lnTo>
                    <a:pt x="2415" y="1677"/>
                  </a:lnTo>
                  <a:lnTo>
                    <a:pt x="2583" y="1610"/>
                  </a:lnTo>
                  <a:lnTo>
                    <a:pt x="2616" y="1510"/>
                  </a:lnTo>
                  <a:lnTo>
                    <a:pt x="2650" y="1443"/>
                  </a:lnTo>
                  <a:lnTo>
                    <a:pt x="2650" y="638"/>
                  </a:lnTo>
                  <a:lnTo>
                    <a:pt x="2616" y="369"/>
                  </a:lnTo>
                  <a:lnTo>
                    <a:pt x="2482" y="168"/>
                  </a:lnTo>
                  <a:lnTo>
                    <a:pt x="2281" y="34"/>
                  </a:lnTo>
                  <a:lnTo>
                    <a:pt x="2046" y="1"/>
                  </a:lnTo>
                  <a:lnTo>
                    <a:pt x="1879" y="1"/>
                  </a:lnTo>
                  <a:lnTo>
                    <a:pt x="1577" y="202"/>
                  </a:lnTo>
                  <a:lnTo>
                    <a:pt x="1476" y="369"/>
                  </a:lnTo>
                  <a:lnTo>
                    <a:pt x="1409" y="202"/>
                  </a:lnTo>
                  <a:lnTo>
                    <a:pt x="1275" y="101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754;p67">
              <a:extLst>
                <a:ext uri="{FF2B5EF4-FFF2-40B4-BE49-F238E27FC236}">
                  <a16:creationId xmlns:a16="http://schemas.microsoft.com/office/drawing/2014/main" id="{0932862A-B72F-4EFC-BFAA-9AB5EFDF4E96}"/>
                </a:ext>
              </a:extLst>
            </p:cNvPr>
            <p:cNvSpPr/>
            <p:nvPr/>
          </p:nvSpPr>
          <p:spPr>
            <a:xfrm>
              <a:off x="7502564" y="3658691"/>
              <a:ext cx="24066" cy="28552"/>
            </a:xfrm>
            <a:custGeom>
              <a:avLst/>
              <a:gdLst/>
              <a:ahLst/>
              <a:cxnLst/>
              <a:rect l="l" t="t" r="r" b="b"/>
              <a:pathLst>
                <a:path w="1443" h="1712" extrusionOk="0">
                  <a:moveTo>
                    <a:pt x="1040" y="1007"/>
                  </a:moveTo>
                  <a:lnTo>
                    <a:pt x="1040" y="1074"/>
                  </a:lnTo>
                  <a:lnTo>
                    <a:pt x="1040" y="1242"/>
                  </a:lnTo>
                  <a:lnTo>
                    <a:pt x="940" y="1409"/>
                  </a:lnTo>
                  <a:lnTo>
                    <a:pt x="806" y="1476"/>
                  </a:lnTo>
                  <a:lnTo>
                    <a:pt x="638" y="1510"/>
                  </a:lnTo>
                  <a:lnTo>
                    <a:pt x="537" y="1476"/>
                  </a:lnTo>
                  <a:lnTo>
                    <a:pt x="470" y="1443"/>
                  </a:lnTo>
                  <a:lnTo>
                    <a:pt x="403" y="1376"/>
                  </a:lnTo>
                  <a:lnTo>
                    <a:pt x="403" y="1275"/>
                  </a:lnTo>
                  <a:lnTo>
                    <a:pt x="403" y="1208"/>
                  </a:lnTo>
                  <a:lnTo>
                    <a:pt x="437" y="1141"/>
                  </a:lnTo>
                  <a:lnTo>
                    <a:pt x="437" y="1108"/>
                  </a:lnTo>
                  <a:lnTo>
                    <a:pt x="470" y="1074"/>
                  </a:lnTo>
                  <a:lnTo>
                    <a:pt x="537" y="1041"/>
                  </a:lnTo>
                  <a:lnTo>
                    <a:pt x="604" y="1007"/>
                  </a:lnTo>
                  <a:close/>
                  <a:moveTo>
                    <a:pt x="772" y="1"/>
                  </a:moveTo>
                  <a:lnTo>
                    <a:pt x="437" y="35"/>
                  </a:lnTo>
                  <a:lnTo>
                    <a:pt x="168" y="135"/>
                  </a:lnTo>
                  <a:lnTo>
                    <a:pt x="101" y="169"/>
                  </a:lnTo>
                  <a:lnTo>
                    <a:pt x="101" y="236"/>
                  </a:lnTo>
                  <a:lnTo>
                    <a:pt x="101" y="303"/>
                  </a:lnTo>
                  <a:lnTo>
                    <a:pt x="135" y="336"/>
                  </a:lnTo>
                  <a:lnTo>
                    <a:pt x="168" y="403"/>
                  </a:lnTo>
                  <a:lnTo>
                    <a:pt x="873" y="403"/>
                  </a:lnTo>
                  <a:lnTo>
                    <a:pt x="1040" y="571"/>
                  </a:lnTo>
                  <a:lnTo>
                    <a:pt x="1040" y="705"/>
                  </a:lnTo>
                  <a:lnTo>
                    <a:pt x="1040" y="806"/>
                  </a:lnTo>
                  <a:lnTo>
                    <a:pt x="504" y="806"/>
                  </a:lnTo>
                  <a:lnTo>
                    <a:pt x="437" y="839"/>
                  </a:lnTo>
                  <a:lnTo>
                    <a:pt x="336" y="839"/>
                  </a:lnTo>
                  <a:lnTo>
                    <a:pt x="269" y="873"/>
                  </a:lnTo>
                  <a:lnTo>
                    <a:pt x="202" y="906"/>
                  </a:lnTo>
                  <a:lnTo>
                    <a:pt x="135" y="940"/>
                  </a:lnTo>
                  <a:lnTo>
                    <a:pt x="68" y="1007"/>
                  </a:lnTo>
                  <a:lnTo>
                    <a:pt x="34" y="1074"/>
                  </a:lnTo>
                  <a:lnTo>
                    <a:pt x="34" y="1141"/>
                  </a:lnTo>
                  <a:lnTo>
                    <a:pt x="1" y="1208"/>
                  </a:lnTo>
                  <a:lnTo>
                    <a:pt x="34" y="1309"/>
                  </a:lnTo>
                  <a:lnTo>
                    <a:pt x="34" y="1510"/>
                  </a:lnTo>
                  <a:lnTo>
                    <a:pt x="168" y="1644"/>
                  </a:lnTo>
                  <a:lnTo>
                    <a:pt x="370" y="1711"/>
                  </a:lnTo>
                  <a:lnTo>
                    <a:pt x="571" y="1678"/>
                  </a:lnTo>
                  <a:lnTo>
                    <a:pt x="739" y="1678"/>
                  </a:lnTo>
                  <a:lnTo>
                    <a:pt x="873" y="1611"/>
                  </a:lnTo>
                  <a:lnTo>
                    <a:pt x="973" y="1510"/>
                  </a:lnTo>
                  <a:lnTo>
                    <a:pt x="1040" y="1409"/>
                  </a:lnTo>
                  <a:lnTo>
                    <a:pt x="1040" y="1476"/>
                  </a:lnTo>
                  <a:lnTo>
                    <a:pt x="1040" y="1544"/>
                  </a:lnTo>
                  <a:lnTo>
                    <a:pt x="1107" y="1611"/>
                  </a:lnTo>
                  <a:lnTo>
                    <a:pt x="1174" y="1644"/>
                  </a:lnTo>
                  <a:lnTo>
                    <a:pt x="1242" y="1678"/>
                  </a:lnTo>
                  <a:lnTo>
                    <a:pt x="1309" y="1644"/>
                  </a:lnTo>
                  <a:lnTo>
                    <a:pt x="1376" y="1611"/>
                  </a:lnTo>
                  <a:lnTo>
                    <a:pt x="1443" y="1544"/>
                  </a:lnTo>
                  <a:lnTo>
                    <a:pt x="1443" y="1476"/>
                  </a:lnTo>
                  <a:lnTo>
                    <a:pt x="1443" y="638"/>
                  </a:lnTo>
                  <a:lnTo>
                    <a:pt x="1443" y="470"/>
                  </a:lnTo>
                  <a:lnTo>
                    <a:pt x="1376" y="336"/>
                  </a:lnTo>
                  <a:lnTo>
                    <a:pt x="1342" y="236"/>
                  </a:lnTo>
                  <a:lnTo>
                    <a:pt x="1242" y="135"/>
                  </a:lnTo>
                  <a:lnTo>
                    <a:pt x="1141" y="68"/>
                  </a:lnTo>
                  <a:lnTo>
                    <a:pt x="1040" y="35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755;p67">
              <a:extLst>
                <a:ext uri="{FF2B5EF4-FFF2-40B4-BE49-F238E27FC236}">
                  <a16:creationId xmlns:a16="http://schemas.microsoft.com/office/drawing/2014/main" id="{E20F273B-5BCA-4405-917D-D63482952347}"/>
                </a:ext>
              </a:extLst>
            </p:cNvPr>
            <p:cNvSpPr/>
            <p:nvPr/>
          </p:nvSpPr>
          <p:spPr>
            <a:xfrm>
              <a:off x="7533885" y="3660376"/>
              <a:ext cx="27418" cy="38041"/>
            </a:xfrm>
            <a:custGeom>
              <a:avLst/>
              <a:gdLst/>
              <a:ahLst/>
              <a:cxnLst/>
              <a:rect l="l" t="t" r="r" b="b"/>
              <a:pathLst>
                <a:path w="1644" h="2281" extrusionOk="0">
                  <a:moveTo>
                    <a:pt x="940" y="302"/>
                  </a:moveTo>
                  <a:lnTo>
                    <a:pt x="1007" y="336"/>
                  </a:lnTo>
                  <a:lnTo>
                    <a:pt x="1074" y="369"/>
                  </a:lnTo>
                  <a:lnTo>
                    <a:pt x="1141" y="437"/>
                  </a:lnTo>
                  <a:lnTo>
                    <a:pt x="1174" y="470"/>
                  </a:lnTo>
                  <a:lnTo>
                    <a:pt x="1208" y="571"/>
                  </a:lnTo>
                  <a:lnTo>
                    <a:pt x="1208" y="638"/>
                  </a:lnTo>
                  <a:lnTo>
                    <a:pt x="1241" y="705"/>
                  </a:lnTo>
                  <a:lnTo>
                    <a:pt x="1241" y="772"/>
                  </a:lnTo>
                  <a:lnTo>
                    <a:pt x="1241" y="872"/>
                  </a:lnTo>
                  <a:lnTo>
                    <a:pt x="1241" y="940"/>
                  </a:lnTo>
                  <a:lnTo>
                    <a:pt x="1241" y="1007"/>
                  </a:lnTo>
                  <a:lnTo>
                    <a:pt x="1208" y="1107"/>
                  </a:lnTo>
                  <a:lnTo>
                    <a:pt x="1208" y="1174"/>
                  </a:lnTo>
                  <a:lnTo>
                    <a:pt x="1174" y="1241"/>
                  </a:lnTo>
                  <a:lnTo>
                    <a:pt x="1107" y="1308"/>
                  </a:lnTo>
                  <a:lnTo>
                    <a:pt x="1074" y="1342"/>
                  </a:lnTo>
                  <a:lnTo>
                    <a:pt x="1007" y="1375"/>
                  </a:lnTo>
                  <a:lnTo>
                    <a:pt x="940" y="1409"/>
                  </a:lnTo>
                  <a:lnTo>
                    <a:pt x="705" y="1409"/>
                  </a:lnTo>
                  <a:lnTo>
                    <a:pt x="604" y="1342"/>
                  </a:lnTo>
                  <a:lnTo>
                    <a:pt x="504" y="1241"/>
                  </a:lnTo>
                  <a:lnTo>
                    <a:pt x="470" y="1141"/>
                  </a:lnTo>
                  <a:lnTo>
                    <a:pt x="403" y="1007"/>
                  </a:lnTo>
                  <a:lnTo>
                    <a:pt x="403" y="839"/>
                  </a:lnTo>
                  <a:lnTo>
                    <a:pt x="403" y="638"/>
                  </a:lnTo>
                  <a:lnTo>
                    <a:pt x="504" y="437"/>
                  </a:lnTo>
                  <a:lnTo>
                    <a:pt x="638" y="302"/>
                  </a:lnTo>
                  <a:close/>
                  <a:moveTo>
                    <a:pt x="772" y="1"/>
                  </a:moveTo>
                  <a:lnTo>
                    <a:pt x="504" y="135"/>
                  </a:lnTo>
                  <a:lnTo>
                    <a:pt x="403" y="269"/>
                  </a:lnTo>
                  <a:lnTo>
                    <a:pt x="403" y="235"/>
                  </a:lnTo>
                  <a:lnTo>
                    <a:pt x="403" y="135"/>
                  </a:lnTo>
                  <a:lnTo>
                    <a:pt x="370" y="68"/>
                  </a:lnTo>
                  <a:lnTo>
                    <a:pt x="302" y="34"/>
                  </a:lnTo>
                  <a:lnTo>
                    <a:pt x="135" y="34"/>
                  </a:lnTo>
                  <a:lnTo>
                    <a:pt x="68" y="101"/>
                  </a:lnTo>
                  <a:lnTo>
                    <a:pt x="1" y="168"/>
                  </a:lnTo>
                  <a:lnTo>
                    <a:pt x="1" y="269"/>
                  </a:lnTo>
                  <a:lnTo>
                    <a:pt x="1" y="2046"/>
                  </a:lnTo>
                  <a:lnTo>
                    <a:pt x="1" y="2147"/>
                  </a:lnTo>
                  <a:lnTo>
                    <a:pt x="68" y="2214"/>
                  </a:lnTo>
                  <a:lnTo>
                    <a:pt x="135" y="2247"/>
                  </a:lnTo>
                  <a:lnTo>
                    <a:pt x="202" y="2281"/>
                  </a:lnTo>
                  <a:lnTo>
                    <a:pt x="269" y="2247"/>
                  </a:lnTo>
                  <a:lnTo>
                    <a:pt x="336" y="2214"/>
                  </a:lnTo>
                  <a:lnTo>
                    <a:pt x="403" y="2147"/>
                  </a:lnTo>
                  <a:lnTo>
                    <a:pt x="403" y="2046"/>
                  </a:lnTo>
                  <a:lnTo>
                    <a:pt x="403" y="1409"/>
                  </a:lnTo>
                  <a:lnTo>
                    <a:pt x="504" y="1510"/>
                  </a:lnTo>
                  <a:lnTo>
                    <a:pt x="772" y="1677"/>
                  </a:lnTo>
                  <a:lnTo>
                    <a:pt x="940" y="1677"/>
                  </a:lnTo>
                  <a:lnTo>
                    <a:pt x="1208" y="1644"/>
                  </a:lnTo>
                  <a:lnTo>
                    <a:pt x="1443" y="1443"/>
                  </a:lnTo>
                  <a:lnTo>
                    <a:pt x="1644" y="1174"/>
                  </a:lnTo>
                  <a:lnTo>
                    <a:pt x="1644" y="839"/>
                  </a:lnTo>
                  <a:lnTo>
                    <a:pt x="1644" y="604"/>
                  </a:lnTo>
                  <a:lnTo>
                    <a:pt x="1577" y="403"/>
                  </a:lnTo>
                  <a:lnTo>
                    <a:pt x="1476" y="235"/>
                  </a:lnTo>
                  <a:lnTo>
                    <a:pt x="1308" y="101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56;p67">
              <a:extLst>
                <a:ext uri="{FF2B5EF4-FFF2-40B4-BE49-F238E27FC236}">
                  <a16:creationId xmlns:a16="http://schemas.microsoft.com/office/drawing/2014/main" id="{6E083612-0D55-4B60-BF35-0340472175E4}"/>
                </a:ext>
              </a:extLst>
            </p:cNvPr>
            <p:cNvSpPr/>
            <p:nvPr/>
          </p:nvSpPr>
          <p:spPr>
            <a:xfrm>
              <a:off x="7565205" y="3660376"/>
              <a:ext cx="23499" cy="29653"/>
            </a:xfrm>
            <a:custGeom>
              <a:avLst/>
              <a:gdLst/>
              <a:ahLst/>
              <a:cxnLst/>
              <a:rect l="l" t="t" r="r" b="b"/>
              <a:pathLst>
                <a:path w="1409" h="1778" extrusionOk="0">
                  <a:moveTo>
                    <a:pt x="705" y="1"/>
                  </a:moveTo>
                  <a:lnTo>
                    <a:pt x="470" y="34"/>
                  </a:lnTo>
                  <a:lnTo>
                    <a:pt x="235" y="135"/>
                  </a:lnTo>
                  <a:lnTo>
                    <a:pt x="101" y="269"/>
                  </a:lnTo>
                  <a:lnTo>
                    <a:pt x="68" y="470"/>
                  </a:lnTo>
                  <a:lnTo>
                    <a:pt x="68" y="537"/>
                  </a:lnTo>
                  <a:lnTo>
                    <a:pt x="101" y="638"/>
                  </a:lnTo>
                  <a:lnTo>
                    <a:pt x="135" y="772"/>
                  </a:lnTo>
                  <a:lnTo>
                    <a:pt x="269" y="839"/>
                  </a:lnTo>
                  <a:lnTo>
                    <a:pt x="336" y="872"/>
                  </a:lnTo>
                  <a:lnTo>
                    <a:pt x="403" y="906"/>
                  </a:lnTo>
                  <a:lnTo>
                    <a:pt x="604" y="940"/>
                  </a:lnTo>
                  <a:lnTo>
                    <a:pt x="839" y="1007"/>
                  </a:lnTo>
                  <a:lnTo>
                    <a:pt x="1040" y="1074"/>
                  </a:lnTo>
                  <a:lnTo>
                    <a:pt x="1074" y="1208"/>
                  </a:lnTo>
                  <a:lnTo>
                    <a:pt x="1074" y="1275"/>
                  </a:lnTo>
                  <a:lnTo>
                    <a:pt x="1007" y="1342"/>
                  </a:lnTo>
                  <a:lnTo>
                    <a:pt x="973" y="1375"/>
                  </a:lnTo>
                  <a:lnTo>
                    <a:pt x="906" y="1409"/>
                  </a:lnTo>
                  <a:lnTo>
                    <a:pt x="638" y="1409"/>
                  </a:lnTo>
                  <a:lnTo>
                    <a:pt x="537" y="1375"/>
                  </a:lnTo>
                  <a:lnTo>
                    <a:pt x="403" y="1342"/>
                  </a:lnTo>
                  <a:lnTo>
                    <a:pt x="336" y="1308"/>
                  </a:lnTo>
                  <a:lnTo>
                    <a:pt x="269" y="1275"/>
                  </a:lnTo>
                  <a:lnTo>
                    <a:pt x="235" y="1241"/>
                  </a:lnTo>
                  <a:lnTo>
                    <a:pt x="135" y="1241"/>
                  </a:lnTo>
                  <a:lnTo>
                    <a:pt x="101" y="1275"/>
                  </a:lnTo>
                  <a:lnTo>
                    <a:pt x="68" y="1342"/>
                  </a:lnTo>
                  <a:lnTo>
                    <a:pt x="68" y="1375"/>
                  </a:lnTo>
                  <a:lnTo>
                    <a:pt x="1" y="1510"/>
                  </a:lnTo>
                  <a:lnTo>
                    <a:pt x="135" y="1610"/>
                  </a:lnTo>
                  <a:lnTo>
                    <a:pt x="436" y="1744"/>
                  </a:lnTo>
                  <a:lnTo>
                    <a:pt x="772" y="1778"/>
                  </a:lnTo>
                  <a:lnTo>
                    <a:pt x="1007" y="1778"/>
                  </a:lnTo>
                  <a:lnTo>
                    <a:pt x="1241" y="1644"/>
                  </a:lnTo>
                  <a:lnTo>
                    <a:pt x="1409" y="1476"/>
                  </a:lnTo>
                  <a:lnTo>
                    <a:pt x="1409" y="1275"/>
                  </a:lnTo>
                  <a:lnTo>
                    <a:pt x="1409" y="1107"/>
                  </a:lnTo>
                  <a:lnTo>
                    <a:pt x="1308" y="940"/>
                  </a:lnTo>
                  <a:lnTo>
                    <a:pt x="1141" y="839"/>
                  </a:lnTo>
                  <a:lnTo>
                    <a:pt x="906" y="772"/>
                  </a:lnTo>
                  <a:lnTo>
                    <a:pt x="671" y="705"/>
                  </a:lnTo>
                  <a:lnTo>
                    <a:pt x="571" y="705"/>
                  </a:lnTo>
                  <a:lnTo>
                    <a:pt x="470" y="638"/>
                  </a:lnTo>
                  <a:lnTo>
                    <a:pt x="436" y="604"/>
                  </a:lnTo>
                  <a:lnTo>
                    <a:pt x="436" y="537"/>
                  </a:lnTo>
                  <a:lnTo>
                    <a:pt x="470" y="437"/>
                  </a:lnTo>
                  <a:lnTo>
                    <a:pt x="537" y="403"/>
                  </a:lnTo>
                  <a:lnTo>
                    <a:pt x="638" y="369"/>
                  </a:lnTo>
                  <a:lnTo>
                    <a:pt x="1275" y="369"/>
                  </a:lnTo>
                  <a:lnTo>
                    <a:pt x="1308" y="336"/>
                  </a:lnTo>
                  <a:lnTo>
                    <a:pt x="1342" y="235"/>
                  </a:lnTo>
                  <a:lnTo>
                    <a:pt x="1241" y="135"/>
                  </a:lnTo>
                  <a:lnTo>
                    <a:pt x="1007" y="34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57;p67">
              <a:extLst>
                <a:ext uri="{FF2B5EF4-FFF2-40B4-BE49-F238E27FC236}">
                  <a16:creationId xmlns:a16="http://schemas.microsoft.com/office/drawing/2014/main" id="{B454DB77-2F81-4499-9ED8-AF596913D8DB}"/>
                </a:ext>
              </a:extLst>
            </p:cNvPr>
            <p:cNvSpPr/>
            <p:nvPr/>
          </p:nvSpPr>
          <p:spPr>
            <a:xfrm>
              <a:off x="7041748" y="3719097"/>
              <a:ext cx="1371307" cy="494404"/>
            </a:xfrm>
            <a:custGeom>
              <a:avLst/>
              <a:gdLst/>
              <a:ahLst/>
              <a:cxnLst/>
              <a:rect l="l" t="t" r="r" b="b"/>
              <a:pathLst>
                <a:path w="82225" h="29645" extrusionOk="0">
                  <a:moveTo>
                    <a:pt x="0" y="1"/>
                  </a:moveTo>
                  <a:lnTo>
                    <a:pt x="0" y="29644"/>
                  </a:lnTo>
                  <a:lnTo>
                    <a:pt x="82224" y="29644"/>
                  </a:lnTo>
                  <a:lnTo>
                    <a:pt x="8222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58;p67">
              <a:extLst>
                <a:ext uri="{FF2B5EF4-FFF2-40B4-BE49-F238E27FC236}">
                  <a16:creationId xmlns:a16="http://schemas.microsoft.com/office/drawing/2014/main" id="{5D890109-CE5F-4188-9A61-E0F1C11B5EE3}"/>
                </a:ext>
              </a:extLst>
            </p:cNvPr>
            <p:cNvSpPr/>
            <p:nvPr/>
          </p:nvSpPr>
          <p:spPr>
            <a:xfrm>
              <a:off x="7041748" y="3270022"/>
              <a:ext cx="1371307" cy="219242"/>
            </a:xfrm>
            <a:custGeom>
              <a:avLst/>
              <a:gdLst/>
              <a:ahLst/>
              <a:cxnLst/>
              <a:rect l="l" t="t" r="r" b="b"/>
              <a:pathLst>
                <a:path w="82225" h="13146" extrusionOk="0">
                  <a:moveTo>
                    <a:pt x="0" y="0"/>
                  </a:moveTo>
                  <a:lnTo>
                    <a:pt x="0" y="13145"/>
                  </a:lnTo>
                  <a:lnTo>
                    <a:pt x="82224" y="13145"/>
                  </a:lnTo>
                  <a:lnTo>
                    <a:pt x="82224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59;p67">
              <a:extLst>
                <a:ext uri="{FF2B5EF4-FFF2-40B4-BE49-F238E27FC236}">
                  <a16:creationId xmlns:a16="http://schemas.microsoft.com/office/drawing/2014/main" id="{87985D99-10C3-4FCE-994D-361AB0F4B25E}"/>
                </a:ext>
              </a:extLst>
            </p:cNvPr>
            <p:cNvSpPr/>
            <p:nvPr/>
          </p:nvSpPr>
          <p:spPr>
            <a:xfrm>
              <a:off x="6854393" y="3031784"/>
              <a:ext cx="1808074" cy="151565"/>
            </a:xfrm>
            <a:custGeom>
              <a:avLst/>
              <a:gdLst/>
              <a:ahLst/>
              <a:cxnLst/>
              <a:rect l="l" t="t" r="r" b="b"/>
              <a:pathLst>
                <a:path w="108414" h="9088" extrusionOk="0">
                  <a:moveTo>
                    <a:pt x="1" y="0"/>
                  </a:moveTo>
                  <a:lnTo>
                    <a:pt x="1" y="9088"/>
                  </a:lnTo>
                  <a:lnTo>
                    <a:pt x="108414" y="9088"/>
                  </a:lnTo>
                  <a:lnTo>
                    <a:pt x="108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60;p67">
              <a:extLst>
                <a:ext uri="{FF2B5EF4-FFF2-40B4-BE49-F238E27FC236}">
                  <a16:creationId xmlns:a16="http://schemas.microsoft.com/office/drawing/2014/main" id="{96B2EF83-9C5A-4E3B-981D-C02A96C947D6}"/>
                </a:ext>
              </a:extLst>
            </p:cNvPr>
            <p:cNvSpPr/>
            <p:nvPr/>
          </p:nvSpPr>
          <p:spPr>
            <a:xfrm>
              <a:off x="7097118" y="3820330"/>
              <a:ext cx="1256650" cy="17"/>
            </a:xfrm>
            <a:custGeom>
              <a:avLst/>
              <a:gdLst/>
              <a:ahLst/>
              <a:cxnLst/>
              <a:rect l="l" t="t" r="r" b="b"/>
              <a:pathLst>
                <a:path w="75350" h="1" fill="none" extrusionOk="0">
                  <a:moveTo>
                    <a:pt x="0" y="0"/>
                  </a:moveTo>
                  <a:lnTo>
                    <a:pt x="75350" y="0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61;p67">
              <a:extLst>
                <a:ext uri="{FF2B5EF4-FFF2-40B4-BE49-F238E27FC236}">
                  <a16:creationId xmlns:a16="http://schemas.microsoft.com/office/drawing/2014/main" id="{0F6B784B-8DC7-4C34-82B7-CEA2E36BD847}"/>
                </a:ext>
              </a:extLst>
            </p:cNvPr>
            <p:cNvSpPr/>
            <p:nvPr/>
          </p:nvSpPr>
          <p:spPr>
            <a:xfrm>
              <a:off x="7097118" y="3399206"/>
              <a:ext cx="1256650" cy="17"/>
            </a:xfrm>
            <a:custGeom>
              <a:avLst/>
              <a:gdLst/>
              <a:ahLst/>
              <a:cxnLst/>
              <a:rect l="l" t="t" r="r" b="b"/>
              <a:pathLst>
                <a:path w="75350" h="1" fill="none" extrusionOk="0">
                  <a:moveTo>
                    <a:pt x="0" y="1"/>
                  </a:moveTo>
                  <a:lnTo>
                    <a:pt x="75350" y="1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2;p67">
              <a:extLst>
                <a:ext uri="{FF2B5EF4-FFF2-40B4-BE49-F238E27FC236}">
                  <a16:creationId xmlns:a16="http://schemas.microsoft.com/office/drawing/2014/main" id="{FEDD4F38-61AB-4E16-A413-CCAF0E8792D7}"/>
                </a:ext>
              </a:extLst>
            </p:cNvPr>
            <p:cNvSpPr/>
            <p:nvPr/>
          </p:nvSpPr>
          <p:spPr>
            <a:xfrm>
              <a:off x="7097118" y="3917626"/>
              <a:ext cx="1256650" cy="17"/>
            </a:xfrm>
            <a:custGeom>
              <a:avLst/>
              <a:gdLst/>
              <a:ahLst/>
              <a:cxnLst/>
              <a:rect l="l" t="t" r="r" b="b"/>
              <a:pathLst>
                <a:path w="75350" h="1" fill="none" extrusionOk="0">
                  <a:moveTo>
                    <a:pt x="0" y="1"/>
                  </a:moveTo>
                  <a:lnTo>
                    <a:pt x="75350" y="1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63;p67">
              <a:extLst>
                <a:ext uri="{FF2B5EF4-FFF2-40B4-BE49-F238E27FC236}">
                  <a16:creationId xmlns:a16="http://schemas.microsoft.com/office/drawing/2014/main" id="{EAEE509A-0F93-4F56-A2A7-7BFB2293A62B}"/>
                </a:ext>
              </a:extLst>
            </p:cNvPr>
            <p:cNvSpPr/>
            <p:nvPr/>
          </p:nvSpPr>
          <p:spPr>
            <a:xfrm>
              <a:off x="7097118" y="4014939"/>
              <a:ext cx="1256650" cy="17"/>
            </a:xfrm>
            <a:custGeom>
              <a:avLst/>
              <a:gdLst/>
              <a:ahLst/>
              <a:cxnLst/>
              <a:rect l="l" t="t" r="r" b="b"/>
              <a:pathLst>
                <a:path w="75350" h="1" fill="none" extrusionOk="0">
                  <a:moveTo>
                    <a:pt x="0" y="1"/>
                  </a:moveTo>
                  <a:lnTo>
                    <a:pt x="75350" y="1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64;p67">
              <a:extLst>
                <a:ext uri="{FF2B5EF4-FFF2-40B4-BE49-F238E27FC236}">
                  <a16:creationId xmlns:a16="http://schemas.microsoft.com/office/drawing/2014/main" id="{773ED07B-6B86-421E-8FA4-1E710A9F67E9}"/>
                </a:ext>
              </a:extLst>
            </p:cNvPr>
            <p:cNvSpPr/>
            <p:nvPr/>
          </p:nvSpPr>
          <p:spPr>
            <a:xfrm>
              <a:off x="7097118" y="4112253"/>
              <a:ext cx="1256650" cy="17"/>
            </a:xfrm>
            <a:custGeom>
              <a:avLst/>
              <a:gdLst/>
              <a:ahLst/>
              <a:cxnLst/>
              <a:rect l="l" t="t" r="r" b="b"/>
              <a:pathLst>
                <a:path w="75350" h="1" fill="none" extrusionOk="0">
                  <a:moveTo>
                    <a:pt x="0" y="1"/>
                  </a:moveTo>
                  <a:lnTo>
                    <a:pt x="75350" y="1"/>
                  </a:lnTo>
                </a:path>
              </a:pathLst>
            </a:custGeom>
            <a:noFill/>
            <a:ln w="10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65;p67">
              <a:extLst>
                <a:ext uri="{FF2B5EF4-FFF2-40B4-BE49-F238E27FC236}">
                  <a16:creationId xmlns:a16="http://schemas.microsoft.com/office/drawing/2014/main" id="{C32CE56E-DE05-421C-95F6-A1626109CAA1}"/>
                </a:ext>
              </a:extLst>
            </p:cNvPr>
            <p:cNvSpPr/>
            <p:nvPr/>
          </p:nvSpPr>
          <p:spPr>
            <a:xfrm>
              <a:off x="6891301" y="3090506"/>
              <a:ext cx="30787" cy="40843"/>
            </a:xfrm>
            <a:custGeom>
              <a:avLst/>
              <a:gdLst/>
              <a:ahLst/>
              <a:cxnLst/>
              <a:rect l="l" t="t" r="r" b="b"/>
              <a:pathLst>
                <a:path w="1846" h="2449" extrusionOk="0">
                  <a:moveTo>
                    <a:pt x="571" y="0"/>
                  </a:moveTo>
                  <a:lnTo>
                    <a:pt x="269" y="168"/>
                  </a:lnTo>
                  <a:lnTo>
                    <a:pt x="68" y="369"/>
                  </a:lnTo>
                  <a:lnTo>
                    <a:pt x="34" y="671"/>
                  </a:lnTo>
                  <a:lnTo>
                    <a:pt x="34" y="872"/>
                  </a:lnTo>
                  <a:lnTo>
                    <a:pt x="135" y="1040"/>
                  </a:lnTo>
                  <a:lnTo>
                    <a:pt x="336" y="1207"/>
                  </a:lnTo>
                  <a:lnTo>
                    <a:pt x="537" y="1274"/>
                  </a:lnTo>
                  <a:lnTo>
                    <a:pt x="1074" y="1476"/>
                  </a:lnTo>
                  <a:lnTo>
                    <a:pt x="1208" y="1509"/>
                  </a:lnTo>
                  <a:lnTo>
                    <a:pt x="1309" y="1576"/>
                  </a:lnTo>
                  <a:lnTo>
                    <a:pt x="1376" y="1677"/>
                  </a:lnTo>
                  <a:lnTo>
                    <a:pt x="1376" y="1777"/>
                  </a:lnTo>
                  <a:lnTo>
                    <a:pt x="1342" y="1911"/>
                  </a:lnTo>
                  <a:lnTo>
                    <a:pt x="1242" y="2012"/>
                  </a:lnTo>
                  <a:lnTo>
                    <a:pt x="1074" y="2079"/>
                  </a:lnTo>
                  <a:lnTo>
                    <a:pt x="906" y="2079"/>
                  </a:lnTo>
                  <a:lnTo>
                    <a:pt x="571" y="2046"/>
                  </a:lnTo>
                  <a:lnTo>
                    <a:pt x="269" y="1911"/>
                  </a:lnTo>
                  <a:lnTo>
                    <a:pt x="236" y="1878"/>
                  </a:lnTo>
                  <a:lnTo>
                    <a:pt x="202" y="1911"/>
                  </a:lnTo>
                  <a:lnTo>
                    <a:pt x="135" y="1911"/>
                  </a:lnTo>
                  <a:lnTo>
                    <a:pt x="68" y="1979"/>
                  </a:lnTo>
                  <a:lnTo>
                    <a:pt x="34" y="2046"/>
                  </a:lnTo>
                  <a:lnTo>
                    <a:pt x="1" y="2146"/>
                  </a:lnTo>
                  <a:lnTo>
                    <a:pt x="34" y="2180"/>
                  </a:lnTo>
                  <a:lnTo>
                    <a:pt x="68" y="2213"/>
                  </a:lnTo>
                  <a:lnTo>
                    <a:pt x="437" y="2448"/>
                  </a:lnTo>
                  <a:lnTo>
                    <a:pt x="1275" y="2448"/>
                  </a:lnTo>
                  <a:lnTo>
                    <a:pt x="1577" y="2280"/>
                  </a:lnTo>
                  <a:lnTo>
                    <a:pt x="1812" y="2046"/>
                  </a:lnTo>
                  <a:lnTo>
                    <a:pt x="1845" y="1744"/>
                  </a:lnTo>
                  <a:lnTo>
                    <a:pt x="1845" y="1610"/>
                  </a:lnTo>
                  <a:lnTo>
                    <a:pt x="1812" y="1509"/>
                  </a:lnTo>
                  <a:lnTo>
                    <a:pt x="1745" y="1408"/>
                  </a:lnTo>
                  <a:lnTo>
                    <a:pt x="1677" y="1308"/>
                  </a:lnTo>
                  <a:lnTo>
                    <a:pt x="1577" y="1241"/>
                  </a:lnTo>
                  <a:lnTo>
                    <a:pt x="1476" y="1174"/>
                  </a:lnTo>
                  <a:lnTo>
                    <a:pt x="1342" y="1107"/>
                  </a:lnTo>
                  <a:lnTo>
                    <a:pt x="1174" y="1073"/>
                  </a:lnTo>
                  <a:lnTo>
                    <a:pt x="940" y="1006"/>
                  </a:lnTo>
                  <a:lnTo>
                    <a:pt x="839" y="973"/>
                  </a:lnTo>
                  <a:lnTo>
                    <a:pt x="705" y="939"/>
                  </a:lnTo>
                  <a:lnTo>
                    <a:pt x="604" y="872"/>
                  </a:lnTo>
                  <a:lnTo>
                    <a:pt x="537" y="805"/>
                  </a:lnTo>
                  <a:lnTo>
                    <a:pt x="470" y="671"/>
                  </a:lnTo>
                  <a:lnTo>
                    <a:pt x="504" y="503"/>
                  </a:lnTo>
                  <a:lnTo>
                    <a:pt x="571" y="470"/>
                  </a:lnTo>
                  <a:lnTo>
                    <a:pt x="638" y="436"/>
                  </a:lnTo>
                  <a:lnTo>
                    <a:pt x="705" y="402"/>
                  </a:lnTo>
                  <a:lnTo>
                    <a:pt x="772" y="369"/>
                  </a:lnTo>
                  <a:lnTo>
                    <a:pt x="973" y="369"/>
                  </a:lnTo>
                  <a:lnTo>
                    <a:pt x="1242" y="402"/>
                  </a:lnTo>
                  <a:lnTo>
                    <a:pt x="1510" y="537"/>
                  </a:lnTo>
                  <a:lnTo>
                    <a:pt x="1677" y="537"/>
                  </a:lnTo>
                  <a:lnTo>
                    <a:pt x="1711" y="470"/>
                  </a:lnTo>
                  <a:lnTo>
                    <a:pt x="1745" y="402"/>
                  </a:lnTo>
                  <a:lnTo>
                    <a:pt x="1778" y="335"/>
                  </a:lnTo>
                  <a:lnTo>
                    <a:pt x="1745" y="268"/>
                  </a:lnTo>
                  <a:lnTo>
                    <a:pt x="1711" y="235"/>
                  </a:lnTo>
                  <a:lnTo>
                    <a:pt x="1543" y="101"/>
                  </a:lnTo>
                  <a:lnTo>
                    <a:pt x="1376" y="6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766;p67">
              <a:extLst>
                <a:ext uri="{FF2B5EF4-FFF2-40B4-BE49-F238E27FC236}">
                  <a16:creationId xmlns:a16="http://schemas.microsoft.com/office/drawing/2014/main" id="{DC400B93-E4E2-44F2-97A3-A46E7B74CAC0}"/>
                </a:ext>
              </a:extLst>
            </p:cNvPr>
            <p:cNvSpPr/>
            <p:nvPr/>
          </p:nvSpPr>
          <p:spPr>
            <a:xfrm>
              <a:off x="6927091" y="3090506"/>
              <a:ext cx="8972" cy="40276"/>
            </a:xfrm>
            <a:custGeom>
              <a:avLst/>
              <a:gdLst/>
              <a:ahLst/>
              <a:cxnLst/>
              <a:rect l="l" t="t" r="r" b="b"/>
              <a:pathLst>
                <a:path w="538" h="2415" extrusionOk="0">
                  <a:moveTo>
                    <a:pt x="269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1" y="235"/>
                  </a:lnTo>
                  <a:lnTo>
                    <a:pt x="102" y="402"/>
                  </a:lnTo>
                  <a:lnTo>
                    <a:pt x="169" y="436"/>
                  </a:lnTo>
                  <a:lnTo>
                    <a:pt x="269" y="470"/>
                  </a:lnTo>
                  <a:lnTo>
                    <a:pt x="370" y="470"/>
                  </a:lnTo>
                  <a:lnTo>
                    <a:pt x="437" y="402"/>
                  </a:lnTo>
                  <a:lnTo>
                    <a:pt x="537" y="235"/>
                  </a:lnTo>
                  <a:lnTo>
                    <a:pt x="437" y="67"/>
                  </a:lnTo>
                  <a:lnTo>
                    <a:pt x="370" y="34"/>
                  </a:lnTo>
                  <a:lnTo>
                    <a:pt x="269" y="0"/>
                  </a:lnTo>
                  <a:close/>
                  <a:moveTo>
                    <a:pt x="269" y="738"/>
                  </a:moveTo>
                  <a:lnTo>
                    <a:pt x="135" y="838"/>
                  </a:lnTo>
                  <a:lnTo>
                    <a:pt x="68" y="905"/>
                  </a:lnTo>
                  <a:lnTo>
                    <a:pt x="68" y="1006"/>
                  </a:lnTo>
                  <a:lnTo>
                    <a:pt x="68" y="2213"/>
                  </a:lnTo>
                  <a:lnTo>
                    <a:pt x="68" y="2280"/>
                  </a:lnTo>
                  <a:lnTo>
                    <a:pt x="135" y="2381"/>
                  </a:lnTo>
                  <a:lnTo>
                    <a:pt x="135" y="2347"/>
                  </a:lnTo>
                  <a:lnTo>
                    <a:pt x="269" y="2414"/>
                  </a:lnTo>
                  <a:lnTo>
                    <a:pt x="403" y="2347"/>
                  </a:lnTo>
                  <a:lnTo>
                    <a:pt x="470" y="2280"/>
                  </a:lnTo>
                  <a:lnTo>
                    <a:pt x="470" y="2180"/>
                  </a:lnTo>
                  <a:lnTo>
                    <a:pt x="470" y="1006"/>
                  </a:lnTo>
                  <a:lnTo>
                    <a:pt x="470" y="905"/>
                  </a:lnTo>
                  <a:lnTo>
                    <a:pt x="403" y="838"/>
                  </a:lnTo>
                  <a:lnTo>
                    <a:pt x="269" y="7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767;p67">
              <a:extLst>
                <a:ext uri="{FF2B5EF4-FFF2-40B4-BE49-F238E27FC236}">
                  <a16:creationId xmlns:a16="http://schemas.microsoft.com/office/drawing/2014/main" id="{F46C964C-A992-4778-9787-CA6B8012807F}"/>
                </a:ext>
              </a:extLst>
            </p:cNvPr>
            <p:cNvSpPr/>
            <p:nvPr/>
          </p:nvSpPr>
          <p:spPr>
            <a:xfrm>
              <a:off x="6938848" y="3093858"/>
              <a:ext cx="19579" cy="36924"/>
            </a:xfrm>
            <a:custGeom>
              <a:avLst/>
              <a:gdLst/>
              <a:ahLst/>
              <a:cxnLst/>
              <a:rect l="l" t="t" r="r" b="b"/>
              <a:pathLst>
                <a:path w="1174" h="2214" extrusionOk="0">
                  <a:moveTo>
                    <a:pt x="470" y="0"/>
                  </a:moveTo>
                  <a:lnTo>
                    <a:pt x="436" y="34"/>
                  </a:lnTo>
                  <a:lnTo>
                    <a:pt x="369" y="101"/>
                  </a:lnTo>
                  <a:lnTo>
                    <a:pt x="369" y="201"/>
                  </a:lnTo>
                  <a:lnTo>
                    <a:pt x="302" y="604"/>
                  </a:lnTo>
                  <a:lnTo>
                    <a:pt x="134" y="604"/>
                  </a:lnTo>
                  <a:lnTo>
                    <a:pt x="34" y="637"/>
                  </a:lnTo>
                  <a:lnTo>
                    <a:pt x="0" y="738"/>
                  </a:lnTo>
                  <a:lnTo>
                    <a:pt x="0" y="805"/>
                  </a:lnTo>
                  <a:lnTo>
                    <a:pt x="34" y="839"/>
                  </a:lnTo>
                  <a:lnTo>
                    <a:pt x="101" y="872"/>
                  </a:lnTo>
                  <a:lnTo>
                    <a:pt x="302" y="872"/>
                  </a:lnTo>
                  <a:lnTo>
                    <a:pt x="302" y="1710"/>
                  </a:lnTo>
                  <a:lnTo>
                    <a:pt x="335" y="1912"/>
                  </a:lnTo>
                  <a:lnTo>
                    <a:pt x="436" y="2113"/>
                  </a:lnTo>
                  <a:lnTo>
                    <a:pt x="604" y="2213"/>
                  </a:lnTo>
                  <a:lnTo>
                    <a:pt x="1107" y="2213"/>
                  </a:lnTo>
                  <a:lnTo>
                    <a:pt x="1140" y="2180"/>
                  </a:lnTo>
                  <a:lnTo>
                    <a:pt x="1174" y="2180"/>
                  </a:lnTo>
                  <a:lnTo>
                    <a:pt x="1174" y="2146"/>
                  </a:lnTo>
                  <a:lnTo>
                    <a:pt x="1174" y="2113"/>
                  </a:lnTo>
                  <a:lnTo>
                    <a:pt x="1174" y="2079"/>
                  </a:lnTo>
                  <a:lnTo>
                    <a:pt x="1174" y="2012"/>
                  </a:lnTo>
                  <a:lnTo>
                    <a:pt x="1140" y="1979"/>
                  </a:lnTo>
                  <a:lnTo>
                    <a:pt x="1073" y="1912"/>
                  </a:lnTo>
                  <a:lnTo>
                    <a:pt x="805" y="1912"/>
                  </a:lnTo>
                  <a:lnTo>
                    <a:pt x="771" y="1845"/>
                  </a:lnTo>
                  <a:lnTo>
                    <a:pt x="704" y="1710"/>
                  </a:lnTo>
                  <a:lnTo>
                    <a:pt x="704" y="1610"/>
                  </a:lnTo>
                  <a:lnTo>
                    <a:pt x="704" y="872"/>
                  </a:lnTo>
                  <a:lnTo>
                    <a:pt x="1040" y="872"/>
                  </a:lnTo>
                  <a:lnTo>
                    <a:pt x="1073" y="839"/>
                  </a:lnTo>
                  <a:lnTo>
                    <a:pt x="1107" y="772"/>
                  </a:lnTo>
                  <a:lnTo>
                    <a:pt x="1107" y="738"/>
                  </a:lnTo>
                  <a:lnTo>
                    <a:pt x="1107" y="671"/>
                  </a:lnTo>
                  <a:lnTo>
                    <a:pt x="1073" y="637"/>
                  </a:lnTo>
                  <a:lnTo>
                    <a:pt x="1040" y="604"/>
                  </a:lnTo>
                  <a:lnTo>
                    <a:pt x="704" y="604"/>
                  </a:lnTo>
                  <a:lnTo>
                    <a:pt x="704" y="168"/>
                  </a:lnTo>
                  <a:lnTo>
                    <a:pt x="704" y="101"/>
                  </a:lnTo>
                  <a:lnTo>
                    <a:pt x="671" y="34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768;p67">
              <a:extLst>
                <a:ext uri="{FF2B5EF4-FFF2-40B4-BE49-F238E27FC236}">
                  <a16:creationId xmlns:a16="http://schemas.microsoft.com/office/drawing/2014/main" id="{03C0AD4B-D370-4FF5-95F3-1587F9D5E5AC}"/>
                </a:ext>
              </a:extLst>
            </p:cNvPr>
            <p:cNvSpPr/>
            <p:nvPr/>
          </p:nvSpPr>
          <p:spPr>
            <a:xfrm>
              <a:off x="6961780" y="3103364"/>
              <a:ext cx="26300" cy="27985"/>
            </a:xfrm>
            <a:custGeom>
              <a:avLst/>
              <a:gdLst/>
              <a:ahLst/>
              <a:cxnLst/>
              <a:rect l="l" t="t" r="r" b="b"/>
              <a:pathLst>
                <a:path w="1577" h="1678" extrusionOk="0">
                  <a:moveTo>
                    <a:pt x="972" y="269"/>
                  </a:moveTo>
                  <a:lnTo>
                    <a:pt x="1107" y="403"/>
                  </a:lnTo>
                  <a:lnTo>
                    <a:pt x="1174" y="537"/>
                  </a:lnTo>
                  <a:lnTo>
                    <a:pt x="1207" y="705"/>
                  </a:lnTo>
                  <a:lnTo>
                    <a:pt x="402" y="705"/>
                  </a:lnTo>
                  <a:lnTo>
                    <a:pt x="436" y="537"/>
                  </a:lnTo>
                  <a:lnTo>
                    <a:pt x="537" y="403"/>
                  </a:lnTo>
                  <a:lnTo>
                    <a:pt x="671" y="269"/>
                  </a:lnTo>
                  <a:close/>
                  <a:moveTo>
                    <a:pt x="939" y="0"/>
                  </a:moveTo>
                  <a:lnTo>
                    <a:pt x="570" y="34"/>
                  </a:lnTo>
                  <a:lnTo>
                    <a:pt x="369" y="101"/>
                  </a:lnTo>
                  <a:lnTo>
                    <a:pt x="201" y="235"/>
                  </a:lnTo>
                  <a:lnTo>
                    <a:pt x="101" y="403"/>
                  </a:lnTo>
                  <a:lnTo>
                    <a:pt x="0" y="604"/>
                  </a:lnTo>
                  <a:lnTo>
                    <a:pt x="0" y="839"/>
                  </a:lnTo>
                  <a:lnTo>
                    <a:pt x="0" y="1174"/>
                  </a:lnTo>
                  <a:lnTo>
                    <a:pt x="235" y="1442"/>
                  </a:lnTo>
                  <a:lnTo>
                    <a:pt x="503" y="1643"/>
                  </a:lnTo>
                  <a:lnTo>
                    <a:pt x="838" y="1677"/>
                  </a:lnTo>
                  <a:lnTo>
                    <a:pt x="1174" y="1643"/>
                  </a:lnTo>
                  <a:lnTo>
                    <a:pt x="1442" y="1442"/>
                  </a:lnTo>
                  <a:lnTo>
                    <a:pt x="1475" y="1409"/>
                  </a:lnTo>
                  <a:lnTo>
                    <a:pt x="1475" y="1342"/>
                  </a:lnTo>
                  <a:lnTo>
                    <a:pt x="1475" y="1275"/>
                  </a:lnTo>
                  <a:lnTo>
                    <a:pt x="1442" y="1241"/>
                  </a:lnTo>
                  <a:lnTo>
                    <a:pt x="1408" y="1208"/>
                  </a:lnTo>
                  <a:lnTo>
                    <a:pt x="1308" y="1208"/>
                  </a:lnTo>
                  <a:lnTo>
                    <a:pt x="1107" y="1342"/>
                  </a:lnTo>
                  <a:lnTo>
                    <a:pt x="872" y="1375"/>
                  </a:lnTo>
                  <a:lnTo>
                    <a:pt x="671" y="1375"/>
                  </a:lnTo>
                  <a:lnTo>
                    <a:pt x="436" y="1107"/>
                  </a:lnTo>
                  <a:lnTo>
                    <a:pt x="402" y="939"/>
                  </a:lnTo>
                  <a:lnTo>
                    <a:pt x="1442" y="939"/>
                  </a:lnTo>
                  <a:lnTo>
                    <a:pt x="1475" y="906"/>
                  </a:lnTo>
                  <a:lnTo>
                    <a:pt x="1543" y="872"/>
                  </a:lnTo>
                  <a:lnTo>
                    <a:pt x="1543" y="839"/>
                  </a:lnTo>
                  <a:lnTo>
                    <a:pt x="1576" y="772"/>
                  </a:lnTo>
                  <a:lnTo>
                    <a:pt x="1543" y="637"/>
                  </a:lnTo>
                  <a:lnTo>
                    <a:pt x="1509" y="470"/>
                  </a:lnTo>
                  <a:lnTo>
                    <a:pt x="1475" y="336"/>
                  </a:lnTo>
                  <a:lnTo>
                    <a:pt x="1375" y="235"/>
                  </a:lnTo>
                  <a:lnTo>
                    <a:pt x="1274" y="134"/>
                  </a:lnTo>
                  <a:lnTo>
                    <a:pt x="1140" y="67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769;p67">
              <a:extLst>
                <a:ext uri="{FF2B5EF4-FFF2-40B4-BE49-F238E27FC236}">
                  <a16:creationId xmlns:a16="http://schemas.microsoft.com/office/drawing/2014/main" id="{7091E68F-21DC-4B19-8E8B-12927D34CF64}"/>
                </a:ext>
              </a:extLst>
            </p:cNvPr>
            <p:cNvSpPr/>
            <p:nvPr/>
          </p:nvSpPr>
          <p:spPr>
            <a:xfrm>
              <a:off x="6993083" y="3103364"/>
              <a:ext cx="43645" cy="27985"/>
            </a:xfrm>
            <a:custGeom>
              <a:avLst/>
              <a:gdLst/>
              <a:ahLst/>
              <a:cxnLst/>
              <a:rect l="l" t="t" r="r" b="b"/>
              <a:pathLst>
                <a:path w="2617" h="1678" extrusionOk="0">
                  <a:moveTo>
                    <a:pt x="772" y="0"/>
                  </a:moveTo>
                  <a:lnTo>
                    <a:pt x="504" y="168"/>
                  </a:lnTo>
                  <a:lnTo>
                    <a:pt x="403" y="302"/>
                  </a:lnTo>
                  <a:lnTo>
                    <a:pt x="403" y="202"/>
                  </a:lnTo>
                  <a:lnTo>
                    <a:pt x="403" y="134"/>
                  </a:lnTo>
                  <a:lnTo>
                    <a:pt x="370" y="67"/>
                  </a:lnTo>
                  <a:lnTo>
                    <a:pt x="303" y="34"/>
                  </a:lnTo>
                  <a:lnTo>
                    <a:pt x="135" y="34"/>
                  </a:lnTo>
                  <a:lnTo>
                    <a:pt x="68" y="67"/>
                  </a:lnTo>
                  <a:lnTo>
                    <a:pt x="1" y="134"/>
                  </a:lnTo>
                  <a:lnTo>
                    <a:pt x="1" y="235"/>
                  </a:lnTo>
                  <a:lnTo>
                    <a:pt x="1" y="1442"/>
                  </a:lnTo>
                  <a:lnTo>
                    <a:pt x="1" y="1509"/>
                  </a:lnTo>
                  <a:lnTo>
                    <a:pt x="68" y="1610"/>
                  </a:lnTo>
                  <a:lnTo>
                    <a:pt x="135" y="1643"/>
                  </a:lnTo>
                  <a:lnTo>
                    <a:pt x="269" y="1643"/>
                  </a:lnTo>
                  <a:lnTo>
                    <a:pt x="336" y="1610"/>
                  </a:lnTo>
                  <a:lnTo>
                    <a:pt x="403" y="1509"/>
                  </a:lnTo>
                  <a:lnTo>
                    <a:pt x="403" y="1442"/>
                  </a:lnTo>
                  <a:lnTo>
                    <a:pt x="403" y="705"/>
                  </a:lnTo>
                  <a:lnTo>
                    <a:pt x="403" y="537"/>
                  </a:lnTo>
                  <a:lnTo>
                    <a:pt x="504" y="403"/>
                  </a:lnTo>
                  <a:lnTo>
                    <a:pt x="638" y="302"/>
                  </a:lnTo>
                  <a:lnTo>
                    <a:pt x="806" y="269"/>
                  </a:lnTo>
                  <a:lnTo>
                    <a:pt x="940" y="269"/>
                  </a:lnTo>
                  <a:lnTo>
                    <a:pt x="1040" y="369"/>
                  </a:lnTo>
                  <a:lnTo>
                    <a:pt x="1107" y="503"/>
                  </a:lnTo>
                  <a:lnTo>
                    <a:pt x="1107" y="637"/>
                  </a:lnTo>
                  <a:lnTo>
                    <a:pt x="1107" y="1442"/>
                  </a:lnTo>
                  <a:lnTo>
                    <a:pt x="1107" y="1509"/>
                  </a:lnTo>
                  <a:lnTo>
                    <a:pt x="1175" y="1576"/>
                  </a:lnTo>
                  <a:lnTo>
                    <a:pt x="1242" y="1643"/>
                  </a:lnTo>
                  <a:lnTo>
                    <a:pt x="1409" y="1643"/>
                  </a:lnTo>
                  <a:lnTo>
                    <a:pt x="1476" y="1576"/>
                  </a:lnTo>
                  <a:lnTo>
                    <a:pt x="1510" y="1509"/>
                  </a:lnTo>
                  <a:lnTo>
                    <a:pt x="1510" y="1442"/>
                  </a:lnTo>
                  <a:lnTo>
                    <a:pt x="1510" y="738"/>
                  </a:lnTo>
                  <a:lnTo>
                    <a:pt x="1543" y="570"/>
                  </a:lnTo>
                  <a:lnTo>
                    <a:pt x="1644" y="403"/>
                  </a:lnTo>
                  <a:lnTo>
                    <a:pt x="1745" y="302"/>
                  </a:lnTo>
                  <a:lnTo>
                    <a:pt x="1912" y="269"/>
                  </a:lnTo>
                  <a:lnTo>
                    <a:pt x="2046" y="269"/>
                  </a:lnTo>
                  <a:lnTo>
                    <a:pt x="2147" y="369"/>
                  </a:lnTo>
                  <a:lnTo>
                    <a:pt x="2214" y="470"/>
                  </a:lnTo>
                  <a:lnTo>
                    <a:pt x="2214" y="637"/>
                  </a:lnTo>
                  <a:lnTo>
                    <a:pt x="2214" y="1442"/>
                  </a:lnTo>
                  <a:lnTo>
                    <a:pt x="2214" y="1509"/>
                  </a:lnTo>
                  <a:lnTo>
                    <a:pt x="2281" y="1576"/>
                  </a:lnTo>
                  <a:lnTo>
                    <a:pt x="2415" y="1677"/>
                  </a:lnTo>
                  <a:lnTo>
                    <a:pt x="2583" y="1576"/>
                  </a:lnTo>
                  <a:lnTo>
                    <a:pt x="2616" y="1509"/>
                  </a:lnTo>
                  <a:lnTo>
                    <a:pt x="2616" y="1442"/>
                  </a:lnTo>
                  <a:lnTo>
                    <a:pt x="2616" y="604"/>
                  </a:lnTo>
                  <a:lnTo>
                    <a:pt x="2616" y="369"/>
                  </a:lnTo>
                  <a:lnTo>
                    <a:pt x="2482" y="168"/>
                  </a:lnTo>
                  <a:lnTo>
                    <a:pt x="2281" y="34"/>
                  </a:lnTo>
                  <a:lnTo>
                    <a:pt x="2046" y="0"/>
                  </a:lnTo>
                  <a:lnTo>
                    <a:pt x="1845" y="0"/>
                  </a:lnTo>
                  <a:lnTo>
                    <a:pt x="1543" y="202"/>
                  </a:lnTo>
                  <a:lnTo>
                    <a:pt x="1476" y="369"/>
                  </a:lnTo>
                  <a:lnTo>
                    <a:pt x="1409" y="202"/>
                  </a:lnTo>
                  <a:lnTo>
                    <a:pt x="1275" y="10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770;p67">
              <a:extLst>
                <a:ext uri="{FF2B5EF4-FFF2-40B4-BE49-F238E27FC236}">
                  <a16:creationId xmlns:a16="http://schemas.microsoft.com/office/drawing/2014/main" id="{231903ED-1CC4-4543-AFB8-2397690B39CA}"/>
                </a:ext>
              </a:extLst>
            </p:cNvPr>
            <p:cNvSpPr/>
            <p:nvPr/>
          </p:nvSpPr>
          <p:spPr>
            <a:xfrm>
              <a:off x="7042299" y="3101680"/>
              <a:ext cx="24066" cy="28535"/>
            </a:xfrm>
            <a:custGeom>
              <a:avLst/>
              <a:gdLst/>
              <a:ahLst/>
              <a:cxnLst/>
              <a:rect l="l" t="t" r="r" b="b"/>
              <a:pathLst>
                <a:path w="1443" h="1711" extrusionOk="0">
                  <a:moveTo>
                    <a:pt x="1040" y="1007"/>
                  </a:moveTo>
                  <a:lnTo>
                    <a:pt x="1040" y="1074"/>
                  </a:lnTo>
                  <a:lnTo>
                    <a:pt x="1007" y="1241"/>
                  </a:lnTo>
                  <a:lnTo>
                    <a:pt x="906" y="1376"/>
                  </a:lnTo>
                  <a:lnTo>
                    <a:pt x="772" y="1476"/>
                  </a:lnTo>
                  <a:lnTo>
                    <a:pt x="638" y="1510"/>
                  </a:lnTo>
                  <a:lnTo>
                    <a:pt x="537" y="1476"/>
                  </a:lnTo>
                  <a:lnTo>
                    <a:pt x="437" y="1443"/>
                  </a:lnTo>
                  <a:lnTo>
                    <a:pt x="403" y="1342"/>
                  </a:lnTo>
                  <a:lnTo>
                    <a:pt x="370" y="1275"/>
                  </a:lnTo>
                  <a:lnTo>
                    <a:pt x="370" y="1208"/>
                  </a:lnTo>
                  <a:lnTo>
                    <a:pt x="403" y="1141"/>
                  </a:lnTo>
                  <a:lnTo>
                    <a:pt x="437" y="1107"/>
                  </a:lnTo>
                  <a:lnTo>
                    <a:pt x="470" y="1074"/>
                  </a:lnTo>
                  <a:lnTo>
                    <a:pt x="537" y="1040"/>
                  </a:lnTo>
                  <a:lnTo>
                    <a:pt x="604" y="1007"/>
                  </a:lnTo>
                  <a:close/>
                  <a:moveTo>
                    <a:pt x="470" y="1"/>
                  </a:moveTo>
                  <a:lnTo>
                    <a:pt x="168" y="135"/>
                  </a:lnTo>
                  <a:lnTo>
                    <a:pt x="101" y="168"/>
                  </a:lnTo>
                  <a:lnTo>
                    <a:pt x="101" y="235"/>
                  </a:lnTo>
                  <a:lnTo>
                    <a:pt x="101" y="303"/>
                  </a:lnTo>
                  <a:lnTo>
                    <a:pt x="135" y="336"/>
                  </a:lnTo>
                  <a:lnTo>
                    <a:pt x="168" y="370"/>
                  </a:lnTo>
                  <a:lnTo>
                    <a:pt x="236" y="403"/>
                  </a:lnTo>
                  <a:lnTo>
                    <a:pt x="873" y="403"/>
                  </a:lnTo>
                  <a:lnTo>
                    <a:pt x="1040" y="571"/>
                  </a:lnTo>
                  <a:lnTo>
                    <a:pt x="1040" y="705"/>
                  </a:lnTo>
                  <a:lnTo>
                    <a:pt x="1040" y="806"/>
                  </a:lnTo>
                  <a:lnTo>
                    <a:pt x="537" y="806"/>
                  </a:lnTo>
                  <a:lnTo>
                    <a:pt x="437" y="839"/>
                  </a:lnTo>
                  <a:lnTo>
                    <a:pt x="336" y="839"/>
                  </a:lnTo>
                  <a:lnTo>
                    <a:pt x="269" y="873"/>
                  </a:lnTo>
                  <a:lnTo>
                    <a:pt x="202" y="906"/>
                  </a:lnTo>
                  <a:lnTo>
                    <a:pt x="135" y="940"/>
                  </a:lnTo>
                  <a:lnTo>
                    <a:pt x="101" y="1007"/>
                  </a:lnTo>
                  <a:lnTo>
                    <a:pt x="34" y="1074"/>
                  </a:lnTo>
                  <a:lnTo>
                    <a:pt x="34" y="1141"/>
                  </a:lnTo>
                  <a:lnTo>
                    <a:pt x="1" y="1208"/>
                  </a:lnTo>
                  <a:lnTo>
                    <a:pt x="1" y="1309"/>
                  </a:lnTo>
                  <a:lnTo>
                    <a:pt x="34" y="1510"/>
                  </a:lnTo>
                  <a:lnTo>
                    <a:pt x="168" y="1644"/>
                  </a:lnTo>
                  <a:lnTo>
                    <a:pt x="370" y="1711"/>
                  </a:lnTo>
                  <a:lnTo>
                    <a:pt x="571" y="1677"/>
                  </a:lnTo>
                  <a:lnTo>
                    <a:pt x="739" y="1677"/>
                  </a:lnTo>
                  <a:lnTo>
                    <a:pt x="873" y="1610"/>
                  </a:lnTo>
                  <a:lnTo>
                    <a:pt x="973" y="1510"/>
                  </a:lnTo>
                  <a:lnTo>
                    <a:pt x="1040" y="1409"/>
                  </a:lnTo>
                  <a:lnTo>
                    <a:pt x="1040" y="1443"/>
                  </a:lnTo>
                  <a:lnTo>
                    <a:pt x="1074" y="1543"/>
                  </a:lnTo>
                  <a:lnTo>
                    <a:pt x="1107" y="1610"/>
                  </a:lnTo>
                  <a:lnTo>
                    <a:pt x="1174" y="1644"/>
                  </a:lnTo>
                  <a:lnTo>
                    <a:pt x="1242" y="1677"/>
                  </a:lnTo>
                  <a:lnTo>
                    <a:pt x="1309" y="1644"/>
                  </a:lnTo>
                  <a:lnTo>
                    <a:pt x="1376" y="1610"/>
                  </a:lnTo>
                  <a:lnTo>
                    <a:pt x="1443" y="1543"/>
                  </a:lnTo>
                  <a:lnTo>
                    <a:pt x="1443" y="1443"/>
                  </a:lnTo>
                  <a:lnTo>
                    <a:pt x="1443" y="604"/>
                  </a:lnTo>
                  <a:lnTo>
                    <a:pt x="1443" y="470"/>
                  </a:lnTo>
                  <a:lnTo>
                    <a:pt x="1409" y="336"/>
                  </a:lnTo>
                  <a:lnTo>
                    <a:pt x="1342" y="235"/>
                  </a:lnTo>
                  <a:lnTo>
                    <a:pt x="1242" y="135"/>
                  </a:lnTo>
                  <a:lnTo>
                    <a:pt x="1141" y="68"/>
                  </a:lnTo>
                  <a:lnTo>
                    <a:pt x="1040" y="34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771;p67">
              <a:extLst>
                <a:ext uri="{FF2B5EF4-FFF2-40B4-BE49-F238E27FC236}">
                  <a16:creationId xmlns:a16="http://schemas.microsoft.com/office/drawing/2014/main" id="{CDCFB16F-9650-4B7B-9AA9-A51CCC535F7A}"/>
                </a:ext>
              </a:extLst>
            </p:cNvPr>
            <p:cNvSpPr/>
            <p:nvPr/>
          </p:nvSpPr>
          <p:spPr>
            <a:xfrm>
              <a:off x="7073619" y="3102797"/>
              <a:ext cx="27985" cy="38058"/>
            </a:xfrm>
            <a:custGeom>
              <a:avLst/>
              <a:gdLst/>
              <a:ahLst/>
              <a:cxnLst/>
              <a:rect l="l" t="t" r="r" b="b"/>
              <a:pathLst>
                <a:path w="1678" h="2282" extrusionOk="0">
                  <a:moveTo>
                    <a:pt x="940" y="336"/>
                  </a:moveTo>
                  <a:lnTo>
                    <a:pt x="1007" y="370"/>
                  </a:lnTo>
                  <a:lnTo>
                    <a:pt x="1074" y="403"/>
                  </a:lnTo>
                  <a:lnTo>
                    <a:pt x="1141" y="437"/>
                  </a:lnTo>
                  <a:lnTo>
                    <a:pt x="1174" y="504"/>
                  </a:lnTo>
                  <a:lnTo>
                    <a:pt x="1208" y="571"/>
                  </a:lnTo>
                  <a:lnTo>
                    <a:pt x="1241" y="671"/>
                  </a:lnTo>
                  <a:lnTo>
                    <a:pt x="1241" y="739"/>
                  </a:lnTo>
                  <a:lnTo>
                    <a:pt x="1241" y="806"/>
                  </a:lnTo>
                  <a:lnTo>
                    <a:pt x="1241" y="906"/>
                  </a:lnTo>
                  <a:lnTo>
                    <a:pt x="1241" y="973"/>
                  </a:lnTo>
                  <a:lnTo>
                    <a:pt x="1241" y="1040"/>
                  </a:lnTo>
                  <a:lnTo>
                    <a:pt x="1241" y="1141"/>
                  </a:lnTo>
                  <a:lnTo>
                    <a:pt x="1208" y="1208"/>
                  </a:lnTo>
                  <a:lnTo>
                    <a:pt x="1174" y="1275"/>
                  </a:lnTo>
                  <a:lnTo>
                    <a:pt x="1141" y="1342"/>
                  </a:lnTo>
                  <a:lnTo>
                    <a:pt x="1074" y="1376"/>
                  </a:lnTo>
                  <a:lnTo>
                    <a:pt x="1007" y="1409"/>
                  </a:lnTo>
                  <a:lnTo>
                    <a:pt x="906" y="1443"/>
                  </a:lnTo>
                  <a:lnTo>
                    <a:pt x="705" y="1443"/>
                  </a:lnTo>
                  <a:lnTo>
                    <a:pt x="604" y="1376"/>
                  </a:lnTo>
                  <a:lnTo>
                    <a:pt x="504" y="1275"/>
                  </a:lnTo>
                  <a:lnTo>
                    <a:pt x="470" y="1174"/>
                  </a:lnTo>
                  <a:lnTo>
                    <a:pt x="437" y="1007"/>
                  </a:lnTo>
                  <a:lnTo>
                    <a:pt x="437" y="873"/>
                  </a:lnTo>
                  <a:lnTo>
                    <a:pt x="437" y="671"/>
                  </a:lnTo>
                  <a:lnTo>
                    <a:pt x="537" y="470"/>
                  </a:lnTo>
                  <a:lnTo>
                    <a:pt x="671" y="336"/>
                  </a:lnTo>
                  <a:close/>
                  <a:moveTo>
                    <a:pt x="805" y="1"/>
                  </a:moveTo>
                  <a:lnTo>
                    <a:pt x="504" y="168"/>
                  </a:lnTo>
                  <a:lnTo>
                    <a:pt x="437" y="303"/>
                  </a:lnTo>
                  <a:lnTo>
                    <a:pt x="437" y="236"/>
                  </a:lnTo>
                  <a:lnTo>
                    <a:pt x="403" y="168"/>
                  </a:lnTo>
                  <a:lnTo>
                    <a:pt x="370" y="101"/>
                  </a:lnTo>
                  <a:lnTo>
                    <a:pt x="302" y="34"/>
                  </a:lnTo>
                  <a:lnTo>
                    <a:pt x="135" y="34"/>
                  </a:lnTo>
                  <a:lnTo>
                    <a:pt x="68" y="101"/>
                  </a:lnTo>
                  <a:lnTo>
                    <a:pt x="1" y="168"/>
                  </a:lnTo>
                  <a:lnTo>
                    <a:pt x="1" y="269"/>
                  </a:lnTo>
                  <a:lnTo>
                    <a:pt x="1" y="2080"/>
                  </a:lnTo>
                  <a:lnTo>
                    <a:pt x="34" y="2180"/>
                  </a:lnTo>
                  <a:lnTo>
                    <a:pt x="68" y="2248"/>
                  </a:lnTo>
                  <a:lnTo>
                    <a:pt x="135" y="2281"/>
                  </a:lnTo>
                  <a:lnTo>
                    <a:pt x="302" y="2281"/>
                  </a:lnTo>
                  <a:lnTo>
                    <a:pt x="370" y="2214"/>
                  </a:lnTo>
                  <a:lnTo>
                    <a:pt x="403" y="2147"/>
                  </a:lnTo>
                  <a:lnTo>
                    <a:pt x="437" y="2046"/>
                  </a:lnTo>
                  <a:lnTo>
                    <a:pt x="437" y="1409"/>
                  </a:lnTo>
                  <a:lnTo>
                    <a:pt x="504" y="1543"/>
                  </a:lnTo>
                  <a:lnTo>
                    <a:pt x="772" y="1677"/>
                  </a:lnTo>
                  <a:lnTo>
                    <a:pt x="940" y="1677"/>
                  </a:lnTo>
                  <a:lnTo>
                    <a:pt x="1241" y="1644"/>
                  </a:lnTo>
                  <a:lnTo>
                    <a:pt x="1476" y="1443"/>
                  </a:lnTo>
                  <a:lnTo>
                    <a:pt x="1644" y="1174"/>
                  </a:lnTo>
                  <a:lnTo>
                    <a:pt x="1677" y="839"/>
                  </a:lnTo>
                  <a:lnTo>
                    <a:pt x="1644" y="638"/>
                  </a:lnTo>
                  <a:lnTo>
                    <a:pt x="1577" y="437"/>
                  </a:lnTo>
                  <a:lnTo>
                    <a:pt x="1476" y="269"/>
                  </a:lnTo>
                  <a:lnTo>
                    <a:pt x="1342" y="135"/>
                  </a:lnTo>
                  <a:lnTo>
                    <a:pt x="1174" y="3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772;p67">
              <a:extLst>
                <a:ext uri="{FF2B5EF4-FFF2-40B4-BE49-F238E27FC236}">
                  <a16:creationId xmlns:a16="http://schemas.microsoft.com/office/drawing/2014/main" id="{D7B12F74-8F6F-4C51-90A2-4E7C73D55960}"/>
                </a:ext>
              </a:extLst>
            </p:cNvPr>
            <p:cNvSpPr/>
            <p:nvPr/>
          </p:nvSpPr>
          <p:spPr>
            <a:xfrm>
              <a:off x="7104939" y="3103364"/>
              <a:ext cx="23499" cy="30220"/>
            </a:xfrm>
            <a:custGeom>
              <a:avLst/>
              <a:gdLst/>
              <a:ahLst/>
              <a:cxnLst/>
              <a:rect l="l" t="t" r="r" b="b"/>
              <a:pathLst>
                <a:path w="1409" h="1812" extrusionOk="0">
                  <a:moveTo>
                    <a:pt x="470" y="0"/>
                  </a:moveTo>
                  <a:lnTo>
                    <a:pt x="235" y="134"/>
                  </a:lnTo>
                  <a:lnTo>
                    <a:pt x="68" y="269"/>
                  </a:lnTo>
                  <a:lnTo>
                    <a:pt x="68" y="470"/>
                  </a:lnTo>
                  <a:lnTo>
                    <a:pt x="68" y="537"/>
                  </a:lnTo>
                  <a:lnTo>
                    <a:pt x="68" y="637"/>
                  </a:lnTo>
                  <a:lnTo>
                    <a:pt x="101" y="705"/>
                  </a:lnTo>
                  <a:lnTo>
                    <a:pt x="135" y="738"/>
                  </a:lnTo>
                  <a:lnTo>
                    <a:pt x="202" y="805"/>
                  </a:lnTo>
                  <a:lnTo>
                    <a:pt x="269" y="839"/>
                  </a:lnTo>
                  <a:lnTo>
                    <a:pt x="336" y="872"/>
                  </a:lnTo>
                  <a:lnTo>
                    <a:pt x="403" y="906"/>
                  </a:lnTo>
                  <a:lnTo>
                    <a:pt x="571" y="939"/>
                  </a:lnTo>
                  <a:lnTo>
                    <a:pt x="839" y="1006"/>
                  </a:lnTo>
                  <a:lnTo>
                    <a:pt x="1040" y="1073"/>
                  </a:lnTo>
                  <a:lnTo>
                    <a:pt x="1074" y="1208"/>
                  </a:lnTo>
                  <a:lnTo>
                    <a:pt x="1074" y="1275"/>
                  </a:lnTo>
                  <a:lnTo>
                    <a:pt x="1007" y="1342"/>
                  </a:lnTo>
                  <a:lnTo>
                    <a:pt x="939" y="1375"/>
                  </a:lnTo>
                  <a:lnTo>
                    <a:pt x="872" y="1409"/>
                  </a:lnTo>
                  <a:lnTo>
                    <a:pt x="604" y="1409"/>
                  </a:lnTo>
                  <a:lnTo>
                    <a:pt x="537" y="1375"/>
                  </a:lnTo>
                  <a:lnTo>
                    <a:pt x="470" y="1375"/>
                  </a:lnTo>
                  <a:lnTo>
                    <a:pt x="369" y="1342"/>
                  </a:lnTo>
                  <a:lnTo>
                    <a:pt x="269" y="1275"/>
                  </a:lnTo>
                  <a:lnTo>
                    <a:pt x="235" y="1241"/>
                  </a:lnTo>
                  <a:lnTo>
                    <a:pt x="135" y="1241"/>
                  </a:lnTo>
                  <a:lnTo>
                    <a:pt x="101" y="1275"/>
                  </a:lnTo>
                  <a:lnTo>
                    <a:pt x="68" y="1342"/>
                  </a:lnTo>
                  <a:lnTo>
                    <a:pt x="68" y="1375"/>
                  </a:lnTo>
                  <a:lnTo>
                    <a:pt x="1" y="1509"/>
                  </a:lnTo>
                  <a:lnTo>
                    <a:pt x="101" y="1610"/>
                  </a:lnTo>
                  <a:lnTo>
                    <a:pt x="403" y="1778"/>
                  </a:lnTo>
                  <a:lnTo>
                    <a:pt x="738" y="1811"/>
                  </a:lnTo>
                  <a:lnTo>
                    <a:pt x="1007" y="1778"/>
                  </a:lnTo>
                  <a:lnTo>
                    <a:pt x="1241" y="1677"/>
                  </a:lnTo>
                  <a:lnTo>
                    <a:pt x="1375" y="1509"/>
                  </a:lnTo>
                  <a:lnTo>
                    <a:pt x="1409" y="1275"/>
                  </a:lnTo>
                  <a:lnTo>
                    <a:pt x="1409" y="1107"/>
                  </a:lnTo>
                  <a:lnTo>
                    <a:pt x="1275" y="973"/>
                  </a:lnTo>
                  <a:lnTo>
                    <a:pt x="1107" y="839"/>
                  </a:lnTo>
                  <a:lnTo>
                    <a:pt x="906" y="805"/>
                  </a:lnTo>
                  <a:lnTo>
                    <a:pt x="638" y="738"/>
                  </a:lnTo>
                  <a:lnTo>
                    <a:pt x="571" y="705"/>
                  </a:lnTo>
                  <a:lnTo>
                    <a:pt x="470" y="671"/>
                  </a:lnTo>
                  <a:lnTo>
                    <a:pt x="436" y="604"/>
                  </a:lnTo>
                  <a:lnTo>
                    <a:pt x="436" y="570"/>
                  </a:lnTo>
                  <a:lnTo>
                    <a:pt x="436" y="470"/>
                  </a:lnTo>
                  <a:lnTo>
                    <a:pt x="504" y="436"/>
                  </a:lnTo>
                  <a:lnTo>
                    <a:pt x="604" y="403"/>
                  </a:lnTo>
                  <a:lnTo>
                    <a:pt x="738" y="369"/>
                  </a:lnTo>
                  <a:lnTo>
                    <a:pt x="1241" y="369"/>
                  </a:lnTo>
                  <a:lnTo>
                    <a:pt x="1308" y="336"/>
                  </a:lnTo>
                  <a:lnTo>
                    <a:pt x="1308" y="302"/>
                  </a:lnTo>
                  <a:lnTo>
                    <a:pt x="1342" y="269"/>
                  </a:lnTo>
                  <a:lnTo>
                    <a:pt x="1308" y="168"/>
                  </a:lnTo>
                  <a:lnTo>
                    <a:pt x="1241" y="134"/>
                  </a:lnTo>
                  <a:lnTo>
                    <a:pt x="973" y="3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773;p67">
              <a:extLst>
                <a:ext uri="{FF2B5EF4-FFF2-40B4-BE49-F238E27FC236}">
                  <a16:creationId xmlns:a16="http://schemas.microsoft.com/office/drawing/2014/main" id="{380F0D4F-FD6A-4239-A739-E26BD4B667FF}"/>
                </a:ext>
              </a:extLst>
            </p:cNvPr>
            <p:cNvSpPr/>
            <p:nvPr/>
          </p:nvSpPr>
          <p:spPr>
            <a:xfrm>
              <a:off x="7067465" y="3296306"/>
              <a:ext cx="36374" cy="40276"/>
            </a:xfrm>
            <a:custGeom>
              <a:avLst/>
              <a:gdLst/>
              <a:ahLst/>
              <a:cxnLst/>
              <a:rect l="l" t="t" r="r" b="b"/>
              <a:pathLst>
                <a:path w="2181" h="2415" extrusionOk="0">
                  <a:moveTo>
                    <a:pt x="1107" y="470"/>
                  </a:moveTo>
                  <a:lnTo>
                    <a:pt x="1510" y="1543"/>
                  </a:lnTo>
                  <a:lnTo>
                    <a:pt x="705" y="1543"/>
                  </a:lnTo>
                  <a:lnTo>
                    <a:pt x="1107" y="470"/>
                  </a:lnTo>
                  <a:close/>
                  <a:moveTo>
                    <a:pt x="1107" y="0"/>
                  </a:moveTo>
                  <a:lnTo>
                    <a:pt x="873" y="101"/>
                  </a:lnTo>
                  <a:lnTo>
                    <a:pt x="772" y="202"/>
                  </a:lnTo>
                  <a:lnTo>
                    <a:pt x="739" y="336"/>
                  </a:lnTo>
                  <a:lnTo>
                    <a:pt x="1" y="2113"/>
                  </a:lnTo>
                  <a:lnTo>
                    <a:pt x="1" y="2147"/>
                  </a:lnTo>
                  <a:lnTo>
                    <a:pt x="1" y="2214"/>
                  </a:lnTo>
                  <a:lnTo>
                    <a:pt x="34" y="2281"/>
                  </a:lnTo>
                  <a:lnTo>
                    <a:pt x="68" y="2348"/>
                  </a:lnTo>
                  <a:lnTo>
                    <a:pt x="135" y="2381"/>
                  </a:lnTo>
                  <a:lnTo>
                    <a:pt x="236" y="2415"/>
                  </a:lnTo>
                  <a:lnTo>
                    <a:pt x="303" y="2415"/>
                  </a:lnTo>
                  <a:lnTo>
                    <a:pt x="370" y="2381"/>
                  </a:lnTo>
                  <a:lnTo>
                    <a:pt x="403" y="2314"/>
                  </a:lnTo>
                  <a:lnTo>
                    <a:pt x="437" y="2247"/>
                  </a:lnTo>
                  <a:lnTo>
                    <a:pt x="604" y="1845"/>
                  </a:lnTo>
                  <a:lnTo>
                    <a:pt x="1644" y="1845"/>
                  </a:lnTo>
                  <a:lnTo>
                    <a:pt x="1745" y="2247"/>
                  </a:lnTo>
                  <a:lnTo>
                    <a:pt x="1778" y="2314"/>
                  </a:lnTo>
                  <a:lnTo>
                    <a:pt x="1812" y="2381"/>
                  </a:lnTo>
                  <a:lnTo>
                    <a:pt x="1879" y="2415"/>
                  </a:lnTo>
                  <a:lnTo>
                    <a:pt x="1946" y="2415"/>
                  </a:lnTo>
                  <a:lnTo>
                    <a:pt x="2046" y="2381"/>
                  </a:lnTo>
                  <a:lnTo>
                    <a:pt x="2113" y="2348"/>
                  </a:lnTo>
                  <a:lnTo>
                    <a:pt x="2180" y="2281"/>
                  </a:lnTo>
                  <a:lnTo>
                    <a:pt x="2180" y="2214"/>
                  </a:lnTo>
                  <a:lnTo>
                    <a:pt x="2180" y="2147"/>
                  </a:lnTo>
                  <a:lnTo>
                    <a:pt x="2180" y="2113"/>
                  </a:lnTo>
                  <a:lnTo>
                    <a:pt x="1476" y="336"/>
                  </a:lnTo>
                  <a:lnTo>
                    <a:pt x="1409" y="202"/>
                  </a:lnTo>
                  <a:lnTo>
                    <a:pt x="1309" y="10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774;p67">
              <a:extLst>
                <a:ext uri="{FF2B5EF4-FFF2-40B4-BE49-F238E27FC236}">
                  <a16:creationId xmlns:a16="http://schemas.microsoft.com/office/drawing/2014/main" id="{1B2855D9-FF62-4384-861C-927A4277B7C7}"/>
                </a:ext>
              </a:extLst>
            </p:cNvPr>
            <p:cNvSpPr/>
            <p:nvPr/>
          </p:nvSpPr>
          <p:spPr>
            <a:xfrm>
              <a:off x="7108292" y="3297423"/>
              <a:ext cx="27418" cy="39726"/>
            </a:xfrm>
            <a:custGeom>
              <a:avLst/>
              <a:gdLst/>
              <a:ahLst/>
              <a:cxnLst/>
              <a:rect l="l" t="t" r="r" b="b"/>
              <a:pathLst>
                <a:path w="1644" h="2382" extrusionOk="0">
                  <a:moveTo>
                    <a:pt x="940" y="973"/>
                  </a:moveTo>
                  <a:lnTo>
                    <a:pt x="1040" y="1040"/>
                  </a:lnTo>
                  <a:lnTo>
                    <a:pt x="1141" y="1107"/>
                  </a:lnTo>
                  <a:lnTo>
                    <a:pt x="1174" y="1241"/>
                  </a:lnTo>
                  <a:lnTo>
                    <a:pt x="1208" y="1375"/>
                  </a:lnTo>
                  <a:lnTo>
                    <a:pt x="1241" y="1509"/>
                  </a:lnTo>
                  <a:lnTo>
                    <a:pt x="1208" y="1744"/>
                  </a:lnTo>
                  <a:lnTo>
                    <a:pt x="1141" y="1945"/>
                  </a:lnTo>
                  <a:lnTo>
                    <a:pt x="973" y="2046"/>
                  </a:lnTo>
                  <a:lnTo>
                    <a:pt x="604" y="2046"/>
                  </a:lnTo>
                  <a:lnTo>
                    <a:pt x="470" y="1878"/>
                  </a:lnTo>
                  <a:lnTo>
                    <a:pt x="437" y="1811"/>
                  </a:lnTo>
                  <a:lnTo>
                    <a:pt x="403" y="1711"/>
                  </a:lnTo>
                  <a:lnTo>
                    <a:pt x="403" y="1610"/>
                  </a:lnTo>
                  <a:lnTo>
                    <a:pt x="403" y="1509"/>
                  </a:lnTo>
                  <a:lnTo>
                    <a:pt x="403" y="1409"/>
                  </a:lnTo>
                  <a:lnTo>
                    <a:pt x="403" y="1308"/>
                  </a:lnTo>
                  <a:lnTo>
                    <a:pt x="437" y="1208"/>
                  </a:lnTo>
                  <a:lnTo>
                    <a:pt x="470" y="1141"/>
                  </a:lnTo>
                  <a:lnTo>
                    <a:pt x="537" y="1074"/>
                  </a:lnTo>
                  <a:lnTo>
                    <a:pt x="604" y="1006"/>
                  </a:lnTo>
                  <a:lnTo>
                    <a:pt x="705" y="973"/>
                  </a:lnTo>
                  <a:close/>
                  <a:moveTo>
                    <a:pt x="1342" y="0"/>
                  </a:moveTo>
                  <a:lnTo>
                    <a:pt x="1275" y="68"/>
                  </a:lnTo>
                  <a:lnTo>
                    <a:pt x="1241" y="135"/>
                  </a:lnTo>
                  <a:lnTo>
                    <a:pt x="1241" y="202"/>
                  </a:lnTo>
                  <a:lnTo>
                    <a:pt x="1241" y="939"/>
                  </a:lnTo>
                  <a:lnTo>
                    <a:pt x="1141" y="839"/>
                  </a:lnTo>
                  <a:lnTo>
                    <a:pt x="873" y="705"/>
                  </a:lnTo>
                  <a:lnTo>
                    <a:pt x="705" y="705"/>
                  </a:lnTo>
                  <a:lnTo>
                    <a:pt x="403" y="738"/>
                  </a:lnTo>
                  <a:lnTo>
                    <a:pt x="202" y="906"/>
                  </a:lnTo>
                  <a:lnTo>
                    <a:pt x="1" y="1208"/>
                  </a:lnTo>
                  <a:lnTo>
                    <a:pt x="1" y="1509"/>
                  </a:lnTo>
                  <a:lnTo>
                    <a:pt x="1" y="1744"/>
                  </a:lnTo>
                  <a:lnTo>
                    <a:pt x="68" y="1945"/>
                  </a:lnTo>
                  <a:lnTo>
                    <a:pt x="168" y="2113"/>
                  </a:lnTo>
                  <a:lnTo>
                    <a:pt x="303" y="2247"/>
                  </a:lnTo>
                  <a:lnTo>
                    <a:pt x="504" y="2348"/>
                  </a:lnTo>
                  <a:lnTo>
                    <a:pt x="705" y="2381"/>
                  </a:lnTo>
                  <a:lnTo>
                    <a:pt x="873" y="2381"/>
                  </a:lnTo>
                  <a:lnTo>
                    <a:pt x="1141" y="2214"/>
                  </a:lnTo>
                  <a:lnTo>
                    <a:pt x="1241" y="2080"/>
                  </a:lnTo>
                  <a:lnTo>
                    <a:pt x="1241" y="2147"/>
                  </a:lnTo>
                  <a:lnTo>
                    <a:pt x="1241" y="2214"/>
                  </a:lnTo>
                  <a:lnTo>
                    <a:pt x="1275" y="2281"/>
                  </a:lnTo>
                  <a:lnTo>
                    <a:pt x="1342" y="2348"/>
                  </a:lnTo>
                  <a:lnTo>
                    <a:pt x="1510" y="2348"/>
                  </a:lnTo>
                  <a:lnTo>
                    <a:pt x="1577" y="2281"/>
                  </a:lnTo>
                  <a:lnTo>
                    <a:pt x="1644" y="2214"/>
                  </a:lnTo>
                  <a:lnTo>
                    <a:pt x="1644" y="2113"/>
                  </a:lnTo>
                  <a:lnTo>
                    <a:pt x="1644" y="202"/>
                  </a:lnTo>
                  <a:lnTo>
                    <a:pt x="1644" y="135"/>
                  </a:lnTo>
                  <a:lnTo>
                    <a:pt x="1577" y="68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775;p67">
              <a:extLst>
                <a:ext uri="{FF2B5EF4-FFF2-40B4-BE49-F238E27FC236}">
                  <a16:creationId xmlns:a16="http://schemas.microsoft.com/office/drawing/2014/main" id="{64BC51EE-3BFD-4406-89FA-64B8ABF89F75}"/>
                </a:ext>
              </a:extLst>
            </p:cNvPr>
            <p:cNvSpPr/>
            <p:nvPr/>
          </p:nvSpPr>
          <p:spPr>
            <a:xfrm>
              <a:off x="7141296" y="3297423"/>
              <a:ext cx="27968" cy="39726"/>
            </a:xfrm>
            <a:custGeom>
              <a:avLst/>
              <a:gdLst/>
              <a:ahLst/>
              <a:cxnLst/>
              <a:rect l="l" t="t" r="r" b="b"/>
              <a:pathLst>
                <a:path w="1677" h="2382" extrusionOk="0">
                  <a:moveTo>
                    <a:pt x="973" y="973"/>
                  </a:moveTo>
                  <a:lnTo>
                    <a:pt x="1073" y="1040"/>
                  </a:lnTo>
                  <a:lnTo>
                    <a:pt x="1174" y="1107"/>
                  </a:lnTo>
                  <a:lnTo>
                    <a:pt x="1241" y="1241"/>
                  </a:lnTo>
                  <a:lnTo>
                    <a:pt x="1274" y="1375"/>
                  </a:lnTo>
                  <a:lnTo>
                    <a:pt x="1274" y="1509"/>
                  </a:lnTo>
                  <a:lnTo>
                    <a:pt x="1274" y="1744"/>
                  </a:lnTo>
                  <a:lnTo>
                    <a:pt x="1174" y="1945"/>
                  </a:lnTo>
                  <a:lnTo>
                    <a:pt x="1140" y="1945"/>
                  </a:lnTo>
                  <a:lnTo>
                    <a:pt x="1006" y="2046"/>
                  </a:lnTo>
                  <a:lnTo>
                    <a:pt x="839" y="2080"/>
                  </a:lnTo>
                  <a:lnTo>
                    <a:pt x="738" y="2080"/>
                  </a:lnTo>
                  <a:lnTo>
                    <a:pt x="637" y="2046"/>
                  </a:lnTo>
                  <a:lnTo>
                    <a:pt x="570" y="1979"/>
                  </a:lnTo>
                  <a:lnTo>
                    <a:pt x="503" y="1878"/>
                  </a:lnTo>
                  <a:lnTo>
                    <a:pt x="470" y="1811"/>
                  </a:lnTo>
                  <a:lnTo>
                    <a:pt x="436" y="1711"/>
                  </a:lnTo>
                  <a:lnTo>
                    <a:pt x="436" y="1610"/>
                  </a:lnTo>
                  <a:lnTo>
                    <a:pt x="436" y="1509"/>
                  </a:lnTo>
                  <a:lnTo>
                    <a:pt x="436" y="1409"/>
                  </a:lnTo>
                  <a:lnTo>
                    <a:pt x="436" y="1308"/>
                  </a:lnTo>
                  <a:lnTo>
                    <a:pt x="470" y="1208"/>
                  </a:lnTo>
                  <a:lnTo>
                    <a:pt x="537" y="1141"/>
                  </a:lnTo>
                  <a:lnTo>
                    <a:pt x="570" y="1074"/>
                  </a:lnTo>
                  <a:lnTo>
                    <a:pt x="637" y="1006"/>
                  </a:lnTo>
                  <a:lnTo>
                    <a:pt x="738" y="973"/>
                  </a:lnTo>
                  <a:close/>
                  <a:moveTo>
                    <a:pt x="1375" y="0"/>
                  </a:moveTo>
                  <a:lnTo>
                    <a:pt x="1308" y="68"/>
                  </a:lnTo>
                  <a:lnTo>
                    <a:pt x="1274" y="135"/>
                  </a:lnTo>
                  <a:lnTo>
                    <a:pt x="1241" y="202"/>
                  </a:lnTo>
                  <a:lnTo>
                    <a:pt x="1241" y="939"/>
                  </a:lnTo>
                  <a:lnTo>
                    <a:pt x="1174" y="839"/>
                  </a:lnTo>
                  <a:lnTo>
                    <a:pt x="906" y="705"/>
                  </a:lnTo>
                  <a:lnTo>
                    <a:pt x="738" y="705"/>
                  </a:lnTo>
                  <a:lnTo>
                    <a:pt x="436" y="738"/>
                  </a:lnTo>
                  <a:lnTo>
                    <a:pt x="201" y="906"/>
                  </a:lnTo>
                  <a:lnTo>
                    <a:pt x="34" y="1208"/>
                  </a:lnTo>
                  <a:lnTo>
                    <a:pt x="0" y="1509"/>
                  </a:lnTo>
                  <a:lnTo>
                    <a:pt x="34" y="1744"/>
                  </a:lnTo>
                  <a:lnTo>
                    <a:pt x="101" y="1945"/>
                  </a:lnTo>
                  <a:lnTo>
                    <a:pt x="168" y="2113"/>
                  </a:lnTo>
                  <a:lnTo>
                    <a:pt x="336" y="2247"/>
                  </a:lnTo>
                  <a:lnTo>
                    <a:pt x="503" y="2348"/>
                  </a:lnTo>
                  <a:lnTo>
                    <a:pt x="704" y="2381"/>
                  </a:lnTo>
                  <a:lnTo>
                    <a:pt x="872" y="2381"/>
                  </a:lnTo>
                  <a:lnTo>
                    <a:pt x="1174" y="2214"/>
                  </a:lnTo>
                  <a:lnTo>
                    <a:pt x="1241" y="2080"/>
                  </a:lnTo>
                  <a:lnTo>
                    <a:pt x="1241" y="2147"/>
                  </a:lnTo>
                  <a:lnTo>
                    <a:pt x="1274" y="2214"/>
                  </a:lnTo>
                  <a:lnTo>
                    <a:pt x="1308" y="2281"/>
                  </a:lnTo>
                  <a:lnTo>
                    <a:pt x="1375" y="2348"/>
                  </a:lnTo>
                  <a:lnTo>
                    <a:pt x="1543" y="2348"/>
                  </a:lnTo>
                  <a:lnTo>
                    <a:pt x="1610" y="2281"/>
                  </a:lnTo>
                  <a:lnTo>
                    <a:pt x="1643" y="2214"/>
                  </a:lnTo>
                  <a:lnTo>
                    <a:pt x="1677" y="2113"/>
                  </a:lnTo>
                  <a:lnTo>
                    <a:pt x="1677" y="202"/>
                  </a:lnTo>
                  <a:lnTo>
                    <a:pt x="1643" y="135"/>
                  </a:lnTo>
                  <a:lnTo>
                    <a:pt x="1610" y="68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776;p67">
              <a:extLst>
                <a:ext uri="{FF2B5EF4-FFF2-40B4-BE49-F238E27FC236}">
                  <a16:creationId xmlns:a16="http://schemas.microsoft.com/office/drawing/2014/main" id="{97AD2AC1-9812-4301-9F17-290E46E54EC6}"/>
                </a:ext>
              </a:extLst>
            </p:cNvPr>
            <p:cNvSpPr/>
            <p:nvPr/>
          </p:nvSpPr>
          <p:spPr>
            <a:xfrm>
              <a:off x="7189945" y="3306929"/>
              <a:ext cx="24066" cy="28535"/>
            </a:xfrm>
            <a:custGeom>
              <a:avLst/>
              <a:gdLst/>
              <a:ahLst/>
              <a:cxnLst/>
              <a:rect l="l" t="t" r="r" b="b"/>
              <a:pathLst>
                <a:path w="1443" h="1711" extrusionOk="0">
                  <a:moveTo>
                    <a:pt x="671" y="1007"/>
                  </a:moveTo>
                  <a:lnTo>
                    <a:pt x="772" y="1040"/>
                  </a:lnTo>
                  <a:lnTo>
                    <a:pt x="1040" y="1040"/>
                  </a:lnTo>
                  <a:lnTo>
                    <a:pt x="1040" y="1074"/>
                  </a:lnTo>
                  <a:lnTo>
                    <a:pt x="1007" y="1241"/>
                  </a:lnTo>
                  <a:lnTo>
                    <a:pt x="906" y="1409"/>
                  </a:lnTo>
                  <a:lnTo>
                    <a:pt x="772" y="1476"/>
                  </a:lnTo>
                  <a:lnTo>
                    <a:pt x="604" y="1510"/>
                  </a:lnTo>
                  <a:lnTo>
                    <a:pt x="537" y="1510"/>
                  </a:lnTo>
                  <a:lnTo>
                    <a:pt x="437" y="1442"/>
                  </a:lnTo>
                  <a:lnTo>
                    <a:pt x="403" y="1375"/>
                  </a:lnTo>
                  <a:lnTo>
                    <a:pt x="369" y="1275"/>
                  </a:lnTo>
                  <a:lnTo>
                    <a:pt x="369" y="1208"/>
                  </a:lnTo>
                  <a:lnTo>
                    <a:pt x="403" y="1141"/>
                  </a:lnTo>
                  <a:lnTo>
                    <a:pt x="437" y="1107"/>
                  </a:lnTo>
                  <a:lnTo>
                    <a:pt x="470" y="1074"/>
                  </a:lnTo>
                  <a:lnTo>
                    <a:pt x="537" y="1040"/>
                  </a:lnTo>
                  <a:lnTo>
                    <a:pt x="604" y="1040"/>
                  </a:lnTo>
                  <a:lnTo>
                    <a:pt x="671" y="1007"/>
                  </a:lnTo>
                  <a:close/>
                  <a:moveTo>
                    <a:pt x="805" y="1"/>
                  </a:moveTo>
                  <a:lnTo>
                    <a:pt x="470" y="34"/>
                  </a:lnTo>
                  <a:lnTo>
                    <a:pt x="202" y="135"/>
                  </a:lnTo>
                  <a:lnTo>
                    <a:pt x="135" y="168"/>
                  </a:lnTo>
                  <a:lnTo>
                    <a:pt x="101" y="235"/>
                  </a:lnTo>
                  <a:lnTo>
                    <a:pt x="135" y="302"/>
                  </a:lnTo>
                  <a:lnTo>
                    <a:pt x="168" y="336"/>
                  </a:lnTo>
                  <a:lnTo>
                    <a:pt x="202" y="403"/>
                  </a:lnTo>
                  <a:lnTo>
                    <a:pt x="906" y="403"/>
                  </a:lnTo>
                  <a:lnTo>
                    <a:pt x="1040" y="571"/>
                  </a:lnTo>
                  <a:lnTo>
                    <a:pt x="1074" y="705"/>
                  </a:lnTo>
                  <a:lnTo>
                    <a:pt x="1074" y="839"/>
                  </a:lnTo>
                  <a:lnTo>
                    <a:pt x="403" y="839"/>
                  </a:lnTo>
                  <a:lnTo>
                    <a:pt x="302" y="872"/>
                  </a:lnTo>
                  <a:lnTo>
                    <a:pt x="235" y="872"/>
                  </a:lnTo>
                  <a:lnTo>
                    <a:pt x="168" y="906"/>
                  </a:lnTo>
                  <a:lnTo>
                    <a:pt x="101" y="973"/>
                  </a:lnTo>
                  <a:lnTo>
                    <a:pt x="68" y="1007"/>
                  </a:lnTo>
                  <a:lnTo>
                    <a:pt x="34" y="1074"/>
                  </a:lnTo>
                  <a:lnTo>
                    <a:pt x="1" y="1141"/>
                  </a:lnTo>
                  <a:lnTo>
                    <a:pt x="1" y="1241"/>
                  </a:lnTo>
                  <a:lnTo>
                    <a:pt x="1" y="1308"/>
                  </a:lnTo>
                  <a:lnTo>
                    <a:pt x="34" y="1510"/>
                  </a:lnTo>
                  <a:lnTo>
                    <a:pt x="168" y="1644"/>
                  </a:lnTo>
                  <a:lnTo>
                    <a:pt x="369" y="1711"/>
                  </a:lnTo>
                  <a:lnTo>
                    <a:pt x="604" y="1677"/>
                  </a:lnTo>
                  <a:lnTo>
                    <a:pt x="738" y="1677"/>
                  </a:lnTo>
                  <a:lnTo>
                    <a:pt x="906" y="1610"/>
                  </a:lnTo>
                  <a:lnTo>
                    <a:pt x="1007" y="1543"/>
                  </a:lnTo>
                  <a:lnTo>
                    <a:pt x="1074" y="1409"/>
                  </a:lnTo>
                  <a:lnTo>
                    <a:pt x="1074" y="1476"/>
                  </a:lnTo>
                  <a:lnTo>
                    <a:pt x="1074" y="1543"/>
                  </a:lnTo>
                  <a:lnTo>
                    <a:pt x="1141" y="1610"/>
                  </a:lnTo>
                  <a:lnTo>
                    <a:pt x="1275" y="1677"/>
                  </a:lnTo>
                  <a:lnTo>
                    <a:pt x="1409" y="1610"/>
                  </a:lnTo>
                  <a:lnTo>
                    <a:pt x="1443" y="1543"/>
                  </a:lnTo>
                  <a:lnTo>
                    <a:pt x="1443" y="1476"/>
                  </a:lnTo>
                  <a:lnTo>
                    <a:pt x="1443" y="638"/>
                  </a:lnTo>
                  <a:lnTo>
                    <a:pt x="1443" y="470"/>
                  </a:lnTo>
                  <a:lnTo>
                    <a:pt x="1409" y="336"/>
                  </a:lnTo>
                  <a:lnTo>
                    <a:pt x="1342" y="235"/>
                  </a:lnTo>
                  <a:lnTo>
                    <a:pt x="1275" y="135"/>
                  </a:lnTo>
                  <a:lnTo>
                    <a:pt x="1174" y="68"/>
                  </a:lnTo>
                  <a:lnTo>
                    <a:pt x="1040" y="3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777;p67">
              <a:extLst>
                <a:ext uri="{FF2B5EF4-FFF2-40B4-BE49-F238E27FC236}">
                  <a16:creationId xmlns:a16="http://schemas.microsoft.com/office/drawing/2014/main" id="{709FBEC6-6314-4F8A-BEB2-A0F7F3C630D7}"/>
                </a:ext>
              </a:extLst>
            </p:cNvPr>
            <p:cNvSpPr/>
            <p:nvPr/>
          </p:nvSpPr>
          <p:spPr>
            <a:xfrm>
              <a:off x="7236358" y="3308614"/>
              <a:ext cx="25750" cy="27968"/>
            </a:xfrm>
            <a:custGeom>
              <a:avLst/>
              <a:gdLst/>
              <a:ahLst/>
              <a:cxnLst/>
              <a:rect l="l" t="t" r="r" b="b"/>
              <a:pathLst>
                <a:path w="1544" h="1677" extrusionOk="0">
                  <a:moveTo>
                    <a:pt x="806" y="0"/>
                  </a:moveTo>
                  <a:lnTo>
                    <a:pt x="638" y="67"/>
                  </a:lnTo>
                  <a:lnTo>
                    <a:pt x="504" y="168"/>
                  </a:lnTo>
                  <a:lnTo>
                    <a:pt x="437" y="302"/>
                  </a:lnTo>
                  <a:lnTo>
                    <a:pt x="437" y="235"/>
                  </a:lnTo>
                  <a:lnTo>
                    <a:pt x="370" y="67"/>
                  </a:lnTo>
                  <a:lnTo>
                    <a:pt x="236" y="34"/>
                  </a:lnTo>
                  <a:lnTo>
                    <a:pt x="135" y="34"/>
                  </a:lnTo>
                  <a:lnTo>
                    <a:pt x="68" y="67"/>
                  </a:lnTo>
                  <a:lnTo>
                    <a:pt x="34" y="134"/>
                  </a:lnTo>
                  <a:lnTo>
                    <a:pt x="1" y="235"/>
                  </a:lnTo>
                  <a:lnTo>
                    <a:pt x="1" y="1442"/>
                  </a:lnTo>
                  <a:lnTo>
                    <a:pt x="34" y="1509"/>
                  </a:lnTo>
                  <a:lnTo>
                    <a:pt x="68" y="1610"/>
                  </a:lnTo>
                  <a:lnTo>
                    <a:pt x="236" y="1677"/>
                  </a:lnTo>
                  <a:lnTo>
                    <a:pt x="370" y="1610"/>
                  </a:lnTo>
                  <a:lnTo>
                    <a:pt x="403" y="1509"/>
                  </a:lnTo>
                  <a:lnTo>
                    <a:pt x="437" y="1442"/>
                  </a:lnTo>
                  <a:lnTo>
                    <a:pt x="437" y="738"/>
                  </a:lnTo>
                  <a:lnTo>
                    <a:pt x="437" y="570"/>
                  </a:lnTo>
                  <a:lnTo>
                    <a:pt x="537" y="403"/>
                  </a:lnTo>
                  <a:lnTo>
                    <a:pt x="672" y="302"/>
                  </a:lnTo>
                  <a:lnTo>
                    <a:pt x="839" y="268"/>
                  </a:lnTo>
                  <a:lnTo>
                    <a:pt x="940" y="302"/>
                  </a:lnTo>
                  <a:lnTo>
                    <a:pt x="1040" y="369"/>
                  </a:lnTo>
                  <a:lnTo>
                    <a:pt x="1107" y="470"/>
                  </a:lnTo>
                  <a:lnTo>
                    <a:pt x="1141" y="637"/>
                  </a:lnTo>
                  <a:lnTo>
                    <a:pt x="1141" y="1442"/>
                  </a:lnTo>
                  <a:lnTo>
                    <a:pt x="1141" y="1509"/>
                  </a:lnTo>
                  <a:lnTo>
                    <a:pt x="1208" y="1610"/>
                  </a:lnTo>
                  <a:lnTo>
                    <a:pt x="1242" y="1643"/>
                  </a:lnTo>
                  <a:lnTo>
                    <a:pt x="1342" y="1677"/>
                  </a:lnTo>
                  <a:lnTo>
                    <a:pt x="1409" y="1643"/>
                  </a:lnTo>
                  <a:lnTo>
                    <a:pt x="1476" y="1610"/>
                  </a:lnTo>
                  <a:lnTo>
                    <a:pt x="1543" y="1509"/>
                  </a:lnTo>
                  <a:lnTo>
                    <a:pt x="1543" y="1442"/>
                  </a:lnTo>
                  <a:lnTo>
                    <a:pt x="1543" y="637"/>
                  </a:lnTo>
                  <a:lnTo>
                    <a:pt x="1543" y="470"/>
                  </a:lnTo>
                  <a:lnTo>
                    <a:pt x="1510" y="335"/>
                  </a:lnTo>
                  <a:lnTo>
                    <a:pt x="1443" y="235"/>
                  </a:lnTo>
                  <a:lnTo>
                    <a:pt x="1376" y="168"/>
                  </a:lnTo>
                  <a:lnTo>
                    <a:pt x="1275" y="101"/>
                  </a:lnTo>
                  <a:lnTo>
                    <a:pt x="1175" y="34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778;p67">
              <a:extLst>
                <a:ext uri="{FF2B5EF4-FFF2-40B4-BE49-F238E27FC236}">
                  <a16:creationId xmlns:a16="http://schemas.microsoft.com/office/drawing/2014/main" id="{91300A95-9414-4F5A-A05E-D8D3A55EE997}"/>
                </a:ext>
              </a:extLst>
            </p:cNvPr>
            <p:cNvSpPr/>
            <p:nvPr/>
          </p:nvSpPr>
          <p:spPr>
            <a:xfrm>
              <a:off x="7267128" y="3308614"/>
              <a:ext cx="26300" cy="27968"/>
            </a:xfrm>
            <a:custGeom>
              <a:avLst/>
              <a:gdLst/>
              <a:ahLst/>
              <a:cxnLst/>
              <a:rect l="l" t="t" r="r" b="b"/>
              <a:pathLst>
                <a:path w="1577" h="1677" extrusionOk="0">
                  <a:moveTo>
                    <a:pt x="839" y="268"/>
                  </a:moveTo>
                  <a:lnTo>
                    <a:pt x="1006" y="302"/>
                  </a:lnTo>
                  <a:lnTo>
                    <a:pt x="1140" y="403"/>
                  </a:lnTo>
                  <a:lnTo>
                    <a:pt x="1207" y="537"/>
                  </a:lnTo>
                  <a:lnTo>
                    <a:pt x="1241" y="704"/>
                  </a:lnTo>
                  <a:lnTo>
                    <a:pt x="436" y="704"/>
                  </a:lnTo>
                  <a:lnTo>
                    <a:pt x="470" y="537"/>
                  </a:lnTo>
                  <a:lnTo>
                    <a:pt x="570" y="403"/>
                  </a:lnTo>
                  <a:lnTo>
                    <a:pt x="671" y="302"/>
                  </a:lnTo>
                  <a:lnTo>
                    <a:pt x="839" y="268"/>
                  </a:lnTo>
                  <a:close/>
                  <a:moveTo>
                    <a:pt x="839" y="0"/>
                  </a:moveTo>
                  <a:lnTo>
                    <a:pt x="604" y="34"/>
                  </a:lnTo>
                  <a:lnTo>
                    <a:pt x="403" y="134"/>
                  </a:lnTo>
                  <a:lnTo>
                    <a:pt x="235" y="235"/>
                  </a:lnTo>
                  <a:lnTo>
                    <a:pt x="134" y="403"/>
                  </a:lnTo>
                  <a:lnTo>
                    <a:pt x="34" y="604"/>
                  </a:lnTo>
                  <a:lnTo>
                    <a:pt x="0" y="838"/>
                  </a:lnTo>
                  <a:lnTo>
                    <a:pt x="34" y="1174"/>
                  </a:lnTo>
                  <a:lnTo>
                    <a:pt x="503" y="1643"/>
                  </a:lnTo>
                  <a:lnTo>
                    <a:pt x="839" y="1677"/>
                  </a:lnTo>
                  <a:lnTo>
                    <a:pt x="1174" y="1643"/>
                  </a:lnTo>
                  <a:lnTo>
                    <a:pt x="1442" y="1476"/>
                  </a:lnTo>
                  <a:lnTo>
                    <a:pt x="1476" y="1409"/>
                  </a:lnTo>
                  <a:lnTo>
                    <a:pt x="1509" y="1341"/>
                  </a:lnTo>
                  <a:lnTo>
                    <a:pt x="1509" y="1308"/>
                  </a:lnTo>
                  <a:lnTo>
                    <a:pt x="1476" y="1241"/>
                  </a:lnTo>
                  <a:lnTo>
                    <a:pt x="1442" y="1207"/>
                  </a:lnTo>
                  <a:lnTo>
                    <a:pt x="1342" y="1207"/>
                  </a:lnTo>
                  <a:lnTo>
                    <a:pt x="1308" y="1241"/>
                  </a:lnTo>
                  <a:lnTo>
                    <a:pt x="1107" y="1341"/>
                  </a:lnTo>
                  <a:lnTo>
                    <a:pt x="906" y="1409"/>
                  </a:lnTo>
                  <a:lnTo>
                    <a:pt x="704" y="1375"/>
                  </a:lnTo>
                  <a:lnTo>
                    <a:pt x="436" y="1140"/>
                  </a:lnTo>
                  <a:lnTo>
                    <a:pt x="436" y="939"/>
                  </a:lnTo>
                  <a:lnTo>
                    <a:pt x="1509" y="939"/>
                  </a:lnTo>
                  <a:lnTo>
                    <a:pt x="1543" y="906"/>
                  </a:lnTo>
                  <a:lnTo>
                    <a:pt x="1576" y="838"/>
                  </a:lnTo>
                  <a:lnTo>
                    <a:pt x="1576" y="805"/>
                  </a:lnTo>
                  <a:lnTo>
                    <a:pt x="1576" y="637"/>
                  </a:lnTo>
                  <a:lnTo>
                    <a:pt x="1543" y="503"/>
                  </a:lnTo>
                  <a:lnTo>
                    <a:pt x="1476" y="369"/>
                  </a:lnTo>
                  <a:lnTo>
                    <a:pt x="1409" y="235"/>
                  </a:lnTo>
                  <a:lnTo>
                    <a:pt x="1274" y="134"/>
                  </a:lnTo>
                  <a:lnTo>
                    <a:pt x="1174" y="6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79;p67">
              <a:extLst>
                <a:ext uri="{FF2B5EF4-FFF2-40B4-BE49-F238E27FC236}">
                  <a16:creationId xmlns:a16="http://schemas.microsoft.com/office/drawing/2014/main" id="{9545C87C-F2A6-4ED7-9AFB-BDAC3907F999}"/>
                </a:ext>
              </a:extLst>
            </p:cNvPr>
            <p:cNvSpPr/>
            <p:nvPr/>
          </p:nvSpPr>
          <p:spPr>
            <a:xfrm>
              <a:off x="7297881" y="3309164"/>
              <a:ext cx="41961" cy="27418"/>
            </a:xfrm>
            <a:custGeom>
              <a:avLst/>
              <a:gdLst/>
              <a:ahLst/>
              <a:cxnLst/>
              <a:rect l="l" t="t" r="r" b="b"/>
              <a:pathLst>
                <a:path w="2516" h="1644" extrusionOk="0">
                  <a:moveTo>
                    <a:pt x="101" y="1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1" y="168"/>
                  </a:lnTo>
                  <a:lnTo>
                    <a:pt x="1" y="202"/>
                  </a:lnTo>
                  <a:lnTo>
                    <a:pt x="1" y="235"/>
                  </a:lnTo>
                  <a:lnTo>
                    <a:pt x="369" y="1342"/>
                  </a:lnTo>
                  <a:lnTo>
                    <a:pt x="470" y="1577"/>
                  </a:lnTo>
                  <a:lnTo>
                    <a:pt x="638" y="1644"/>
                  </a:lnTo>
                  <a:lnTo>
                    <a:pt x="738" y="1610"/>
                  </a:lnTo>
                  <a:lnTo>
                    <a:pt x="805" y="1577"/>
                  </a:lnTo>
                  <a:lnTo>
                    <a:pt x="906" y="1476"/>
                  </a:lnTo>
                  <a:lnTo>
                    <a:pt x="939" y="1342"/>
                  </a:lnTo>
                  <a:lnTo>
                    <a:pt x="1275" y="370"/>
                  </a:lnTo>
                  <a:lnTo>
                    <a:pt x="1577" y="1342"/>
                  </a:lnTo>
                  <a:lnTo>
                    <a:pt x="1644" y="1476"/>
                  </a:lnTo>
                  <a:lnTo>
                    <a:pt x="1711" y="1577"/>
                  </a:lnTo>
                  <a:lnTo>
                    <a:pt x="1778" y="1610"/>
                  </a:lnTo>
                  <a:lnTo>
                    <a:pt x="1878" y="1644"/>
                  </a:lnTo>
                  <a:lnTo>
                    <a:pt x="2046" y="1577"/>
                  </a:lnTo>
                  <a:lnTo>
                    <a:pt x="2147" y="1376"/>
                  </a:lnTo>
                  <a:lnTo>
                    <a:pt x="2516" y="235"/>
                  </a:lnTo>
                  <a:lnTo>
                    <a:pt x="2516" y="202"/>
                  </a:lnTo>
                  <a:lnTo>
                    <a:pt x="2516" y="168"/>
                  </a:lnTo>
                  <a:lnTo>
                    <a:pt x="2516" y="101"/>
                  </a:lnTo>
                  <a:lnTo>
                    <a:pt x="2482" y="68"/>
                  </a:lnTo>
                  <a:lnTo>
                    <a:pt x="2415" y="1"/>
                  </a:lnTo>
                  <a:lnTo>
                    <a:pt x="2281" y="1"/>
                  </a:lnTo>
                  <a:lnTo>
                    <a:pt x="2214" y="34"/>
                  </a:lnTo>
                  <a:lnTo>
                    <a:pt x="2180" y="101"/>
                  </a:lnTo>
                  <a:lnTo>
                    <a:pt x="2147" y="135"/>
                  </a:lnTo>
                  <a:lnTo>
                    <a:pt x="1845" y="1208"/>
                  </a:lnTo>
                  <a:lnTo>
                    <a:pt x="1510" y="235"/>
                  </a:lnTo>
                  <a:lnTo>
                    <a:pt x="1476" y="135"/>
                  </a:lnTo>
                  <a:lnTo>
                    <a:pt x="1409" y="68"/>
                  </a:lnTo>
                  <a:lnTo>
                    <a:pt x="1342" y="1"/>
                  </a:lnTo>
                  <a:lnTo>
                    <a:pt x="1174" y="1"/>
                  </a:lnTo>
                  <a:lnTo>
                    <a:pt x="1107" y="68"/>
                  </a:lnTo>
                  <a:lnTo>
                    <a:pt x="1040" y="135"/>
                  </a:lnTo>
                  <a:lnTo>
                    <a:pt x="1007" y="235"/>
                  </a:lnTo>
                  <a:lnTo>
                    <a:pt x="671" y="1208"/>
                  </a:lnTo>
                  <a:lnTo>
                    <a:pt x="336" y="135"/>
                  </a:lnTo>
                  <a:lnTo>
                    <a:pt x="336" y="101"/>
                  </a:lnTo>
                  <a:lnTo>
                    <a:pt x="269" y="34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80;p67">
              <a:extLst>
                <a:ext uri="{FF2B5EF4-FFF2-40B4-BE49-F238E27FC236}">
                  <a16:creationId xmlns:a16="http://schemas.microsoft.com/office/drawing/2014/main" id="{F1FE3F35-F882-4FCA-912D-1408EAF3286E}"/>
                </a:ext>
              </a:extLst>
            </p:cNvPr>
            <p:cNvSpPr/>
            <p:nvPr/>
          </p:nvSpPr>
          <p:spPr>
            <a:xfrm>
              <a:off x="7359955" y="3308614"/>
              <a:ext cx="22948" cy="29086"/>
            </a:xfrm>
            <a:custGeom>
              <a:avLst/>
              <a:gdLst/>
              <a:ahLst/>
              <a:cxnLst/>
              <a:rect l="l" t="t" r="r" b="b"/>
              <a:pathLst>
                <a:path w="1376" h="1744" extrusionOk="0">
                  <a:moveTo>
                    <a:pt x="403" y="0"/>
                  </a:moveTo>
                  <a:lnTo>
                    <a:pt x="202" y="101"/>
                  </a:lnTo>
                  <a:lnTo>
                    <a:pt x="34" y="268"/>
                  </a:lnTo>
                  <a:lnTo>
                    <a:pt x="1" y="470"/>
                  </a:lnTo>
                  <a:lnTo>
                    <a:pt x="1" y="537"/>
                  </a:lnTo>
                  <a:lnTo>
                    <a:pt x="34" y="604"/>
                  </a:lnTo>
                  <a:lnTo>
                    <a:pt x="101" y="738"/>
                  </a:lnTo>
                  <a:lnTo>
                    <a:pt x="202" y="805"/>
                  </a:lnTo>
                  <a:lnTo>
                    <a:pt x="269" y="872"/>
                  </a:lnTo>
                  <a:lnTo>
                    <a:pt x="370" y="872"/>
                  </a:lnTo>
                  <a:lnTo>
                    <a:pt x="537" y="939"/>
                  </a:lnTo>
                  <a:lnTo>
                    <a:pt x="806" y="1006"/>
                  </a:lnTo>
                  <a:lnTo>
                    <a:pt x="973" y="1073"/>
                  </a:lnTo>
                  <a:lnTo>
                    <a:pt x="1007" y="1207"/>
                  </a:lnTo>
                  <a:lnTo>
                    <a:pt x="1007" y="1274"/>
                  </a:lnTo>
                  <a:lnTo>
                    <a:pt x="973" y="1308"/>
                  </a:lnTo>
                  <a:lnTo>
                    <a:pt x="906" y="1375"/>
                  </a:lnTo>
                  <a:lnTo>
                    <a:pt x="839" y="1375"/>
                  </a:lnTo>
                  <a:lnTo>
                    <a:pt x="772" y="1409"/>
                  </a:lnTo>
                  <a:lnTo>
                    <a:pt x="571" y="1409"/>
                  </a:lnTo>
                  <a:lnTo>
                    <a:pt x="470" y="1375"/>
                  </a:lnTo>
                  <a:lnTo>
                    <a:pt x="336" y="1341"/>
                  </a:lnTo>
                  <a:lnTo>
                    <a:pt x="236" y="1274"/>
                  </a:lnTo>
                  <a:lnTo>
                    <a:pt x="168" y="1241"/>
                  </a:lnTo>
                  <a:lnTo>
                    <a:pt x="101" y="1241"/>
                  </a:lnTo>
                  <a:lnTo>
                    <a:pt x="34" y="1308"/>
                  </a:lnTo>
                  <a:lnTo>
                    <a:pt x="1" y="1341"/>
                  </a:lnTo>
                  <a:lnTo>
                    <a:pt x="1" y="1375"/>
                  </a:lnTo>
                  <a:lnTo>
                    <a:pt x="1" y="1476"/>
                  </a:lnTo>
                  <a:lnTo>
                    <a:pt x="68" y="1576"/>
                  </a:lnTo>
                  <a:lnTo>
                    <a:pt x="370" y="1710"/>
                  </a:lnTo>
                  <a:lnTo>
                    <a:pt x="705" y="1744"/>
                  </a:lnTo>
                  <a:lnTo>
                    <a:pt x="973" y="1744"/>
                  </a:lnTo>
                  <a:lnTo>
                    <a:pt x="1174" y="1610"/>
                  </a:lnTo>
                  <a:lnTo>
                    <a:pt x="1342" y="1442"/>
                  </a:lnTo>
                  <a:lnTo>
                    <a:pt x="1376" y="1241"/>
                  </a:lnTo>
                  <a:lnTo>
                    <a:pt x="1342" y="1073"/>
                  </a:lnTo>
                  <a:lnTo>
                    <a:pt x="1242" y="939"/>
                  </a:lnTo>
                  <a:lnTo>
                    <a:pt x="1074" y="805"/>
                  </a:lnTo>
                  <a:lnTo>
                    <a:pt x="873" y="738"/>
                  </a:lnTo>
                  <a:lnTo>
                    <a:pt x="604" y="671"/>
                  </a:lnTo>
                  <a:lnTo>
                    <a:pt x="504" y="671"/>
                  </a:lnTo>
                  <a:lnTo>
                    <a:pt x="437" y="604"/>
                  </a:lnTo>
                  <a:lnTo>
                    <a:pt x="370" y="570"/>
                  </a:lnTo>
                  <a:lnTo>
                    <a:pt x="370" y="503"/>
                  </a:lnTo>
                  <a:lnTo>
                    <a:pt x="403" y="403"/>
                  </a:lnTo>
                  <a:lnTo>
                    <a:pt x="470" y="369"/>
                  </a:lnTo>
                  <a:lnTo>
                    <a:pt x="571" y="335"/>
                  </a:lnTo>
                  <a:lnTo>
                    <a:pt x="1007" y="335"/>
                  </a:lnTo>
                  <a:lnTo>
                    <a:pt x="1074" y="369"/>
                  </a:lnTo>
                  <a:lnTo>
                    <a:pt x="1208" y="369"/>
                  </a:lnTo>
                  <a:lnTo>
                    <a:pt x="1242" y="335"/>
                  </a:lnTo>
                  <a:lnTo>
                    <a:pt x="1309" y="201"/>
                  </a:lnTo>
                  <a:lnTo>
                    <a:pt x="1208" y="1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81;p67">
              <a:extLst>
                <a:ext uri="{FF2B5EF4-FFF2-40B4-BE49-F238E27FC236}">
                  <a16:creationId xmlns:a16="http://schemas.microsoft.com/office/drawing/2014/main" id="{F1B69A62-5390-4E6B-9078-C0F693F405A1}"/>
                </a:ext>
              </a:extLst>
            </p:cNvPr>
            <p:cNvSpPr/>
            <p:nvPr/>
          </p:nvSpPr>
          <p:spPr>
            <a:xfrm>
              <a:off x="7387923" y="3296306"/>
              <a:ext cx="8405" cy="40276"/>
            </a:xfrm>
            <a:custGeom>
              <a:avLst/>
              <a:gdLst/>
              <a:ahLst/>
              <a:cxnLst/>
              <a:rect l="l" t="t" r="r" b="b"/>
              <a:pathLst>
                <a:path w="504" h="2415" extrusionOk="0">
                  <a:moveTo>
                    <a:pt x="168" y="0"/>
                  </a:moveTo>
                  <a:lnTo>
                    <a:pt x="101" y="34"/>
                  </a:lnTo>
                  <a:lnTo>
                    <a:pt x="0" y="202"/>
                  </a:lnTo>
                  <a:lnTo>
                    <a:pt x="101" y="369"/>
                  </a:lnTo>
                  <a:lnTo>
                    <a:pt x="168" y="436"/>
                  </a:lnTo>
                  <a:lnTo>
                    <a:pt x="336" y="436"/>
                  </a:lnTo>
                  <a:lnTo>
                    <a:pt x="436" y="369"/>
                  </a:lnTo>
                  <a:lnTo>
                    <a:pt x="503" y="202"/>
                  </a:lnTo>
                  <a:lnTo>
                    <a:pt x="436" y="34"/>
                  </a:lnTo>
                  <a:lnTo>
                    <a:pt x="336" y="0"/>
                  </a:lnTo>
                  <a:close/>
                  <a:moveTo>
                    <a:pt x="135" y="772"/>
                  </a:moveTo>
                  <a:lnTo>
                    <a:pt x="101" y="839"/>
                  </a:lnTo>
                  <a:lnTo>
                    <a:pt x="34" y="906"/>
                  </a:lnTo>
                  <a:lnTo>
                    <a:pt x="68" y="1006"/>
                  </a:lnTo>
                  <a:lnTo>
                    <a:pt x="68" y="2180"/>
                  </a:lnTo>
                  <a:lnTo>
                    <a:pt x="68" y="2247"/>
                  </a:lnTo>
                  <a:lnTo>
                    <a:pt x="101" y="2348"/>
                  </a:lnTo>
                  <a:lnTo>
                    <a:pt x="135" y="2381"/>
                  </a:lnTo>
                  <a:lnTo>
                    <a:pt x="235" y="2415"/>
                  </a:lnTo>
                  <a:lnTo>
                    <a:pt x="302" y="2381"/>
                  </a:lnTo>
                  <a:lnTo>
                    <a:pt x="369" y="2348"/>
                  </a:lnTo>
                  <a:lnTo>
                    <a:pt x="436" y="2247"/>
                  </a:lnTo>
                  <a:lnTo>
                    <a:pt x="436" y="2180"/>
                  </a:lnTo>
                  <a:lnTo>
                    <a:pt x="436" y="1006"/>
                  </a:lnTo>
                  <a:lnTo>
                    <a:pt x="436" y="906"/>
                  </a:lnTo>
                  <a:lnTo>
                    <a:pt x="369" y="839"/>
                  </a:lnTo>
                  <a:lnTo>
                    <a:pt x="302" y="7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782;p67">
              <a:extLst>
                <a:ext uri="{FF2B5EF4-FFF2-40B4-BE49-F238E27FC236}">
                  <a16:creationId xmlns:a16="http://schemas.microsoft.com/office/drawing/2014/main" id="{6F67079B-6C74-42EC-947A-89BFC19663AA}"/>
                </a:ext>
              </a:extLst>
            </p:cNvPr>
            <p:cNvSpPr/>
            <p:nvPr/>
          </p:nvSpPr>
          <p:spPr>
            <a:xfrm>
              <a:off x="7399114" y="3299108"/>
              <a:ext cx="20146" cy="36924"/>
            </a:xfrm>
            <a:custGeom>
              <a:avLst/>
              <a:gdLst/>
              <a:ahLst/>
              <a:cxnLst/>
              <a:rect l="l" t="t" r="r" b="b"/>
              <a:pathLst>
                <a:path w="1208" h="2214" extrusionOk="0">
                  <a:moveTo>
                    <a:pt x="503" y="0"/>
                  </a:moveTo>
                  <a:lnTo>
                    <a:pt x="436" y="34"/>
                  </a:lnTo>
                  <a:lnTo>
                    <a:pt x="369" y="101"/>
                  </a:lnTo>
                  <a:lnTo>
                    <a:pt x="369" y="201"/>
                  </a:lnTo>
                  <a:lnTo>
                    <a:pt x="302" y="604"/>
                  </a:lnTo>
                  <a:lnTo>
                    <a:pt x="101" y="604"/>
                  </a:lnTo>
                  <a:lnTo>
                    <a:pt x="34" y="637"/>
                  </a:lnTo>
                  <a:lnTo>
                    <a:pt x="0" y="704"/>
                  </a:lnTo>
                  <a:lnTo>
                    <a:pt x="0" y="738"/>
                  </a:lnTo>
                  <a:lnTo>
                    <a:pt x="0" y="805"/>
                  </a:lnTo>
                  <a:lnTo>
                    <a:pt x="34" y="838"/>
                  </a:lnTo>
                  <a:lnTo>
                    <a:pt x="101" y="872"/>
                  </a:lnTo>
                  <a:lnTo>
                    <a:pt x="302" y="872"/>
                  </a:lnTo>
                  <a:lnTo>
                    <a:pt x="302" y="1710"/>
                  </a:lnTo>
                  <a:lnTo>
                    <a:pt x="335" y="1945"/>
                  </a:lnTo>
                  <a:lnTo>
                    <a:pt x="436" y="2113"/>
                  </a:lnTo>
                  <a:lnTo>
                    <a:pt x="604" y="2213"/>
                  </a:lnTo>
                  <a:lnTo>
                    <a:pt x="1073" y="2213"/>
                  </a:lnTo>
                  <a:lnTo>
                    <a:pt x="1140" y="2180"/>
                  </a:lnTo>
                  <a:lnTo>
                    <a:pt x="1174" y="2180"/>
                  </a:lnTo>
                  <a:lnTo>
                    <a:pt x="1174" y="2146"/>
                  </a:lnTo>
                  <a:lnTo>
                    <a:pt x="1207" y="2113"/>
                  </a:lnTo>
                  <a:lnTo>
                    <a:pt x="1174" y="2079"/>
                  </a:lnTo>
                  <a:lnTo>
                    <a:pt x="1174" y="2012"/>
                  </a:lnTo>
                  <a:lnTo>
                    <a:pt x="1140" y="1979"/>
                  </a:lnTo>
                  <a:lnTo>
                    <a:pt x="1107" y="1911"/>
                  </a:lnTo>
                  <a:lnTo>
                    <a:pt x="805" y="1911"/>
                  </a:lnTo>
                  <a:lnTo>
                    <a:pt x="771" y="1844"/>
                  </a:lnTo>
                  <a:lnTo>
                    <a:pt x="704" y="1744"/>
                  </a:lnTo>
                  <a:lnTo>
                    <a:pt x="704" y="1610"/>
                  </a:lnTo>
                  <a:lnTo>
                    <a:pt x="704" y="872"/>
                  </a:lnTo>
                  <a:lnTo>
                    <a:pt x="1040" y="872"/>
                  </a:lnTo>
                  <a:lnTo>
                    <a:pt x="1073" y="838"/>
                  </a:lnTo>
                  <a:lnTo>
                    <a:pt x="1107" y="805"/>
                  </a:lnTo>
                  <a:lnTo>
                    <a:pt x="1107" y="738"/>
                  </a:lnTo>
                  <a:lnTo>
                    <a:pt x="1107" y="671"/>
                  </a:lnTo>
                  <a:lnTo>
                    <a:pt x="1073" y="637"/>
                  </a:lnTo>
                  <a:lnTo>
                    <a:pt x="1040" y="604"/>
                  </a:lnTo>
                  <a:lnTo>
                    <a:pt x="704" y="604"/>
                  </a:lnTo>
                  <a:lnTo>
                    <a:pt x="704" y="168"/>
                  </a:lnTo>
                  <a:lnTo>
                    <a:pt x="704" y="101"/>
                  </a:lnTo>
                  <a:lnTo>
                    <a:pt x="671" y="34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783;p67">
              <a:extLst>
                <a:ext uri="{FF2B5EF4-FFF2-40B4-BE49-F238E27FC236}">
                  <a16:creationId xmlns:a16="http://schemas.microsoft.com/office/drawing/2014/main" id="{8A4F97C0-0A73-4073-93F4-BE74F6DDF434}"/>
                </a:ext>
              </a:extLst>
            </p:cNvPr>
            <p:cNvSpPr/>
            <p:nvPr/>
          </p:nvSpPr>
          <p:spPr>
            <a:xfrm>
              <a:off x="7421478" y="3308614"/>
              <a:ext cx="26300" cy="27968"/>
            </a:xfrm>
            <a:custGeom>
              <a:avLst/>
              <a:gdLst/>
              <a:ahLst/>
              <a:cxnLst/>
              <a:rect l="l" t="t" r="r" b="b"/>
              <a:pathLst>
                <a:path w="1577" h="1677" extrusionOk="0">
                  <a:moveTo>
                    <a:pt x="872" y="268"/>
                  </a:moveTo>
                  <a:lnTo>
                    <a:pt x="1006" y="302"/>
                  </a:lnTo>
                  <a:lnTo>
                    <a:pt x="1141" y="403"/>
                  </a:lnTo>
                  <a:lnTo>
                    <a:pt x="1208" y="537"/>
                  </a:lnTo>
                  <a:lnTo>
                    <a:pt x="1241" y="704"/>
                  </a:lnTo>
                  <a:lnTo>
                    <a:pt x="436" y="704"/>
                  </a:lnTo>
                  <a:lnTo>
                    <a:pt x="470" y="537"/>
                  </a:lnTo>
                  <a:lnTo>
                    <a:pt x="571" y="403"/>
                  </a:lnTo>
                  <a:lnTo>
                    <a:pt x="705" y="302"/>
                  </a:lnTo>
                  <a:lnTo>
                    <a:pt x="872" y="268"/>
                  </a:lnTo>
                  <a:close/>
                  <a:moveTo>
                    <a:pt x="839" y="0"/>
                  </a:moveTo>
                  <a:lnTo>
                    <a:pt x="604" y="34"/>
                  </a:lnTo>
                  <a:lnTo>
                    <a:pt x="403" y="134"/>
                  </a:lnTo>
                  <a:lnTo>
                    <a:pt x="235" y="235"/>
                  </a:lnTo>
                  <a:lnTo>
                    <a:pt x="135" y="403"/>
                  </a:lnTo>
                  <a:lnTo>
                    <a:pt x="34" y="604"/>
                  </a:lnTo>
                  <a:lnTo>
                    <a:pt x="0" y="838"/>
                  </a:lnTo>
                  <a:lnTo>
                    <a:pt x="34" y="1174"/>
                  </a:lnTo>
                  <a:lnTo>
                    <a:pt x="235" y="1442"/>
                  </a:lnTo>
                  <a:lnTo>
                    <a:pt x="537" y="1643"/>
                  </a:lnTo>
                  <a:lnTo>
                    <a:pt x="872" y="1677"/>
                  </a:lnTo>
                  <a:lnTo>
                    <a:pt x="1174" y="1643"/>
                  </a:lnTo>
                  <a:lnTo>
                    <a:pt x="1476" y="1476"/>
                  </a:lnTo>
                  <a:lnTo>
                    <a:pt x="1509" y="1409"/>
                  </a:lnTo>
                  <a:lnTo>
                    <a:pt x="1509" y="1341"/>
                  </a:lnTo>
                  <a:lnTo>
                    <a:pt x="1509" y="1308"/>
                  </a:lnTo>
                  <a:lnTo>
                    <a:pt x="1476" y="1241"/>
                  </a:lnTo>
                  <a:lnTo>
                    <a:pt x="1442" y="1207"/>
                  </a:lnTo>
                  <a:lnTo>
                    <a:pt x="1342" y="1207"/>
                  </a:lnTo>
                  <a:lnTo>
                    <a:pt x="1342" y="1241"/>
                  </a:lnTo>
                  <a:lnTo>
                    <a:pt x="1141" y="1341"/>
                  </a:lnTo>
                  <a:lnTo>
                    <a:pt x="906" y="1409"/>
                  </a:lnTo>
                  <a:lnTo>
                    <a:pt x="705" y="1375"/>
                  </a:lnTo>
                  <a:lnTo>
                    <a:pt x="436" y="1140"/>
                  </a:lnTo>
                  <a:lnTo>
                    <a:pt x="436" y="939"/>
                  </a:lnTo>
                  <a:lnTo>
                    <a:pt x="1509" y="939"/>
                  </a:lnTo>
                  <a:lnTo>
                    <a:pt x="1543" y="906"/>
                  </a:lnTo>
                  <a:lnTo>
                    <a:pt x="1577" y="838"/>
                  </a:lnTo>
                  <a:lnTo>
                    <a:pt x="1577" y="805"/>
                  </a:lnTo>
                  <a:lnTo>
                    <a:pt x="1577" y="637"/>
                  </a:lnTo>
                  <a:lnTo>
                    <a:pt x="1543" y="503"/>
                  </a:lnTo>
                  <a:lnTo>
                    <a:pt x="1476" y="369"/>
                  </a:lnTo>
                  <a:lnTo>
                    <a:pt x="1409" y="235"/>
                  </a:lnTo>
                  <a:lnTo>
                    <a:pt x="1308" y="134"/>
                  </a:lnTo>
                  <a:lnTo>
                    <a:pt x="1174" y="6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784;p67">
              <a:extLst>
                <a:ext uri="{FF2B5EF4-FFF2-40B4-BE49-F238E27FC236}">
                  <a16:creationId xmlns:a16="http://schemas.microsoft.com/office/drawing/2014/main" id="{E68AB819-46A2-40A4-90FF-1F5F85201150}"/>
                </a:ext>
              </a:extLst>
            </p:cNvPr>
            <p:cNvSpPr/>
            <p:nvPr/>
          </p:nvSpPr>
          <p:spPr>
            <a:xfrm>
              <a:off x="7453349" y="3308614"/>
              <a:ext cx="43645" cy="27968"/>
            </a:xfrm>
            <a:custGeom>
              <a:avLst/>
              <a:gdLst/>
              <a:ahLst/>
              <a:cxnLst/>
              <a:rect l="l" t="t" r="r" b="b"/>
              <a:pathLst>
                <a:path w="2617" h="1677" extrusionOk="0">
                  <a:moveTo>
                    <a:pt x="772" y="0"/>
                  </a:moveTo>
                  <a:lnTo>
                    <a:pt x="504" y="168"/>
                  </a:lnTo>
                  <a:lnTo>
                    <a:pt x="403" y="302"/>
                  </a:lnTo>
                  <a:lnTo>
                    <a:pt x="403" y="235"/>
                  </a:lnTo>
                  <a:lnTo>
                    <a:pt x="403" y="134"/>
                  </a:lnTo>
                  <a:lnTo>
                    <a:pt x="370" y="67"/>
                  </a:lnTo>
                  <a:lnTo>
                    <a:pt x="303" y="34"/>
                  </a:lnTo>
                  <a:lnTo>
                    <a:pt x="135" y="34"/>
                  </a:lnTo>
                  <a:lnTo>
                    <a:pt x="68" y="101"/>
                  </a:lnTo>
                  <a:lnTo>
                    <a:pt x="1" y="168"/>
                  </a:lnTo>
                  <a:lnTo>
                    <a:pt x="1" y="235"/>
                  </a:lnTo>
                  <a:lnTo>
                    <a:pt x="1" y="1442"/>
                  </a:lnTo>
                  <a:lnTo>
                    <a:pt x="1" y="1509"/>
                  </a:lnTo>
                  <a:lnTo>
                    <a:pt x="68" y="1610"/>
                  </a:lnTo>
                  <a:lnTo>
                    <a:pt x="135" y="1643"/>
                  </a:lnTo>
                  <a:lnTo>
                    <a:pt x="202" y="1677"/>
                  </a:lnTo>
                  <a:lnTo>
                    <a:pt x="269" y="1643"/>
                  </a:lnTo>
                  <a:lnTo>
                    <a:pt x="336" y="1610"/>
                  </a:lnTo>
                  <a:lnTo>
                    <a:pt x="403" y="1509"/>
                  </a:lnTo>
                  <a:lnTo>
                    <a:pt x="403" y="1442"/>
                  </a:lnTo>
                  <a:lnTo>
                    <a:pt x="403" y="704"/>
                  </a:lnTo>
                  <a:lnTo>
                    <a:pt x="403" y="537"/>
                  </a:lnTo>
                  <a:lnTo>
                    <a:pt x="504" y="403"/>
                  </a:lnTo>
                  <a:lnTo>
                    <a:pt x="638" y="302"/>
                  </a:lnTo>
                  <a:lnTo>
                    <a:pt x="806" y="268"/>
                  </a:lnTo>
                  <a:lnTo>
                    <a:pt x="940" y="302"/>
                  </a:lnTo>
                  <a:lnTo>
                    <a:pt x="1040" y="369"/>
                  </a:lnTo>
                  <a:lnTo>
                    <a:pt x="1107" y="503"/>
                  </a:lnTo>
                  <a:lnTo>
                    <a:pt x="1107" y="637"/>
                  </a:lnTo>
                  <a:lnTo>
                    <a:pt x="1107" y="1442"/>
                  </a:lnTo>
                  <a:lnTo>
                    <a:pt x="1107" y="1509"/>
                  </a:lnTo>
                  <a:lnTo>
                    <a:pt x="1175" y="1610"/>
                  </a:lnTo>
                  <a:lnTo>
                    <a:pt x="1309" y="1677"/>
                  </a:lnTo>
                  <a:lnTo>
                    <a:pt x="1443" y="1610"/>
                  </a:lnTo>
                  <a:lnTo>
                    <a:pt x="1510" y="1509"/>
                  </a:lnTo>
                  <a:lnTo>
                    <a:pt x="1510" y="1442"/>
                  </a:lnTo>
                  <a:lnTo>
                    <a:pt x="1510" y="771"/>
                  </a:lnTo>
                  <a:lnTo>
                    <a:pt x="1543" y="570"/>
                  </a:lnTo>
                  <a:lnTo>
                    <a:pt x="1610" y="403"/>
                  </a:lnTo>
                  <a:lnTo>
                    <a:pt x="1745" y="302"/>
                  </a:lnTo>
                  <a:lnTo>
                    <a:pt x="1912" y="268"/>
                  </a:lnTo>
                  <a:lnTo>
                    <a:pt x="2046" y="302"/>
                  </a:lnTo>
                  <a:lnTo>
                    <a:pt x="2147" y="369"/>
                  </a:lnTo>
                  <a:lnTo>
                    <a:pt x="2214" y="503"/>
                  </a:lnTo>
                  <a:lnTo>
                    <a:pt x="2214" y="637"/>
                  </a:lnTo>
                  <a:lnTo>
                    <a:pt x="2214" y="1442"/>
                  </a:lnTo>
                  <a:lnTo>
                    <a:pt x="2214" y="1509"/>
                  </a:lnTo>
                  <a:lnTo>
                    <a:pt x="2281" y="1610"/>
                  </a:lnTo>
                  <a:lnTo>
                    <a:pt x="2348" y="1643"/>
                  </a:lnTo>
                  <a:lnTo>
                    <a:pt x="2415" y="1677"/>
                  </a:lnTo>
                  <a:lnTo>
                    <a:pt x="2516" y="1643"/>
                  </a:lnTo>
                  <a:lnTo>
                    <a:pt x="2583" y="1610"/>
                  </a:lnTo>
                  <a:lnTo>
                    <a:pt x="2616" y="1509"/>
                  </a:lnTo>
                  <a:lnTo>
                    <a:pt x="2616" y="1442"/>
                  </a:lnTo>
                  <a:lnTo>
                    <a:pt x="2616" y="637"/>
                  </a:lnTo>
                  <a:lnTo>
                    <a:pt x="2616" y="369"/>
                  </a:lnTo>
                  <a:lnTo>
                    <a:pt x="2449" y="168"/>
                  </a:lnTo>
                  <a:lnTo>
                    <a:pt x="2281" y="34"/>
                  </a:lnTo>
                  <a:lnTo>
                    <a:pt x="2046" y="0"/>
                  </a:lnTo>
                  <a:lnTo>
                    <a:pt x="1845" y="0"/>
                  </a:lnTo>
                  <a:lnTo>
                    <a:pt x="1543" y="201"/>
                  </a:lnTo>
                  <a:lnTo>
                    <a:pt x="1476" y="369"/>
                  </a:lnTo>
                  <a:lnTo>
                    <a:pt x="1409" y="201"/>
                  </a:lnTo>
                  <a:lnTo>
                    <a:pt x="1275" y="10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785;p67">
              <a:extLst>
                <a:ext uri="{FF2B5EF4-FFF2-40B4-BE49-F238E27FC236}">
                  <a16:creationId xmlns:a16="http://schemas.microsoft.com/office/drawing/2014/main" id="{3FCF2E68-3CED-4B9F-9401-3C6B698DA6BA}"/>
                </a:ext>
              </a:extLst>
            </p:cNvPr>
            <p:cNvSpPr/>
            <p:nvPr/>
          </p:nvSpPr>
          <p:spPr>
            <a:xfrm>
              <a:off x="7502564" y="3306929"/>
              <a:ext cx="24066" cy="28535"/>
            </a:xfrm>
            <a:custGeom>
              <a:avLst/>
              <a:gdLst/>
              <a:ahLst/>
              <a:cxnLst/>
              <a:rect l="l" t="t" r="r" b="b"/>
              <a:pathLst>
                <a:path w="1443" h="1711" extrusionOk="0">
                  <a:moveTo>
                    <a:pt x="705" y="1007"/>
                  </a:moveTo>
                  <a:lnTo>
                    <a:pt x="772" y="1040"/>
                  </a:lnTo>
                  <a:lnTo>
                    <a:pt x="1040" y="1040"/>
                  </a:lnTo>
                  <a:lnTo>
                    <a:pt x="1040" y="1074"/>
                  </a:lnTo>
                  <a:lnTo>
                    <a:pt x="1007" y="1241"/>
                  </a:lnTo>
                  <a:lnTo>
                    <a:pt x="906" y="1409"/>
                  </a:lnTo>
                  <a:lnTo>
                    <a:pt x="806" y="1476"/>
                  </a:lnTo>
                  <a:lnTo>
                    <a:pt x="638" y="1510"/>
                  </a:lnTo>
                  <a:lnTo>
                    <a:pt x="537" y="1510"/>
                  </a:lnTo>
                  <a:lnTo>
                    <a:pt x="470" y="1442"/>
                  </a:lnTo>
                  <a:lnTo>
                    <a:pt x="403" y="1375"/>
                  </a:lnTo>
                  <a:lnTo>
                    <a:pt x="403" y="1275"/>
                  </a:lnTo>
                  <a:lnTo>
                    <a:pt x="403" y="1208"/>
                  </a:lnTo>
                  <a:lnTo>
                    <a:pt x="403" y="1141"/>
                  </a:lnTo>
                  <a:lnTo>
                    <a:pt x="437" y="1107"/>
                  </a:lnTo>
                  <a:lnTo>
                    <a:pt x="470" y="1074"/>
                  </a:lnTo>
                  <a:lnTo>
                    <a:pt x="537" y="1040"/>
                  </a:lnTo>
                  <a:lnTo>
                    <a:pt x="604" y="1040"/>
                  </a:lnTo>
                  <a:lnTo>
                    <a:pt x="705" y="1007"/>
                  </a:lnTo>
                  <a:close/>
                  <a:moveTo>
                    <a:pt x="772" y="1"/>
                  </a:moveTo>
                  <a:lnTo>
                    <a:pt x="470" y="34"/>
                  </a:lnTo>
                  <a:lnTo>
                    <a:pt x="168" y="135"/>
                  </a:lnTo>
                  <a:lnTo>
                    <a:pt x="101" y="168"/>
                  </a:lnTo>
                  <a:lnTo>
                    <a:pt x="101" y="235"/>
                  </a:lnTo>
                  <a:lnTo>
                    <a:pt x="101" y="302"/>
                  </a:lnTo>
                  <a:lnTo>
                    <a:pt x="135" y="336"/>
                  </a:lnTo>
                  <a:lnTo>
                    <a:pt x="168" y="403"/>
                  </a:lnTo>
                  <a:lnTo>
                    <a:pt x="873" y="403"/>
                  </a:lnTo>
                  <a:lnTo>
                    <a:pt x="1040" y="571"/>
                  </a:lnTo>
                  <a:lnTo>
                    <a:pt x="1040" y="705"/>
                  </a:lnTo>
                  <a:lnTo>
                    <a:pt x="1040" y="839"/>
                  </a:lnTo>
                  <a:lnTo>
                    <a:pt x="437" y="839"/>
                  </a:lnTo>
                  <a:lnTo>
                    <a:pt x="336" y="872"/>
                  </a:lnTo>
                  <a:lnTo>
                    <a:pt x="269" y="872"/>
                  </a:lnTo>
                  <a:lnTo>
                    <a:pt x="202" y="906"/>
                  </a:lnTo>
                  <a:lnTo>
                    <a:pt x="135" y="973"/>
                  </a:lnTo>
                  <a:lnTo>
                    <a:pt x="101" y="1007"/>
                  </a:lnTo>
                  <a:lnTo>
                    <a:pt x="34" y="1074"/>
                  </a:lnTo>
                  <a:lnTo>
                    <a:pt x="34" y="1141"/>
                  </a:lnTo>
                  <a:lnTo>
                    <a:pt x="1" y="1241"/>
                  </a:lnTo>
                  <a:lnTo>
                    <a:pt x="1" y="1308"/>
                  </a:lnTo>
                  <a:lnTo>
                    <a:pt x="34" y="1510"/>
                  </a:lnTo>
                  <a:lnTo>
                    <a:pt x="168" y="1644"/>
                  </a:lnTo>
                  <a:lnTo>
                    <a:pt x="370" y="1711"/>
                  </a:lnTo>
                  <a:lnTo>
                    <a:pt x="571" y="1677"/>
                  </a:lnTo>
                  <a:lnTo>
                    <a:pt x="739" y="1677"/>
                  </a:lnTo>
                  <a:lnTo>
                    <a:pt x="873" y="1610"/>
                  </a:lnTo>
                  <a:lnTo>
                    <a:pt x="973" y="1543"/>
                  </a:lnTo>
                  <a:lnTo>
                    <a:pt x="1040" y="1409"/>
                  </a:lnTo>
                  <a:lnTo>
                    <a:pt x="1040" y="1476"/>
                  </a:lnTo>
                  <a:lnTo>
                    <a:pt x="1040" y="1543"/>
                  </a:lnTo>
                  <a:lnTo>
                    <a:pt x="1107" y="1610"/>
                  </a:lnTo>
                  <a:lnTo>
                    <a:pt x="1242" y="1677"/>
                  </a:lnTo>
                  <a:lnTo>
                    <a:pt x="1376" y="1610"/>
                  </a:lnTo>
                  <a:lnTo>
                    <a:pt x="1443" y="1543"/>
                  </a:lnTo>
                  <a:lnTo>
                    <a:pt x="1443" y="1476"/>
                  </a:lnTo>
                  <a:lnTo>
                    <a:pt x="1443" y="638"/>
                  </a:lnTo>
                  <a:lnTo>
                    <a:pt x="1443" y="470"/>
                  </a:lnTo>
                  <a:lnTo>
                    <a:pt x="1409" y="336"/>
                  </a:lnTo>
                  <a:lnTo>
                    <a:pt x="1342" y="235"/>
                  </a:lnTo>
                  <a:lnTo>
                    <a:pt x="1242" y="135"/>
                  </a:lnTo>
                  <a:lnTo>
                    <a:pt x="1141" y="68"/>
                  </a:lnTo>
                  <a:lnTo>
                    <a:pt x="1040" y="34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786;p67">
              <a:extLst>
                <a:ext uri="{FF2B5EF4-FFF2-40B4-BE49-F238E27FC236}">
                  <a16:creationId xmlns:a16="http://schemas.microsoft.com/office/drawing/2014/main" id="{3C982637-52FE-47F7-9D7B-FCFA5B947565}"/>
                </a:ext>
              </a:extLst>
            </p:cNvPr>
            <p:cNvSpPr/>
            <p:nvPr/>
          </p:nvSpPr>
          <p:spPr>
            <a:xfrm>
              <a:off x="7533885" y="3308614"/>
              <a:ext cx="27418" cy="37474"/>
            </a:xfrm>
            <a:custGeom>
              <a:avLst/>
              <a:gdLst/>
              <a:ahLst/>
              <a:cxnLst/>
              <a:rect l="l" t="t" r="r" b="b"/>
              <a:pathLst>
                <a:path w="1644" h="2247" extrusionOk="0">
                  <a:moveTo>
                    <a:pt x="1007" y="302"/>
                  </a:moveTo>
                  <a:lnTo>
                    <a:pt x="1107" y="403"/>
                  </a:lnTo>
                  <a:lnTo>
                    <a:pt x="1174" y="470"/>
                  </a:lnTo>
                  <a:lnTo>
                    <a:pt x="1174" y="537"/>
                  </a:lnTo>
                  <a:lnTo>
                    <a:pt x="1208" y="637"/>
                  </a:lnTo>
                  <a:lnTo>
                    <a:pt x="1241" y="704"/>
                  </a:lnTo>
                  <a:lnTo>
                    <a:pt x="1241" y="771"/>
                  </a:lnTo>
                  <a:lnTo>
                    <a:pt x="1241" y="838"/>
                  </a:lnTo>
                  <a:lnTo>
                    <a:pt x="1241" y="939"/>
                  </a:lnTo>
                  <a:lnTo>
                    <a:pt x="1241" y="1006"/>
                  </a:lnTo>
                  <a:lnTo>
                    <a:pt x="1208" y="1107"/>
                  </a:lnTo>
                  <a:lnTo>
                    <a:pt x="1174" y="1174"/>
                  </a:lnTo>
                  <a:lnTo>
                    <a:pt x="1141" y="1241"/>
                  </a:lnTo>
                  <a:lnTo>
                    <a:pt x="1107" y="1308"/>
                  </a:lnTo>
                  <a:lnTo>
                    <a:pt x="1040" y="1341"/>
                  </a:lnTo>
                  <a:lnTo>
                    <a:pt x="973" y="1375"/>
                  </a:lnTo>
                  <a:lnTo>
                    <a:pt x="906" y="1409"/>
                  </a:lnTo>
                  <a:lnTo>
                    <a:pt x="705" y="1409"/>
                  </a:lnTo>
                  <a:lnTo>
                    <a:pt x="504" y="1241"/>
                  </a:lnTo>
                  <a:lnTo>
                    <a:pt x="437" y="1140"/>
                  </a:lnTo>
                  <a:lnTo>
                    <a:pt x="403" y="1006"/>
                  </a:lnTo>
                  <a:lnTo>
                    <a:pt x="403" y="838"/>
                  </a:lnTo>
                  <a:lnTo>
                    <a:pt x="403" y="637"/>
                  </a:lnTo>
                  <a:lnTo>
                    <a:pt x="504" y="436"/>
                  </a:lnTo>
                  <a:lnTo>
                    <a:pt x="638" y="302"/>
                  </a:lnTo>
                  <a:close/>
                  <a:moveTo>
                    <a:pt x="772" y="0"/>
                  </a:moveTo>
                  <a:lnTo>
                    <a:pt x="504" y="168"/>
                  </a:lnTo>
                  <a:lnTo>
                    <a:pt x="403" y="268"/>
                  </a:lnTo>
                  <a:lnTo>
                    <a:pt x="403" y="235"/>
                  </a:lnTo>
                  <a:lnTo>
                    <a:pt x="403" y="134"/>
                  </a:lnTo>
                  <a:lnTo>
                    <a:pt x="336" y="67"/>
                  </a:lnTo>
                  <a:lnTo>
                    <a:pt x="269" y="34"/>
                  </a:lnTo>
                  <a:lnTo>
                    <a:pt x="101" y="34"/>
                  </a:lnTo>
                  <a:lnTo>
                    <a:pt x="68" y="101"/>
                  </a:lnTo>
                  <a:lnTo>
                    <a:pt x="1" y="168"/>
                  </a:lnTo>
                  <a:lnTo>
                    <a:pt x="1" y="268"/>
                  </a:lnTo>
                  <a:lnTo>
                    <a:pt x="1" y="2046"/>
                  </a:lnTo>
                  <a:lnTo>
                    <a:pt x="1" y="2146"/>
                  </a:lnTo>
                  <a:lnTo>
                    <a:pt x="34" y="2213"/>
                  </a:lnTo>
                  <a:lnTo>
                    <a:pt x="101" y="2247"/>
                  </a:lnTo>
                  <a:lnTo>
                    <a:pt x="269" y="2247"/>
                  </a:lnTo>
                  <a:lnTo>
                    <a:pt x="336" y="2213"/>
                  </a:lnTo>
                  <a:lnTo>
                    <a:pt x="403" y="2146"/>
                  </a:lnTo>
                  <a:lnTo>
                    <a:pt x="403" y="2046"/>
                  </a:lnTo>
                  <a:lnTo>
                    <a:pt x="403" y="1409"/>
                  </a:lnTo>
                  <a:lnTo>
                    <a:pt x="504" y="1543"/>
                  </a:lnTo>
                  <a:lnTo>
                    <a:pt x="772" y="1677"/>
                  </a:lnTo>
                  <a:lnTo>
                    <a:pt x="906" y="1677"/>
                  </a:lnTo>
                  <a:lnTo>
                    <a:pt x="1208" y="1643"/>
                  </a:lnTo>
                  <a:lnTo>
                    <a:pt x="1443" y="1442"/>
                  </a:lnTo>
                  <a:lnTo>
                    <a:pt x="1610" y="1174"/>
                  </a:lnTo>
                  <a:lnTo>
                    <a:pt x="1644" y="838"/>
                  </a:lnTo>
                  <a:lnTo>
                    <a:pt x="1644" y="637"/>
                  </a:lnTo>
                  <a:lnTo>
                    <a:pt x="1577" y="403"/>
                  </a:lnTo>
                  <a:lnTo>
                    <a:pt x="1476" y="235"/>
                  </a:lnTo>
                  <a:lnTo>
                    <a:pt x="1308" y="101"/>
                  </a:lnTo>
                  <a:lnTo>
                    <a:pt x="1141" y="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787;p67">
              <a:extLst>
                <a:ext uri="{FF2B5EF4-FFF2-40B4-BE49-F238E27FC236}">
                  <a16:creationId xmlns:a16="http://schemas.microsoft.com/office/drawing/2014/main" id="{7E97E79F-4185-4CCE-9849-86273D67D4A0}"/>
                </a:ext>
              </a:extLst>
            </p:cNvPr>
            <p:cNvSpPr/>
            <p:nvPr/>
          </p:nvSpPr>
          <p:spPr>
            <a:xfrm>
              <a:off x="6283406" y="2929434"/>
              <a:ext cx="2381864" cy="1346141"/>
            </a:xfrm>
            <a:custGeom>
              <a:avLst/>
              <a:gdLst/>
              <a:ahLst/>
              <a:cxnLst/>
              <a:rect l="l" t="t" r="r" b="b"/>
              <a:pathLst>
                <a:path w="142819" h="80716" fill="none" extrusionOk="0">
                  <a:moveTo>
                    <a:pt x="0" y="0"/>
                  </a:moveTo>
                  <a:lnTo>
                    <a:pt x="142819" y="0"/>
                  </a:lnTo>
                  <a:lnTo>
                    <a:pt x="142819" y="80715"/>
                  </a:lnTo>
                  <a:lnTo>
                    <a:pt x="0" y="807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788;p67">
              <a:extLst>
                <a:ext uri="{FF2B5EF4-FFF2-40B4-BE49-F238E27FC236}">
                  <a16:creationId xmlns:a16="http://schemas.microsoft.com/office/drawing/2014/main" id="{2FE89A2B-1ED2-4D1B-A5E0-2D55262600C3}"/>
                </a:ext>
              </a:extLst>
            </p:cNvPr>
            <p:cNvSpPr/>
            <p:nvPr/>
          </p:nvSpPr>
          <p:spPr>
            <a:xfrm>
              <a:off x="7450564" y="2825967"/>
              <a:ext cx="45863" cy="45880"/>
            </a:xfrm>
            <a:custGeom>
              <a:avLst/>
              <a:gdLst/>
              <a:ahLst/>
              <a:cxnLst/>
              <a:rect l="l" t="t" r="r" b="b"/>
              <a:pathLst>
                <a:path w="2750" h="2751" extrusionOk="0">
                  <a:moveTo>
                    <a:pt x="1543" y="1"/>
                  </a:moveTo>
                  <a:lnTo>
                    <a:pt x="771" y="135"/>
                  </a:lnTo>
                  <a:lnTo>
                    <a:pt x="403" y="403"/>
                  </a:lnTo>
                  <a:lnTo>
                    <a:pt x="134" y="772"/>
                  </a:lnTo>
                  <a:lnTo>
                    <a:pt x="0" y="1543"/>
                  </a:lnTo>
                  <a:lnTo>
                    <a:pt x="302" y="2248"/>
                  </a:lnTo>
                  <a:lnTo>
                    <a:pt x="939" y="2717"/>
                  </a:lnTo>
                  <a:lnTo>
                    <a:pt x="1375" y="2751"/>
                  </a:lnTo>
                  <a:lnTo>
                    <a:pt x="1677" y="2717"/>
                  </a:lnTo>
                  <a:lnTo>
                    <a:pt x="2146" y="2516"/>
                  </a:lnTo>
                  <a:lnTo>
                    <a:pt x="2515" y="2147"/>
                  </a:lnTo>
                  <a:lnTo>
                    <a:pt x="2716" y="1644"/>
                  </a:lnTo>
                  <a:lnTo>
                    <a:pt x="2750" y="1376"/>
                  </a:lnTo>
                  <a:lnTo>
                    <a:pt x="2716" y="940"/>
                  </a:lnTo>
                  <a:lnTo>
                    <a:pt x="2247" y="303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789;p67">
              <a:extLst>
                <a:ext uri="{FF2B5EF4-FFF2-40B4-BE49-F238E27FC236}">
                  <a16:creationId xmlns:a16="http://schemas.microsoft.com/office/drawing/2014/main" id="{50179116-1D1A-46FF-940C-8BC152B5B5C7}"/>
                </a:ext>
              </a:extLst>
            </p:cNvPr>
            <p:cNvSpPr/>
            <p:nvPr/>
          </p:nvSpPr>
          <p:spPr>
            <a:xfrm>
              <a:off x="5809715" y="4604389"/>
              <a:ext cx="3334283" cy="17"/>
            </a:xfrm>
            <a:custGeom>
              <a:avLst/>
              <a:gdLst/>
              <a:ahLst/>
              <a:cxnLst/>
              <a:rect l="l" t="t" r="r" b="b"/>
              <a:pathLst>
                <a:path w="199927" h="1" fill="none" extrusionOk="0">
                  <a:moveTo>
                    <a:pt x="0" y="1"/>
                  </a:moveTo>
                  <a:lnTo>
                    <a:pt x="199926" y="1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727550" y="20350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Thank You !</a:t>
            </a:r>
            <a:endParaRPr sz="4800" dirty="0"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62B0D79-945D-458B-B2D2-069E62146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3" name="Google Shape;289;p33">
            <a:extLst>
              <a:ext uri="{FF2B5EF4-FFF2-40B4-BE49-F238E27FC236}">
                <a16:creationId xmlns:a16="http://schemas.microsoft.com/office/drawing/2014/main" id="{94D26A0E-D379-477F-AA95-AFEE487C8D68}"/>
              </a:ext>
            </a:extLst>
          </p:cNvPr>
          <p:cNvSpPr txBox="1">
            <a:spLocks/>
          </p:cNvSpPr>
          <p:nvPr/>
        </p:nvSpPr>
        <p:spPr>
          <a:xfrm rot="-746">
            <a:off x="762317" y="3489653"/>
            <a:ext cx="3241671" cy="865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Presented By-</a:t>
            </a:r>
            <a:r>
              <a:rPr lang="en-US" sz="1200" dirty="0"/>
              <a:t>  35. </a:t>
            </a:r>
            <a:r>
              <a:rPr lang="en-US" sz="1200" dirty="0" err="1"/>
              <a:t>Dhamane</a:t>
            </a:r>
            <a:r>
              <a:rPr lang="en-US" sz="1200" dirty="0"/>
              <a:t> Paresh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             	      36. Dhole Aditya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             	      40. Gangurde Aniket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             	      54. Sayyad </a:t>
            </a:r>
            <a:r>
              <a:rPr lang="en-US" sz="1200" dirty="0" err="1"/>
              <a:t>Jishan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body" idx="1"/>
          </p:nvPr>
        </p:nvSpPr>
        <p:spPr>
          <a:xfrm>
            <a:off x="749251" y="1296187"/>
            <a:ext cx="7218616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sz="1600" dirty="0"/>
              <a:t>A weather Monitoring System is a device that collects data related to the weather and environment using many different sensors.</a:t>
            </a:r>
          </a:p>
          <a:p>
            <a:pPr marL="0" indent="0" algn="just">
              <a:buNone/>
            </a:pPr>
            <a:endParaRPr lang="en-US" sz="1600" dirty="0"/>
          </a:p>
          <a:p>
            <a:pPr marL="171450" indent="-171450" algn="just"/>
            <a:r>
              <a:rPr lang="en-US" sz="1600" dirty="0"/>
              <a:t>Weather Monitoring System is also a facility that can use for measuring atmospheric conditions to provide information for weather forecasts and to study the weather and climate.</a:t>
            </a:r>
          </a:p>
          <a:p>
            <a:pPr marL="0" indent="0" algn="just">
              <a:buNone/>
            </a:pPr>
            <a:endParaRPr lang="en-US" sz="1600" dirty="0"/>
          </a:p>
          <a:p>
            <a:pPr marL="171450" indent="-171450" algn="just"/>
            <a:r>
              <a:rPr lang="en-US" sz="1600" dirty="0"/>
              <a:t>Therefore, Weather Monitoring System using Internet of Thing is proposed to help user access data about weather anywhere in real-time.</a:t>
            </a:r>
            <a:endParaRPr sz="1600" dirty="0"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452" name="Google Shape;452;p34"/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457" name="Google Shape;457;p34"/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Scope</a:t>
            </a: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Circuit Diagram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dk2"/>
                </a:solidFill>
              </a:rPr>
              <a:t>Table of </a:t>
            </a:r>
            <a:r>
              <a:rPr lang="en-GB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9" name="Subtitle 38">
            <a:extLst>
              <a:ext uri="{FF2B5EF4-FFF2-40B4-BE49-F238E27FC236}">
                <a16:creationId xmlns:a16="http://schemas.microsoft.com/office/drawing/2014/main" id="{177C26AC-5C88-4713-99E9-616C31016B6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ctr"/>
            <a:r>
              <a:rPr lang="en-IN" dirty="0"/>
              <a:t>	 </a:t>
            </a:r>
            <a:r>
              <a:rPr lang="en-IN" sz="1200" dirty="0"/>
              <a:t>(Page no – 4)</a:t>
            </a:r>
            <a:endParaRPr lang="en-IN" dirty="0"/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975FB72B-555D-408F-ACD9-C505E24C1E9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" dirty="0"/>
              <a:t> (Page no – 5)</a:t>
            </a:r>
          </a:p>
        </p:txBody>
      </p:sp>
      <p:sp>
        <p:nvSpPr>
          <p:cNvPr id="43" name="Subtitle 42">
            <a:extLst>
              <a:ext uri="{FF2B5EF4-FFF2-40B4-BE49-F238E27FC236}">
                <a16:creationId xmlns:a16="http://schemas.microsoft.com/office/drawing/2014/main" id="{3CAA3648-A7DC-4771-973E-618E3D720208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" dirty="0"/>
              <a:t> (Page no – 6)</a:t>
            </a:r>
          </a:p>
        </p:txBody>
      </p:sp>
      <p:sp>
        <p:nvSpPr>
          <p:cNvPr id="45" name="Subtitle 44">
            <a:extLst>
              <a:ext uri="{FF2B5EF4-FFF2-40B4-BE49-F238E27FC236}">
                <a16:creationId xmlns:a16="http://schemas.microsoft.com/office/drawing/2014/main" id="{B360D6B4-84E9-4A76-AB2C-6398F06D116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1200" dirty="0"/>
              <a:t>(Page no – 7)</a:t>
            </a:r>
            <a:endParaRPr lang="en-IN" dirty="0"/>
          </a:p>
        </p:txBody>
      </p:sp>
      <p:sp>
        <p:nvSpPr>
          <p:cNvPr id="47" name="Subtitle 46">
            <a:extLst>
              <a:ext uri="{FF2B5EF4-FFF2-40B4-BE49-F238E27FC236}">
                <a16:creationId xmlns:a16="http://schemas.microsoft.com/office/drawing/2014/main" id="{B431B621-9A95-42D8-B65B-E168F478FD9C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" dirty="0"/>
              <a:t> (Page no – 10)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4255B624-953F-414C-99D1-81BB36493804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" dirty="0"/>
              <a:t> (Page no – 11)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283117" y="2308769"/>
            <a:ext cx="6285784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 dirty="0"/>
              <a:t>Limited way for user to know about weather such as temperature, humidity and pressure.</a:t>
            </a:r>
          </a:p>
          <a:p>
            <a:pPr marL="285750" indent="-285750" algn="just"/>
            <a:endParaRPr lang="en-US" sz="1600" dirty="0"/>
          </a:p>
          <a:p>
            <a:pPr marL="285750" indent="-285750" algn="just"/>
            <a:r>
              <a:rPr lang="en-US" sz="1600" dirty="0"/>
              <a:t>Without Weather Monitoring System User can't be alerted of the strong winds, heat waves or any other weather related emergency.. </a:t>
            </a:r>
            <a:endParaRPr lang="en-US" sz="1200"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776938" y="1218304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Problem Statement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101" name="Google Shape;2869;p68">
            <a:extLst>
              <a:ext uri="{FF2B5EF4-FFF2-40B4-BE49-F238E27FC236}">
                <a16:creationId xmlns:a16="http://schemas.microsoft.com/office/drawing/2014/main" id="{4018E012-EBDA-4643-A6F1-2BC3382C54AA}"/>
              </a:ext>
            </a:extLst>
          </p:cNvPr>
          <p:cNvGrpSpPr/>
          <p:nvPr/>
        </p:nvGrpSpPr>
        <p:grpSpPr>
          <a:xfrm>
            <a:off x="6863734" y="331142"/>
            <a:ext cx="2127248" cy="1834972"/>
            <a:chOff x="5429610" y="624817"/>
            <a:chExt cx="2896764" cy="2813311"/>
          </a:xfrm>
        </p:grpSpPr>
        <p:sp>
          <p:nvSpPr>
            <p:cNvPr id="102" name="Google Shape;2870;p68">
              <a:extLst>
                <a:ext uri="{FF2B5EF4-FFF2-40B4-BE49-F238E27FC236}">
                  <a16:creationId xmlns:a16="http://schemas.microsoft.com/office/drawing/2014/main" id="{441FC1F2-56CF-421E-BE37-48CC8640092D}"/>
                </a:ext>
              </a:extLst>
            </p:cNvPr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71;p68">
              <a:extLst>
                <a:ext uri="{FF2B5EF4-FFF2-40B4-BE49-F238E27FC236}">
                  <a16:creationId xmlns:a16="http://schemas.microsoft.com/office/drawing/2014/main" id="{742D1010-1CEE-4FF1-961E-A42412809AAC}"/>
                </a:ext>
              </a:extLst>
            </p:cNvPr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72;p68">
              <a:extLst>
                <a:ext uri="{FF2B5EF4-FFF2-40B4-BE49-F238E27FC236}">
                  <a16:creationId xmlns:a16="http://schemas.microsoft.com/office/drawing/2014/main" id="{8950247E-8395-446C-BDAF-B90A888D13A0}"/>
                </a:ext>
              </a:extLst>
            </p:cNvPr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73;p68">
              <a:extLst>
                <a:ext uri="{FF2B5EF4-FFF2-40B4-BE49-F238E27FC236}">
                  <a16:creationId xmlns:a16="http://schemas.microsoft.com/office/drawing/2014/main" id="{7D0F0987-6FE8-41D5-BF27-783C8DCE499F}"/>
                </a:ext>
              </a:extLst>
            </p:cNvPr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74;p68">
              <a:extLst>
                <a:ext uri="{FF2B5EF4-FFF2-40B4-BE49-F238E27FC236}">
                  <a16:creationId xmlns:a16="http://schemas.microsoft.com/office/drawing/2014/main" id="{6615046E-6370-45A1-87C1-B83266C758BF}"/>
                </a:ext>
              </a:extLst>
            </p:cNvPr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75;p68">
              <a:extLst>
                <a:ext uri="{FF2B5EF4-FFF2-40B4-BE49-F238E27FC236}">
                  <a16:creationId xmlns:a16="http://schemas.microsoft.com/office/drawing/2014/main" id="{9C2377CC-6B45-453A-A495-3C4AA995D087}"/>
                </a:ext>
              </a:extLst>
            </p:cNvPr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76;p68">
              <a:extLst>
                <a:ext uri="{FF2B5EF4-FFF2-40B4-BE49-F238E27FC236}">
                  <a16:creationId xmlns:a16="http://schemas.microsoft.com/office/drawing/2014/main" id="{A1BB363B-1C4B-4D99-A4C0-59EAB2D43D28}"/>
                </a:ext>
              </a:extLst>
            </p:cNvPr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77;p68">
              <a:extLst>
                <a:ext uri="{FF2B5EF4-FFF2-40B4-BE49-F238E27FC236}">
                  <a16:creationId xmlns:a16="http://schemas.microsoft.com/office/drawing/2014/main" id="{6ACEE9C3-F37A-40D1-A4DA-72DF407E43EC}"/>
                </a:ext>
              </a:extLst>
            </p:cNvPr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78;p68">
              <a:extLst>
                <a:ext uri="{FF2B5EF4-FFF2-40B4-BE49-F238E27FC236}">
                  <a16:creationId xmlns:a16="http://schemas.microsoft.com/office/drawing/2014/main" id="{A8318EF9-6B71-4A64-96FC-A92BABE71C83}"/>
                </a:ext>
              </a:extLst>
            </p:cNvPr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79;p68">
              <a:extLst>
                <a:ext uri="{FF2B5EF4-FFF2-40B4-BE49-F238E27FC236}">
                  <a16:creationId xmlns:a16="http://schemas.microsoft.com/office/drawing/2014/main" id="{B904D7E8-BDF6-418B-BCD1-FBC699916F65}"/>
                </a:ext>
              </a:extLst>
            </p:cNvPr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80;p68">
              <a:extLst>
                <a:ext uri="{FF2B5EF4-FFF2-40B4-BE49-F238E27FC236}">
                  <a16:creationId xmlns:a16="http://schemas.microsoft.com/office/drawing/2014/main" id="{6BD71288-074C-40CB-98D0-02425922B05C}"/>
                </a:ext>
              </a:extLst>
            </p:cNvPr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81;p68">
              <a:extLst>
                <a:ext uri="{FF2B5EF4-FFF2-40B4-BE49-F238E27FC236}">
                  <a16:creationId xmlns:a16="http://schemas.microsoft.com/office/drawing/2014/main" id="{BCEBEC36-554B-410D-B774-50F72F944124}"/>
                </a:ext>
              </a:extLst>
            </p:cNvPr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82;p68">
              <a:extLst>
                <a:ext uri="{FF2B5EF4-FFF2-40B4-BE49-F238E27FC236}">
                  <a16:creationId xmlns:a16="http://schemas.microsoft.com/office/drawing/2014/main" id="{6F1C281D-D36C-4E92-B0DD-3DA119124A92}"/>
                </a:ext>
              </a:extLst>
            </p:cNvPr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83;p68">
              <a:extLst>
                <a:ext uri="{FF2B5EF4-FFF2-40B4-BE49-F238E27FC236}">
                  <a16:creationId xmlns:a16="http://schemas.microsoft.com/office/drawing/2014/main" id="{2E10728C-FEB9-4FE3-B788-CCCAB2482FA1}"/>
                </a:ext>
              </a:extLst>
            </p:cNvPr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84;p68">
              <a:extLst>
                <a:ext uri="{FF2B5EF4-FFF2-40B4-BE49-F238E27FC236}">
                  <a16:creationId xmlns:a16="http://schemas.microsoft.com/office/drawing/2014/main" id="{978C7778-2620-4CA8-B5C3-720F272151F3}"/>
                </a:ext>
              </a:extLst>
            </p:cNvPr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85;p68">
              <a:extLst>
                <a:ext uri="{FF2B5EF4-FFF2-40B4-BE49-F238E27FC236}">
                  <a16:creationId xmlns:a16="http://schemas.microsoft.com/office/drawing/2014/main" id="{EB6B4CC9-1B6E-446C-8F47-6CAAFB545623}"/>
                </a:ext>
              </a:extLst>
            </p:cNvPr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86;p68">
              <a:extLst>
                <a:ext uri="{FF2B5EF4-FFF2-40B4-BE49-F238E27FC236}">
                  <a16:creationId xmlns:a16="http://schemas.microsoft.com/office/drawing/2014/main" id="{499557B3-DE54-482E-96AE-C770A0963E9D}"/>
                </a:ext>
              </a:extLst>
            </p:cNvPr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87;p68">
              <a:extLst>
                <a:ext uri="{FF2B5EF4-FFF2-40B4-BE49-F238E27FC236}">
                  <a16:creationId xmlns:a16="http://schemas.microsoft.com/office/drawing/2014/main" id="{23E48858-F3C4-4F11-9F38-9EB159C332CB}"/>
                </a:ext>
              </a:extLst>
            </p:cNvPr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88;p68">
              <a:extLst>
                <a:ext uri="{FF2B5EF4-FFF2-40B4-BE49-F238E27FC236}">
                  <a16:creationId xmlns:a16="http://schemas.microsoft.com/office/drawing/2014/main" id="{0B1F08C1-95D5-4C86-9A46-4425D724939F}"/>
                </a:ext>
              </a:extLst>
            </p:cNvPr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89;p68">
              <a:extLst>
                <a:ext uri="{FF2B5EF4-FFF2-40B4-BE49-F238E27FC236}">
                  <a16:creationId xmlns:a16="http://schemas.microsoft.com/office/drawing/2014/main" id="{B6173713-0BCB-4143-8E34-E71B4FE47AB7}"/>
                </a:ext>
              </a:extLst>
            </p:cNvPr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90;p68">
              <a:extLst>
                <a:ext uri="{FF2B5EF4-FFF2-40B4-BE49-F238E27FC236}">
                  <a16:creationId xmlns:a16="http://schemas.microsoft.com/office/drawing/2014/main" id="{467CE27D-1AAC-4D82-90F1-6C659BA2269F}"/>
                </a:ext>
              </a:extLst>
            </p:cNvPr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91;p68">
              <a:extLst>
                <a:ext uri="{FF2B5EF4-FFF2-40B4-BE49-F238E27FC236}">
                  <a16:creationId xmlns:a16="http://schemas.microsoft.com/office/drawing/2014/main" id="{5C7445EE-6ACD-4419-B077-C68E47526EFB}"/>
                </a:ext>
              </a:extLst>
            </p:cNvPr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92;p68">
              <a:extLst>
                <a:ext uri="{FF2B5EF4-FFF2-40B4-BE49-F238E27FC236}">
                  <a16:creationId xmlns:a16="http://schemas.microsoft.com/office/drawing/2014/main" id="{EE577191-715E-4EA5-9185-528C45CE05DD}"/>
                </a:ext>
              </a:extLst>
            </p:cNvPr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93;p68">
              <a:extLst>
                <a:ext uri="{FF2B5EF4-FFF2-40B4-BE49-F238E27FC236}">
                  <a16:creationId xmlns:a16="http://schemas.microsoft.com/office/drawing/2014/main" id="{CCF58729-BD0B-4E2B-A189-DA6C1C829C73}"/>
                </a:ext>
              </a:extLst>
            </p:cNvPr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94;p68">
              <a:extLst>
                <a:ext uri="{FF2B5EF4-FFF2-40B4-BE49-F238E27FC236}">
                  <a16:creationId xmlns:a16="http://schemas.microsoft.com/office/drawing/2014/main" id="{55C7D66B-C5E0-4881-82C3-30A10DA3CDAE}"/>
                </a:ext>
              </a:extLst>
            </p:cNvPr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95;p68">
              <a:extLst>
                <a:ext uri="{FF2B5EF4-FFF2-40B4-BE49-F238E27FC236}">
                  <a16:creationId xmlns:a16="http://schemas.microsoft.com/office/drawing/2014/main" id="{89C20BDC-096F-469D-8F4E-7526E1B12F2B}"/>
                </a:ext>
              </a:extLst>
            </p:cNvPr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96;p68">
              <a:extLst>
                <a:ext uri="{FF2B5EF4-FFF2-40B4-BE49-F238E27FC236}">
                  <a16:creationId xmlns:a16="http://schemas.microsoft.com/office/drawing/2014/main" id="{C8122336-5B20-4BB0-B322-BD7CF0DD2CE4}"/>
                </a:ext>
              </a:extLst>
            </p:cNvPr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97;p68">
              <a:extLst>
                <a:ext uri="{FF2B5EF4-FFF2-40B4-BE49-F238E27FC236}">
                  <a16:creationId xmlns:a16="http://schemas.microsoft.com/office/drawing/2014/main" id="{C2EACB56-00E8-429B-B34B-63B4CD5CFD5F}"/>
                </a:ext>
              </a:extLst>
            </p:cNvPr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98;p68">
              <a:extLst>
                <a:ext uri="{FF2B5EF4-FFF2-40B4-BE49-F238E27FC236}">
                  <a16:creationId xmlns:a16="http://schemas.microsoft.com/office/drawing/2014/main" id="{440EFF1F-9F73-4534-B7A2-A7BFAD1FE1D6}"/>
                </a:ext>
              </a:extLst>
            </p:cNvPr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99;p68">
              <a:extLst>
                <a:ext uri="{FF2B5EF4-FFF2-40B4-BE49-F238E27FC236}">
                  <a16:creationId xmlns:a16="http://schemas.microsoft.com/office/drawing/2014/main" id="{1E3ED2B4-82B9-4BCC-A6CE-ECE5189B0485}"/>
                </a:ext>
              </a:extLst>
            </p:cNvPr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00;p68">
              <a:extLst>
                <a:ext uri="{FF2B5EF4-FFF2-40B4-BE49-F238E27FC236}">
                  <a16:creationId xmlns:a16="http://schemas.microsoft.com/office/drawing/2014/main" id="{94556A4A-BB1D-4BD9-AD71-1680383BC986}"/>
                </a:ext>
              </a:extLst>
            </p:cNvPr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01;p68">
              <a:extLst>
                <a:ext uri="{FF2B5EF4-FFF2-40B4-BE49-F238E27FC236}">
                  <a16:creationId xmlns:a16="http://schemas.microsoft.com/office/drawing/2014/main" id="{69A989B0-2CA9-4261-BC0B-589814CF53D7}"/>
                </a:ext>
              </a:extLst>
            </p:cNvPr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02;p68">
              <a:extLst>
                <a:ext uri="{FF2B5EF4-FFF2-40B4-BE49-F238E27FC236}">
                  <a16:creationId xmlns:a16="http://schemas.microsoft.com/office/drawing/2014/main" id="{063A96EF-297F-408F-8DE3-665F2CA7DBDD}"/>
                </a:ext>
              </a:extLst>
            </p:cNvPr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03;p68">
              <a:extLst>
                <a:ext uri="{FF2B5EF4-FFF2-40B4-BE49-F238E27FC236}">
                  <a16:creationId xmlns:a16="http://schemas.microsoft.com/office/drawing/2014/main" id="{2B7D1717-20DC-4A34-BC9B-A65CDF974C95}"/>
                </a:ext>
              </a:extLst>
            </p:cNvPr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04;p68">
              <a:extLst>
                <a:ext uri="{FF2B5EF4-FFF2-40B4-BE49-F238E27FC236}">
                  <a16:creationId xmlns:a16="http://schemas.microsoft.com/office/drawing/2014/main" id="{534FAB8A-F7B8-49CA-AA91-D6DED1C4D489}"/>
                </a:ext>
              </a:extLst>
            </p:cNvPr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05;p68">
              <a:extLst>
                <a:ext uri="{FF2B5EF4-FFF2-40B4-BE49-F238E27FC236}">
                  <a16:creationId xmlns:a16="http://schemas.microsoft.com/office/drawing/2014/main" id="{5ABD7938-53AC-41A1-AFF5-B88283007A4A}"/>
                </a:ext>
              </a:extLst>
            </p:cNvPr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06;p68">
              <a:extLst>
                <a:ext uri="{FF2B5EF4-FFF2-40B4-BE49-F238E27FC236}">
                  <a16:creationId xmlns:a16="http://schemas.microsoft.com/office/drawing/2014/main" id="{2D200FE1-5034-4BA5-9EAE-84A4248F8316}"/>
                </a:ext>
              </a:extLst>
            </p:cNvPr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07;p68">
              <a:extLst>
                <a:ext uri="{FF2B5EF4-FFF2-40B4-BE49-F238E27FC236}">
                  <a16:creationId xmlns:a16="http://schemas.microsoft.com/office/drawing/2014/main" id="{02EB41E3-D886-4B16-8216-3A842785D31D}"/>
                </a:ext>
              </a:extLst>
            </p:cNvPr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08;p68">
              <a:extLst>
                <a:ext uri="{FF2B5EF4-FFF2-40B4-BE49-F238E27FC236}">
                  <a16:creationId xmlns:a16="http://schemas.microsoft.com/office/drawing/2014/main" id="{8C7F9F73-85B5-450E-9EF5-0E85868C9557}"/>
                </a:ext>
              </a:extLst>
            </p:cNvPr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09;p68">
              <a:extLst>
                <a:ext uri="{FF2B5EF4-FFF2-40B4-BE49-F238E27FC236}">
                  <a16:creationId xmlns:a16="http://schemas.microsoft.com/office/drawing/2014/main" id="{75CAE7C5-D92D-48AB-B13F-531094E0AD03}"/>
                </a:ext>
              </a:extLst>
            </p:cNvPr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10;p68">
              <a:extLst>
                <a:ext uri="{FF2B5EF4-FFF2-40B4-BE49-F238E27FC236}">
                  <a16:creationId xmlns:a16="http://schemas.microsoft.com/office/drawing/2014/main" id="{17AEC803-0DF8-4991-8FAC-998436D2732E}"/>
                </a:ext>
              </a:extLst>
            </p:cNvPr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11;p68">
              <a:extLst>
                <a:ext uri="{FF2B5EF4-FFF2-40B4-BE49-F238E27FC236}">
                  <a16:creationId xmlns:a16="http://schemas.microsoft.com/office/drawing/2014/main" id="{4E41B350-1E0D-4196-AB19-A95C0E1FCF9C}"/>
                </a:ext>
              </a:extLst>
            </p:cNvPr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12;p68">
              <a:extLst>
                <a:ext uri="{FF2B5EF4-FFF2-40B4-BE49-F238E27FC236}">
                  <a16:creationId xmlns:a16="http://schemas.microsoft.com/office/drawing/2014/main" id="{2BB5ACE3-83DB-4839-9B0B-7647858FFD34}"/>
                </a:ext>
              </a:extLst>
            </p:cNvPr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13;p68">
              <a:extLst>
                <a:ext uri="{FF2B5EF4-FFF2-40B4-BE49-F238E27FC236}">
                  <a16:creationId xmlns:a16="http://schemas.microsoft.com/office/drawing/2014/main" id="{31DAE7EB-386E-46E3-9FEC-577266EC544E}"/>
                </a:ext>
              </a:extLst>
            </p:cNvPr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14;p68">
              <a:extLst>
                <a:ext uri="{FF2B5EF4-FFF2-40B4-BE49-F238E27FC236}">
                  <a16:creationId xmlns:a16="http://schemas.microsoft.com/office/drawing/2014/main" id="{1156E303-711C-4239-91BB-97D37ECE2B56}"/>
                </a:ext>
              </a:extLst>
            </p:cNvPr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15;p68">
              <a:extLst>
                <a:ext uri="{FF2B5EF4-FFF2-40B4-BE49-F238E27FC236}">
                  <a16:creationId xmlns:a16="http://schemas.microsoft.com/office/drawing/2014/main" id="{E384A9A4-D457-4C2F-82D2-BB8C70F44BDB}"/>
                </a:ext>
              </a:extLst>
            </p:cNvPr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16;p68">
              <a:extLst>
                <a:ext uri="{FF2B5EF4-FFF2-40B4-BE49-F238E27FC236}">
                  <a16:creationId xmlns:a16="http://schemas.microsoft.com/office/drawing/2014/main" id="{98557FF4-3338-40D4-96F2-3CBB8C4A9073}"/>
                </a:ext>
              </a:extLst>
            </p:cNvPr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17;p68">
              <a:extLst>
                <a:ext uri="{FF2B5EF4-FFF2-40B4-BE49-F238E27FC236}">
                  <a16:creationId xmlns:a16="http://schemas.microsoft.com/office/drawing/2014/main" id="{209F6C4B-E829-4D58-8729-82DC11662054}"/>
                </a:ext>
              </a:extLst>
            </p:cNvPr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18;p68">
              <a:extLst>
                <a:ext uri="{FF2B5EF4-FFF2-40B4-BE49-F238E27FC236}">
                  <a16:creationId xmlns:a16="http://schemas.microsoft.com/office/drawing/2014/main" id="{50E5B194-ADA2-4D81-9ADC-D579DF9027C0}"/>
                </a:ext>
              </a:extLst>
            </p:cNvPr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19;p68">
              <a:extLst>
                <a:ext uri="{FF2B5EF4-FFF2-40B4-BE49-F238E27FC236}">
                  <a16:creationId xmlns:a16="http://schemas.microsoft.com/office/drawing/2014/main" id="{D73514FC-222C-4403-8296-2A54832E0C4F}"/>
                </a:ext>
              </a:extLst>
            </p:cNvPr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20;p68">
              <a:extLst>
                <a:ext uri="{FF2B5EF4-FFF2-40B4-BE49-F238E27FC236}">
                  <a16:creationId xmlns:a16="http://schemas.microsoft.com/office/drawing/2014/main" id="{BAABBA5C-1C1C-4120-971E-56DC509A5DBC}"/>
                </a:ext>
              </a:extLst>
            </p:cNvPr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21;p68">
              <a:extLst>
                <a:ext uri="{FF2B5EF4-FFF2-40B4-BE49-F238E27FC236}">
                  <a16:creationId xmlns:a16="http://schemas.microsoft.com/office/drawing/2014/main" id="{CD8279B1-CBAD-4B3D-B68C-C2358DD35C9D}"/>
                </a:ext>
              </a:extLst>
            </p:cNvPr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22;p68">
              <a:extLst>
                <a:ext uri="{FF2B5EF4-FFF2-40B4-BE49-F238E27FC236}">
                  <a16:creationId xmlns:a16="http://schemas.microsoft.com/office/drawing/2014/main" id="{B54E6F66-0776-4424-BED2-54228D740AB8}"/>
                </a:ext>
              </a:extLst>
            </p:cNvPr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23;p68">
              <a:extLst>
                <a:ext uri="{FF2B5EF4-FFF2-40B4-BE49-F238E27FC236}">
                  <a16:creationId xmlns:a16="http://schemas.microsoft.com/office/drawing/2014/main" id="{2019D365-84AA-4736-8C3C-0337E8FED252}"/>
                </a:ext>
              </a:extLst>
            </p:cNvPr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24;p68">
              <a:extLst>
                <a:ext uri="{FF2B5EF4-FFF2-40B4-BE49-F238E27FC236}">
                  <a16:creationId xmlns:a16="http://schemas.microsoft.com/office/drawing/2014/main" id="{6F891C2F-E4BD-4164-B418-39A1F7CD8F40}"/>
                </a:ext>
              </a:extLst>
            </p:cNvPr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25;p68">
              <a:extLst>
                <a:ext uri="{FF2B5EF4-FFF2-40B4-BE49-F238E27FC236}">
                  <a16:creationId xmlns:a16="http://schemas.microsoft.com/office/drawing/2014/main" id="{E0236939-2029-461C-BA7D-F57DC789FD74}"/>
                </a:ext>
              </a:extLst>
            </p:cNvPr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26;p68">
              <a:extLst>
                <a:ext uri="{FF2B5EF4-FFF2-40B4-BE49-F238E27FC236}">
                  <a16:creationId xmlns:a16="http://schemas.microsoft.com/office/drawing/2014/main" id="{D77FA8AC-441F-475E-A5C5-274F74242C82}"/>
                </a:ext>
              </a:extLst>
            </p:cNvPr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27;p68">
              <a:extLst>
                <a:ext uri="{FF2B5EF4-FFF2-40B4-BE49-F238E27FC236}">
                  <a16:creationId xmlns:a16="http://schemas.microsoft.com/office/drawing/2014/main" id="{BDC27706-2038-40AF-BE1C-2951B54C0479}"/>
                </a:ext>
              </a:extLst>
            </p:cNvPr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28;p68">
              <a:extLst>
                <a:ext uri="{FF2B5EF4-FFF2-40B4-BE49-F238E27FC236}">
                  <a16:creationId xmlns:a16="http://schemas.microsoft.com/office/drawing/2014/main" id="{272A3667-C117-43B6-8599-F7932FEA72AC}"/>
                </a:ext>
              </a:extLst>
            </p:cNvPr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29;p68">
              <a:extLst>
                <a:ext uri="{FF2B5EF4-FFF2-40B4-BE49-F238E27FC236}">
                  <a16:creationId xmlns:a16="http://schemas.microsoft.com/office/drawing/2014/main" id="{1C959621-E399-4E6B-B34D-59088029787A}"/>
                </a:ext>
              </a:extLst>
            </p:cNvPr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30;p68">
              <a:extLst>
                <a:ext uri="{FF2B5EF4-FFF2-40B4-BE49-F238E27FC236}">
                  <a16:creationId xmlns:a16="http://schemas.microsoft.com/office/drawing/2014/main" id="{8B13004E-16DB-4460-90CC-1E5A4D121C07}"/>
                </a:ext>
              </a:extLst>
            </p:cNvPr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31;p68">
              <a:extLst>
                <a:ext uri="{FF2B5EF4-FFF2-40B4-BE49-F238E27FC236}">
                  <a16:creationId xmlns:a16="http://schemas.microsoft.com/office/drawing/2014/main" id="{257E4EC9-C531-46BA-AE4B-4F8CE26BBDD9}"/>
                </a:ext>
              </a:extLst>
            </p:cNvPr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32;p68">
              <a:extLst>
                <a:ext uri="{FF2B5EF4-FFF2-40B4-BE49-F238E27FC236}">
                  <a16:creationId xmlns:a16="http://schemas.microsoft.com/office/drawing/2014/main" id="{A13011B9-B85E-424E-B0C9-81C9171D9FFD}"/>
                </a:ext>
              </a:extLst>
            </p:cNvPr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33;p68">
              <a:extLst>
                <a:ext uri="{FF2B5EF4-FFF2-40B4-BE49-F238E27FC236}">
                  <a16:creationId xmlns:a16="http://schemas.microsoft.com/office/drawing/2014/main" id="{DD906FE4-C7FF-4595-8FFC-7BAA7189AA2C}"/>
                </a:ext>
              </a:extLst>
            </p:cNvPr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34;p68">
              <a:extLst>
                <a:ext uri="{FF2B5EF4-FFF2-40B4-BE49-F238E27FC236}">
                  <a16:creationId xmlns:a16="http://schemas.microsoft.com/office/drawing/2014/main" id="{0AE93E12-1B52-46F1-B9F0-696E386EB4E8}"/>
                </a:ext>
              </a:extLst>
            </p:cNvPr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35;p68">
              <a:extLst>
                <a:ext uri="{FF2B5EF4-FFF2-40B4-BE49-F238E27FC236}">
                  <a16:creationId xmlns:a16="http://schemas.microsoft.com/office/drawing/2014/main" id="{A178CA0D-2A8E-4046-9717-411E507DC8CF}"/>
                </a:ext>
              </a:extLst>
            </p:cNvPr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36;p68">
              <a:extLst>
                <a:ext uri="{FF2B5EF4-FFF2-40B4-BE49-F238E27FC236}">
                  <a16:creationId xmlns:a16="http://schemas.microsoft.com/office/drawing/2014/main" id="{E06110F7-68B1-47DE-A7CA-32BFE52C1DDD}"/>
                </a:ext>
              </a:extLst>
            </p:cNvPr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37;p68">
              <a:extLst>
                <a:ext uri="{FF2B5EF4-FFF2-40B4-BE49-F238E27FC236}">
                  <a16:creationId xmlns:a16="http://schemas.microsoft.com/office/drawing/2014/main" id="{501BDBCF-EBB2-45AA-8B0F-A343B1138719}"/>
                </a:ext>
              </a:extLst>
            </p:cNvPr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38;p68">
              <a:extLst>
                <a:ext uri="{FF2B5EF4-FFF2-40B4-BE49-F238E27FC236}">
                  <a16:creationId xmlns:a16="http://schemas.microsoft.com/office/drawing/2014/main" id="{47D4AF1B-EA23-4564-AD0D-D43AD85D1CD7}"/>
                </a:ext>
              </a:extLst>
            </p:cNvPr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39;p68">
              <a:extLst>
                <a:ext uri="{FF2B5EF4-FFF2-40B4-BE49-F238E27FC236}">
                  <a16:creationId xmlns:a16="http://schemas.microsoft.com/office/drawing/2014/main" id="{EB801CD5-3ACC-4274-8665-A1DF0EF08189}"/>
                </a:ext>
              </a:extLst>
            </p:cNvPr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40;p68">
              <a:extLst>
                <a:ext uri="{FF2B5EF4-FFF2-40B4-BE49-F238E27FC236}">
                  <a16:creationId xmlns:a16="http://schemas.microsoft.com/office/drawing/2014/main" id="{C082BD9D-80DD-4717-8C35-C639EEA4462C}"/>
                </a:ext>
              </a:extLst>
            </p:cNvPr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41;p68">
              <a:extLst>
                <a:ext uri="{FF2B5EF4-FFF2-40B4-BE49-F238E27FC236}">
                  <a16:creationId xmlns:a16="http://schemas.microsoft.com/office/drawing/2014/main" id="{20C7BE96-7F01-4783-A857-66E08E09F47B}"/>
                </a:ext>
              </a:extLst>
            </p:cNvPr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42;p68">
              <a:extLst>
                <a:ext uri="{FF2B5EF4-FFF2-40B4-BE49-F238E27FC236}">
                  <a16:creationId xmlns:a16="http://schemas.microsoft.com/office/drawing/2014/main" id="{EF0267D8-5026-40F7-B058-7F02FB36D869}"/>
                </a:ext>
              </a:extLst>
            </p:cNvPr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43;p68">
              <a:extLst>
                <a:ext uri="{FF2B5EF4-FFF2-40B4-BE49-F238E27FC236}">
                  <a16:creationId xmlns:a16="http://schemas.microsoft.com/office/drawing/2014/main" id="{0EFE4F92-9CF2-4A1A-AAFB-39ABDA2E3F21}"/>
                </a:ext>
              </a:extLst>
            </p:cNvPr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44;p68">
              <a:extLst>
                <a:ext uri="{FF2B5EF4-FFF2-40B4-BE49-F238E27FC236}">
                  <a16:creationId xmlns:a16="http://schemas.microsoft.com/office/drawing/2014/main" id="{1627DB82-73FF-4DEE-8181-74BFC49CC419}"/>
                </a:ext>
              </a:extLst>
            </p:cNvPr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45;p68">
              <a:extLst>
                <a:ext uri="{FF2B5EF4-FFF2-40B4-BE49-F238E27FC236}">
                  <a16:creationId xmlns:a16="http://schemas.microsoft.com/office/drawing/2014/main" id="{F64321BC-C116-4896-8A61-EC1A00F7BE79}"/>
                </a:ext>
              </a:extLst>
            </p:cNvPr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121441" y="-74538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473183" y="2038947"/>
            <a:ext cx="645906" cy="613112"/>
            <a:chOff x="1585901" y="2070174"/>
            <a:chExt cx="645906" cy="613112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4129173" y="2073077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6792323" y="1866327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14410" y="7683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dirty="0">
                <a:solidFill>
                  <a:srgbClr val="FF0000"/>
                </a:solidFill>
              </a:rPr>
              <a:t>Objective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843" name="Google Shape;843;p38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400" dirty="0"/>
              <a:t>To design a facility that can help user to access data anywhere in real time.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1400" dirty="0"/>
              <a:t>To develop weather station that can help user to plan their day to day activities.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400" dirty="0"/>
              <a:t>To test the capabilities and effectiveness of the Weather Station and generate the data to the user.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7FD76-56AE-4EC8-8153-73735CBA588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9C23DC-6DDC-4149-B936-0C188A1ED010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55" name="Title 4">
            <a:extLst>
              <a:ext uri="{FF2B5EF4-FFF2-40B4-BE49-F238E27FC236}">
                <a16:creationId xmlns:a16="http://schemas.microsoft.com/office/drawing/2014/main" id="{D327CFF5-C803-432B-8297-BF8FE9081125}"/>
              </a:ext>
            </a:extLst>
          </p:cNvPr>
          <p:cNvSpPr txBox="1">
            <a:spLocks/>
          </p:cNvSpPr>
          <p:nvPr/>
        </p:nvSpPr>
        <p:spPr>
          <a:xfrm>
            <a:off x="714410" y="274381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33FBF3-88D4-4753-931A-0840F859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Scope 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AA1626-CFF8-4A0D-9E4A-BD8CA407C682}"/>
              </a:ext>
            </a:extLst>
          </p:cNvPr>
          <p:cNvSpPr txBox="1"/>
          <p:nvPr/>
        </p:nvSpPr>
        <p:spPr>
          <a:xfrm>
            <a:off x="1196463" y="1493657"/>
            <a:ext cx="67510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	The scope is important to set a boundary on what the area will cover in the project. Thus Weather Station using Internet of Things is focused on getting data about weather like temperature, humidity, and pressure.</a:t>
            </a:r>
          </a:p>
          <a:p>
            <a:pPr algn="just"/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400050" indent="-400050" algn="just">
              <a:buAutoNum type="romanLcPeriod"/>
            </a:pPr>
            <a:r>
              <a:rPr lang="en-US" b="1" dirty="0">
                <a:latin typeface="Poppins" panose="020B0604020202020204" charset="0"/>
                <a:cs typeface="Poppins" panose="020B0604020202020204" charset="0"/>
              </a:rPr>
              <a:t>User –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Can view the data of temperature, humidity and wind speed. </a:t>
            </a:r>
          </a:p>
          <a:p>
            <a:pPr algn="just"/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b="1" dirty="0">
                <a:latin typeface="Poppins" panose="020B0604020202020204" charset="0"/>
                <a:cs typeface="Poppins" panose="020B0604020202020204" charset="0"/>
              </a:rPr>
              <a:t>ii. System-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Collects whether data from whether station.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Save the real time data and sent the data to local server</a:t>
            </a:r>
            <a:endParaRPr lang="en-IN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40"/>
          <p:cNvGrpSpPr/>
          <p:nvPr/>
        </p:nvGrpSpPr>
        <p:grpSpPr>
          <a:xfrm>
            <a:off x="719999" y="205925"/>
            <a:ext cx="279251" cy="280503"/>
            <a:chOff x="-2832476" y="459025"/>
            <a:chExt cx="279251" cy="280503"/>
          </a:xfrm>
        </p:grpSpPr>
        <p:sp>
          <p:nvSpPr>
            <p:cNvPr id="1087" name="Google Shape;1087;p40"/>
            <p:cNvSpPr/>
            <p:nvPr/>
          </p:nvSpPr>
          <p:spPr>
            <a:xfrm>
              <a:off x="-2699761" y="45902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-2699761" y="64805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-2643383" y="590474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-2832476" y="590474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6784690" y="297900"/>
            <a:ext cx="243082" cy="242093"/>
            <a:chOff x="6547165" y="297900"/>
            <a:chExt cx="243082" cy="242093"/>
          </a:xfrm>
        </p:grpSpPr>
        <p:sp>
          <p:nvSpPr>
            <p:cNvPr id="1092" name="Google Shape;1092;p40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8733165" y="297900"/>
            <a:ext cx="243082" cy="242093"/>
            <a:chOff x="6547165" y="297900"/>
            <a:chExt cx="243082" cy="242093"/>
          </a:xfrm>
        </p:grpSpPr>
        <p:sp>
          <p:nvSpPr>
            <p:cNvPr id="1097" name="Google Shape;1097;p40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0"/>
          <p:cNvGrpSpPr/>
          <p:nvPr/>
        </p:nvGrpSpPr>
        <p:grpSpPr>
          <a:xfrm>
            <a:off x="239852" y="955500"/>
            <a:ext cx="217525" cy="218499"/>
            <a:chOff x="-2166423" y="1208600"/>
            <a:chExt cx="217525" cy="218499"/>
          </a:xfrm>
        </p:grpSpPr>
        <p:sp>
          <p:nvSpPr>
            <p:cNvPr id="1107" name="Google Shape;1107;p40"/>
            <p:cNvSpPr/>
            <p:nvPr/>
          </p:nvSpPr>
          <p:spPr>
            <a:xfrm>
              <a:off x="-2063043" y="120860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-2063043" y="135584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-2019127" y="131099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-2166423" y="131099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40"/>
          <p:cNvSpPr txBox="1">
            <a:spLocks noGrp="1"/>
          </p:cNvSpPr>
          <p:nvPr>
            <p:ph type="title" idx="13"/>
          </p:nvPr>
        </p:nvSpPr>
        <p:spPr>
          <a:xfrm>
            <a:off x="719999" y="984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Requirements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CA0E04B7-D766-452F-BEDC-E32E9636E72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0" y="1964032"/>
            <a:ext cx="8424000" cy="1715691"/>
          </a:xfrm>
        </p:spPr>
        <p:txBody>
          <a:bodyPr>
            <a:normAutofit/>
          </a:bodyPr>
          <a:lstStyle/>
          <a:p>
            <a:pPr algn="just"/>
            <a:r>
              <a:rPr lang="en-IN" sz="200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	This project is all about IoT based Live Weather Monitoring Using </a:t>
            </a:r>
            <a:r>
              <a:rPr lang="en-IN" sz="2000" i="0" dirty="0" err="1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NodemCU</a:t>
            </a:r>
            <a:r>
              <a:rPr lang="en-IN" sz="200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ESP8266. We will interface DHT11 Humidity &amp; Temperature Sensor, BMP180 Barometric Pressure Sensor, and FC37 Rain Sensor with </a:t>
            </a:r>
            <a:r>
              <a:rPr lang="en-IN" sz="2000" i="0" dirty="0" err="1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NodeMCU</a:t>
            </a:r>
            <a:r>
              <a:rPr lang="en-IN" sz="200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ESP8266-12E </a:t>
            </a:r>
            <a:r>
              <a:rPr lang="en-IN" sz="2000" i="0" dirty="0" err="1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Wifi</a:t>
            </a:r>
            <a:r>
              <a:rPr lang="en-IN" sz="200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Module. We will measure humidity, temperature, Barometric pressure, and rainfall</a:t>
            </a:r>
            <a:r>
              <a:rPr lang="en-IN" sz="200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98FB181-92EB-48D8-8DEC-CF8033D3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6193" y="946275"/>
            <a:ext cx="9778180" cy="1404247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	The components needed for this project, i.e.,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IOT Live Weather Monitoring Using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NodemCU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ESP8266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are given below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1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C640FB2-871C-43BD-AD1C-13ABCC28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31" y="373575"/>
            <a:ext cx="7704000" cy="572700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Poppins" panose="020B0604020202020204" charset="0"/>
              </a:rPr>
              <a:t>Components Required</a:t>
            </a:r>
            <a:br>
              <a:rPr lang="en-US" sz="2000" b="1" i="0" dirty="0">
                <a:solidFill>
                  <a:srgbClr val="FF0000"/>
                </a:solidFill>
                <a:effectLst/>
                <a:latin typeface="Poppins" panose="020B0604020202020204" charset="0"/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982C9EB-5B23-4818-B587-C37EACBC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13141"/>
              </p:ext>
            </p:extLst>
          </p:nvPr>
        </p:nvGraphicFramePr>
        <p:xfrm>
          <a:off x="1326125" y="1589406"/>
          <a:ext cx="6816213" cy="3144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99769">
                  <a:extLst>
                    <a:ext uri="{9D8B030D-6E8A-4147-A177-3AD203B41FA5}">
                      <a16:colId xmlns:a16="http://schemas.microsoft.com/office/drawing/2014/main" val="4113879369"/>
                    </a:ext>
                  </a:extLst>
                </a:gridCol>
                <a:gridCol w="2558845">
                  <a:extLst>
                    <a:ext uri="{9D8B030D-6E8A-4147-A177-3AD203B41FA5}">
                      <a16:colId xmlns:a16="http://schemas.microsoft.com/office/drawing/2014/main" val="84676477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2353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all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COMPONENTS 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all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9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Node MCU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ESP8266-12E Board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1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BMP180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BMP180 Barometric Pressure Sensor from Bosch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DHT11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DHT11 Humidity Temperature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0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Rain Sensor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FC-37 Rain Sensor Module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80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Resistor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4.7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9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Connecting Wires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Jumper Wires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0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Breadboard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57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80CD2CB9-9313-490E-B9A7-8A472E422394}"/>
              </a:ext>
            </a:extLst>
          </p:cNvPr>
          <p:cNvSpPr txBox="1"/>
          <p:nvPr/>
        </p:nvSpPr>
        <p:spPr>
          <a:xfrm>
            <a:off x="790881" y="913543"/>
            <a:ext cx="603024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Poppins" panose="020B0604020202020204" charset="0"/>
              </a:rPr>
              <a:t>1. DHT11 Humidity &amp; Temperature Sensor:</a:t>
            </a:r>
          </a:p>
          <a:p>
            <a:pPr algn="just"/>
            <a:endParaRPr lang="en-US" sz="1200" b="1" i="0" dirty="0">
              <a:solidFill>
                <a:srgbClr val="FF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The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DHT11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 is a basic, ultra low-cost digital temperature and humidity sensor. It uses a capacitive humidity sensor and a thermistor to measure the surrounding air and spits out a digital signal on the data pin. </a:t>
            </a:r>
          </a:p>
        </p:txBody>
      </p:sp>
      <p:pic>
        <p:nvPicPr>
          <p:cNvPr id="30" name="Picture 2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5211A5E-D7B9-4EB0-9397-2C54217D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2" y="777860"/>
            <a:ext cx="2048493" cy="1286916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4C81E72-078D-4D04-BB2A-A71B6FCFBBFF}"/>
              </a:ext>
            </a:extLst>
          </p:cNvPr>
          <p:cNvSpPr txBox="1"/>
          <p:nvPr/>
        </p:nvSpPr>
        <p:spPr>
          <a:xfrm>
            <a:off x="2892527" y="2360734"/>
            <a:ext cx="603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2. BMP180 Barometric Pressure Sensor: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The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BMP180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 is the new digital barometric pressure sensor of Bosch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Sensortec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, with a very high performance, which enables applications in advanced devices such as smartphones, tablet PCs, and sports devices.</a:t>
            </a:r>
          </a:p>
        </p:txBody>
      </p:sp>
      <p:pic>
        <p:nvPicPr>
          <p:cNvPr id="33" name="Picture 3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86528DD-1E72-4521-B36D-20B289F5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42" y="2360734"/>
            <a:ext cx="2152804" cy="120557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79A1396-D53B-4B0E-B94E-ABF273F8BF3A}"/>
              </a:ext>
            </a:extLst>
          </p:cNvPr>
          <p:cNvSpPr txBox="1"/>
          <p:nvPr/>
        </p:nvSpPr>
        <p:spPr>
          <a:xfrm>
            <a:off x="849876" y="3979628"/>
            <a:ext cx="59712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Poppins" panose="020B0604020202020204" charset="0"/>
              </a:rPr>
              <a:t>3. Rain Sensor:</a:t>
            </a:r>
          </a:p>
          <a:p>
            <a:pPr algn="l"/>
            <a:endParaRPr lang="en-US" sz="1200" b="1" i="0" dirty="0">
              <a:solidFill>
                <a:srgbClr val="FF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Rain sensors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 are used in the detection of water beyond what a humidity sensor can detect.</a:t>
            </a:r>
          </a:p>
          <a:p>
            <a:br>
              <a:rPr lang="en-US" b="0" i="0" u="none" strike="noStrike" dirty="0">
                <a:solidFill>
                  <a:srgbClr val="0080D6"/>
                </a:solidFill>
                <a:effectLst/>
                <a:latin typeface="-apple-system"/>
                <a:hlinkClick r:id="rId5"/>
              </a:rPr>
            </a:b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ADE93ED-24E8-4025-9157-367C391C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314" y="3973949"/>
            <a:ext cx="2289686" cy="1169551"/>
          </a:xfrm>
          <a:prstGeom prst="rect">
            <a:avLst/>
          </a:prstGeom>
        </p:spPr>
      </p:pic>
      <p:sp>
        <p:nvSpPr>
          <p:cNvPr id="148" name="Google Shape;1116;p40">
            <a:extLst>
              <a:ext uri="{FF2B5EF4-FFF2-40B4-BE49-F238E27FC236}">
                <a16:creationId xmlns:a16="http://schemas.microsoft.com/office/drawing/2014/main" id="{A0CA38F8-DFDE-4F69-B244-B97BAA9FBCB9}"/>
              </a:ext>
            </a:extLst>
          </p:cNvPr>
          <p:cNvSpPr txBox="1">
            <a:spLocks/>
          </p:cNvSpPr>
          <p:nvPr/>
        </p:nvSpPr>
        <p:spPr>
          <a:xfrm>
            <a:off x="720000" y="1341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 sz="1800" b="1" dirty="0"/>
              <a:t>Sensors Used: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725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Signika</vt:lpstr>
      <vt:lpstr>-apple-system</vt:lpstr>
      <vt:lpstr>Luckiest Guy</vt:lpstr>
      <vt:lpstr>Aparajita</vt:lpstr>
      <vt:lpstr>Poppins</vt:lpstr>
      <vt:lpstr>Blog SEO: Advices to optimize Posts by Slidesgo</vt:lpstr>
      <vt:lpstr>Live Weather Monitoring System using Iot</vt:lpstr>
      <vt:lpstr>Introduction</vt:lpstr>
      <vt:lpstr>1</vt:lpstr>
      <vt:lpstr>Problem Statement</vt:lpstr>
      <vt:lpstr>Objective</vt:lpstr>
      <vt:lpstr>Scope  </vt:lpstr>
      <vt:lpstr>Requirements</vt:lpstr>
      <vt:lpstr>Components Required </vt:lpstr>
      <vt:lpstr>PowerPoint Presentation</vt:lpstr>
      <vt:lpstr>PowerPoint Presentation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Weather Monitoring System using Iot</dc:title>
  <cp:lastModifiedBy>Aniket Gangurde</cp:lastModifiedBy>
  <cp:revision>8</cp:revision>
  <dcterms:modified xsi:type="dcterms:W3CDTF">2022-11-06T12:10:58Z</dcterms:modified>
</cp:coreProperties>
</file>