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3693F4-932B-49B5-9BC2-5D9F4CED9687}" type="doc">
      <dgm:prSet loTypeId="urn:microsoft.com/office/officeart/2005/8/layout/process2" loCatId="process" qsTypeId="urn:microsoft.com/office/officeart/2005/8/quickstyle/simple1" qsCatId="simple" csTypeId="urn:microsoft.com/office/officeart/2005/8/colors/colorful2" csCatId="colorful" phldr="1"/>
      <dgm:spPr/>
    </dgm:pt>
    <dgm:pt modelId="{03FF4BF5-2BC5-4141-A272-22C6CD9071AB}">
      <dgm:prSet phldrT="[Text]" custT="1"/>
      <dgm:spPr/>
      <dgm:t>
        <a:bodyPr/>
        <a:lstStyle/>
        <a:p>
          <a:r>
            <a:rPr lang="en-US" sz="1800" dirty="0"/>
            <a:t>Efficient Waste Management</a:t>
          </a:r>
        </a:p>
      </dgm:t>
    </dgm:pt>
    <dgm:pt modelId="{68CCEF50-82DD-4E1D-9CAF-6D386C247E45}" type="parTrans" cxnId="{C726C0A1-B6F8-4969-8FD5-14AB90FA4737}">
      <dgm:prSet/>
      <dgm:spPr/>
      <dgm:t>
        <a:bodyPr/>
        <a:lstStyle/>
        <a:p>
          <a:endParaRPr lang="en-US" sz="1800"/>
        </a:p>
      </dgm:t>
    </dgm:pt>
    <dgm:pt modelId="{D9A126B5-81CE-4B7C-9F97-9EB3BD3AC0B6}" type="sibTrans" cxnId="{C726C0A1-B6F8-4969-8FD5-14AB90FA4737}">
      <dgm:prSet custT="1"/>
      <dgm:spPr/>
      <dgm:t>
        <a:bodyPr/>
        <a:lstStyle/>
        <a:p>
          <a:endParaRPr lang="en-US" sz="1800"/>
        </a:p>
      </dgm:t>
    </dgm:pt>
    <dgm:pt modelId="{06C33DD5-1A99-40F6-8347-42DA3C53E152}">
      <dgm:prSet phldrT="[Text]" custT="1"/>
      <dgm:spPr/>
      <dgm:t>
        <a:bodyPr/>
        <a:lstStyle/>
        <a:p>
          <a:r>
            <a:rPr lang="en-US" sz="1800" dirty="0"/>
            <a:t>Public Awareness</a:t>
          </a:r>
        </a:p>
      </dgm:t>
    </dgm:pt>
    <dgm:pt modelId="{07F4EA96-C05C-49D3-98C3-7147A898CA1A}" type="parTrans" cxnId="{A5B0CB2D-26BE-411A-9347-CA10F68382A9}">
      <dgm:prSet/>
      <dgm:spPr/>
      <dgm:t>
        <a:bodyPr/>
        <a:lstStyle/>
        <a:p>
          <a:endParaRPr lang="en-US" sz="1800"/>
        </a:p>
      </dgm:t>
    </dgm:pt>
    <dgm:pt modelId="{F1E062F7-52A5-453D-B482-8849E75C4AFA}" type="sibTrans" cxnId="{A5B0CB2D-26BE-411A-9347-CA10F68382A9}">
      <dgm:prSet custT="1"/>
      <dgm:spPr/>
      <dgm:t>
        <a:bodyPr/>
        <a:lstStyle/>
        <a:p>
          <a:endParaRPr lang="en-US" sz="1800"/>
        </a:p>
      </dgm:t>
    </dgm:pt>
    <dgm:pt modelId="{77E137CF-EE5D-454E-92E9-BD867B2ABECB}">
      <dgm:prSet phldrT="[Text]" custT="1"/>
      <dgm:spPr/>
      <dgm:t>
        <a:bodyPr/>
        <a:lstStyle/>
        <a:p>
          <a:r>
            <a:rPr lang="en-US" sz="1800" dirty="0"/>
            <a:t>Remote Monitoring </a:t>
          </a:r>
        </a:p>
        <a:p>
          <a:r>
            <a:rPr lang="en-US" sz="1800" dirty="0"/>
            <a:t>and Management</a:t>
          </a:r>
        </a:p>
      </dgm:t>
    </dgm:pt>
    <dgm:pt modelId="{EC6DEFC7-BCC7-43C1-BA78-86E665F10996}" type="parTrans" cxnId="{30FA61C4-B005-4306-9801-CDA7A7768214}">
      <dgm:prSet/>
      <dgm:spPr/>
      <dgm:t>
        <a:bodyPr/>
        <a:lstStyle/>
        <a:p>
          <a:endParaRPr lang="en-US" sz="1800"/>
        </a:p>
      </dgm:t>
    </dgm:pt>
    <dgm:pt modelId="{F2E3D0D5-EBD3-431B-8353-16497A5024D5}" type="sibTrans" cxnId="{30FA61C4-B005-4306-9801-CDA7A7768214}">
      <dgm:prSet/>
      <dgm:spPr/>
      <dgm:t>
        <a:bodyPr/>
        <a:lstStyle/>
        <a:p>
          <a:endParaRPr lang="en-US" sz="1800"/>
        </a:p>
      </dgm:t>
    </dgm:pt>
    <dgm:pt modelId="{F197B6F6-65B3-406C-AA4D-5BC0D1FF5901}" type="pres">
      <dgm:prSet presAssocID="{073693F4-932B-49B5-9BC2-5D9F4CED9687}" presName="linearFlow" presStyleCnt="0">
        <dgm:presLayoutVars>
          <dgm:resizeHandles val="exact"/>
        </dgm:presLayoutVars>
      </dgm:prSet>
      <dgm:spPr/>
    </dgm:pt>
    <dgm:pt modelId="{945C682D-59C5-4DA4-AD7C-C6A846FD29F6}" type="pres">
      <dgm:prSet presAssocID="{03FF4BF5-2BC5-4141-A272-22C6CD9071AB}" presName="node" presStyleLbl="node1" presStyleIdx="0" presStyleCnt="3">
        <dgm:presLayoutVars>
          <dgm:bulletEnabled val="1"/>
        </dgm:presLayoutVars>
      </dgm:prSet>
      <dgm:spPr/>
    </dgm:pt>
    <dgm:pt modelId="{FCE4F7D5-656A-485E-95C0-30041BE96FF2}" type="pres">
      <dgm:prSet presAssocID="{D9A126B5-81CE-4B7C-9F97-9EB3BD3AC0B6}" presName="sibTrans" presStyleLbl="sibTrans2D1" presStyleIdx="0" presStyleCnt="2"/>
      <dgm:spPr/>
    </dgm:pt>
    <dgm:pt modelId="{12E7856C-58B9-4B33-9878-B8DA49AF870F}" type="pres">
      <dgm:prSet presAssocID="{D9A126B5-81CE-4B7C-9F97-9EB3BD3AC0B6}" presName="connectorText" presStyleLbl="sibTrans2D1" presStyleIdx="0" presStyleCnt="2"/>
      <dgm:spPr/>
    </dgm:pt>
    <dgm:pt modelId="{F51479B6-100D-43FA-8DFE-5C4F77E712B2}" type="pres">
      <dgm:prSet presAssocID="{06C33DD5-1A99-40F6-8347-42DA3C53E152}" presName="node" presStyleLbl="node1" presStyleIdx="1" presStyleCnt="3">
        <dgm:presLayoutVars>
          <dgm:bulletEnabled val="1"/>
        </dgm:presLayoutVars>
      </dgm:prSet>
      <dgm:spPr/>
    </dgm:pt>
    <dgm:pt modelId="{2E805E49-06B6-4018-B6DF-D769FFF22DC3}" type="pres">
      <dgm:prSet presAssocID="{F1E062F7-52A5-453D-B482-8849E75C4AFA}" presName="sibTrans" presStyleLbl="sibTrans2D1" presStyleIdx="1" presStyleCnt="2"/>
      <dgm:spPr/>
    </dgm:pt>
    <dgm:pt modelId="{6D5A13BD-C610-46D3-B077-FA3E583B410B}" type="pres">
      <dgm:prSet presAssocID="{F1E062F7-52A5-453D-B482-8849E75C4AFA}" presName="connectorText" presStyleLbl="sibTrans2D1" presStyleIdx="1" presStyleCnt="2"/>
      <dgm:spPr/>
    </dgm:pt>
    <dgm:pt modelId="{0D93DB1B-AD4B-443D-90E2-73EC9905B9BA}" type="pres">
      <dgm:prSet presAssocID="{77E137CF-EE5D-454E-92E9-BD867B2ABECB}" presName="node" presStyleLbl="node1" presStyleIdx="2" presStyleCnt="3">
        <dgm:presLayoutVars>
          <dgm:bulletEnabled val="1"/>
        </dgm:presLayoutVars>
      </dgm:prSet>
      <dgm:spPr/>
    </dgm:pt>
  </dgm:ptLst>
  <dgm:cxnLst>
    <dgm:cxn modelId="{1DD6FF1E-7628-4930-A4DF-17DA80FCE820}" type="presOf" srcId="{F1E062F7-52A5-453D-B482-8849E75C4AFA}" destId="{2E805E49-06B6-4018-B6DF-D769FFF22DC3}" srcOrd="0" destOrd="0" presId="urn:microsoft.com/office/officeart/2005/8/layout/process2"/>
    <dgm:cxn modelId="{0F34FF28-8F5F-4C43-AF67-B1918CC0D89C}" type="presOf" srcId="{06C33DD5-1A99-40F6-8347-42DA3C53E152}" destId="{F51479B6-100D-43FA-8DFE-5C4F77E712B2}" srcOrd="0" destOrd="0" presId="urn:microsoft.com/office/officeart/2005/8/layout/process2"/>
    <dgm:cxn modelId="{9BEAD12A-D838-420F-B319-C7DB1EA1D6E1}" type="presOf" srcId="{77E137CF-EE5D-454E-92E9-BD867B2ABECB}" destId="{0D93DB1B-AD4B-443D-90E2-73EC9905B9BA}" srcOrd="0" destOrd="0" presId="urn:microsoft.com/office/officeart/2005/8/layout/process2"/>
    <dgm:cxn modelId="{A5B0CB2D-26BE-411A-9347-CA10F68382A9}" srcId="{073693F4-932B-49B5-9BC2-5D9F4CED9687}" destId="{06C33DD5-1A99-40F6-8347-42DA3C53E152}" srcOrd="1" destOrd="0" parTransId="{07F4EA96-C05C-49D3-98C3-7147A898CA1A}" sibTransId="{F1E062F7-52A5-453D-B482-8849E75C4AFA}"/>
    <dgm:cxn modelId="{724A1489-01E9-4758-B239-FC46290B6B50}" type="presOf" srcId="{F1E062F7-52A5-453D-B482-8849E75C4AFA}" destId="{6D5A13BD-C610-46D3-B077-FA3E583B410B}" srcOrd="1" destOrd="0" presId="urn:microsoft.com/office/officeart/2005/8/layout/process2"/>
    <dgm:cxn modelId="{C726C0A1-B6F8-4969-8FD5-14AB90FA4737}" srcId="{073693F4-932B-49B5-9BC2-5D9F4CED9687}" destId="{03FF4BF5-2BC5-4141-A272-22C6CD9071AB}" srcOrd="0" destOrd="0" parTransId="{68CCEF50-82DD-4E1D-9CAF-6D386C247E45}" sibTransId="{D9A126B5-81CE-4B7C-9F97-9EB3BD3AC0B6}"/>
    <dgm:cxn modelId="{30FA61C4-B005-4306-9801-CDA7A7768214}" srcId="{073693F4-932B-49B5-9BC2-5D9F4CED9687}" destId="{77E137CF-EE5D-454E-92E9-BD867B2ABECB}" srcOrd="2" destOrd="0" parTransId="{EC6DEFC7-BCC7-43C1-BA78-86E665F10996}" sibTransId="{F2E3D0D5-EBD3-431B-8353-16497A5024D5}"/>
    <dgm:cxn modelId="{CE4F96D7-5853-4283-9FFA-0134A06D3405}" type="presOf" srcId="{D9A126B5-81CE-4B7C-9F97-9EB3BD3AC0B6}" destId="{FCE4F7D5-656A-485E-95C0-30041BE96FF2}" srcOrd="0" destOrd="0" presId="urn:microsoft.com/office/officeart/2005/8/layout/process2"/>
    <dgm:cxn modelId="{776099DF-EC44-46F0-90D0-DF7062462877}" type="presOf" srcId="{D9A126B5-81CE-4B7C-9F97-9EB3BD3AC0B6}" destId="{12E7856C-58B9-4B33-9878-B8DA49AF870F}" srcOrd="1" destOrd="0" presId="urn:microsoft.com/office/officeart/2005/8/layout/process2"/>
    <dgm:cxn modelId="{3700B3F2-11C6-4F72-B226-B30171E0E7B9}" type="presOf" srcId="{03FF4BF5-2BC5-4141-A272-22C6CD9071AB}" destId="{945C682D-59C5-4DA4-AD7C-C6A846FD29F6}" srcOrd="0" destOrd="0" presId="urn:microsoft.com/office/officeart/2005/8/layout/process2"/>
    <dgm:cxn modelId="{EAAD96F9-9C8D-4CA3-BCFF-F337611901C3}" type="presOf" srcId="{073693F4-932B-49B5-9BC2-5D9F4CED9687}" destId="{F197B6F6-65B3-406C-AA4D-5BC0D1FF5901}" srcOrd="0" destOrd="0" presId="urn:microsoft.com/office/officeart/2005/8/layout/process2"/>
    <dgm:cxn modelId="{F154C9A2-4258-4FE3-9248-3375B8C80EA2}" type="presParOf" srcId="{F197B6F6-65B3-406C-AA4D-5BC0D1FF5901}" destId="{945C682D-59C5-4DA4-AD7C-C6A846FD29F6}" srcOrd="0" destOrd="0" presId="urn:microsoft.com/office/officeart/2005/8/layout/process2"/>
    <dgm:cxn modelId="{8CFA5F39-01AD-4B07-848F-F09717B45E5C}" type="presParOf" srcId="{F197B6F6-65B3-406C-AA4D-5BC0D1FF5901}" destId="{FCE4F7D5-656A-485E-95C0-30041BE96FF2}" srcOrd="1" destOrd="0" presId="urn:microsoft.com/office/officeart/2005/8/layout/process2"/>
    <dgm:cxn modelId="{3754F3A2-A9E9-4E11-AB99-3937B8B35DF6}" type="presParOf" srcId="{FCE4F7D5-656A-485E-95C0-30041BE96FF2}" destId="{12E7856C-58B9-4B33-9878-B8DA49AF870F}" srcOrd="0" destOrd="0" presId="urn:microsoft.com/office/officeart/2005/8/layout/process2"/>
    <dgm:cxn modelId="{11424EB8-D57B-474E-9175-AAF9517F3CB5}" type="presParOf" srcId="{F197B6F6-65B3-406C-AA4D-5BC0D1FF5901}" destId="{F51479B6-100D-43FA-8DFE-5C4F77E712B2}" srcOrd="2" destOrd="0" presId="urn:microsoft.com/office/officeart/2005/8/layout/process2"/>
    <dgm:cxn modelId="{4B5666E5-8E73-4300-8466-1BA7FFA865B9}" type="presParOf" srcId="{F197B6F6-65B3-406C-AA4D-5BC0D1FF5901}" destId="{2E805E49-06B6-4018-B6DF-D769FFF22DC3}" srcOrd="3" destOrd="0" presId="urn:microsoft.com/office/officeart/2005/8/layout/process2"/>
    <dgm:cxn modelId="{AAAFF618-29A6-44F0-8156-4DB7AE314A23}" type="presParOf" srcId="{2E805E49-06B6-4018-B6DF-D769FFF22DC3}" destId="{6D5A13BD-C610-46D3-B077-FA3E583B410B}" srcOrd="0" destOrd="0" presId="urn:microsoft.com/office/officeart/2005/8/layout/process2"/>
    <dgm:cxn modelId="{9C3CC259-16D5-4110-9899-19F33B45FDAA}" type="presParOf" srcId="{F197B6F6-65B3-406C-AA4D-5BC0D1FF5901}" destId="{0D93DB1B-AD4B-443D-90E2-73EC9905B9BA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2A504A-E414-4D34-9544-CEB736AB6C81}" type="doc">
      <dgm:prSet loTypeId="urn:microsoft.com/office/officeart/2005/8/layout/vList3" loCatId="list" qsTypeId="urn:microsoft.com/office/officeart/2005/8/quickstyle/simple1" qsCatId="simple" csTypeId="urn:microsoft.com/office/officeart/2005/8/colors/colorful2" csCatId="colorful" phldr="1"/>
      <dgm:spPr/>
    </dgm:pt>
    <dgm:pt modelId="{4D019E58-1255-4721-9ED9-138F55E3A95E}">
      <dgm:prSet phldrT="[Text]" custT="1"/>
      <dgm:spPr/>
      <dgm:t>
        <a:bodyPr/>
        <a:lstStyle/>
        <a:p>
          <a:pPr>
            <a:buNone/>
          </a:pPr>
          <a:r>
            <a:rPr lang="en-US" sz="1800" dirty="0">
              <a:latin typeface="Calisto MT" panose="02040603050505030304" pitchFamily="18" charset="0"/>
              <a:ea typeface="Montserrat" pitchFamily="34" charset="-122"/>
              <a:cs typeface="Montserrat" pitchFamily="34" charset="-120"/>
            </a:rPr>
            <a:t>Technological Advancements</a:t>
          </a:r>
          <a:endParaRPr lang="en-US" sz="1800" dirty="0">
            <a:latin typeface="Calisto MT" panose="02040603050505030304" pitchFamily="18" charset="0"/>
          </a:endParaRPr>
        </a:p>
      </dgm:t>
    </dgm:pt>
    <dgm:pt modelId="{00A9AE06-D378-4807-9382-188A16FF079C}" type="parTrans" cxnId="{5B60CEB1-6A40-4F76-9CA5-79FF41F4DB74}">
      <dgm:prSet/>
      <dgm:spPr/>
      <dgm:t>
        <a:bodyPr/>
        <a:lstStyle/>
        <a:p>
          <a:endParaRPr lang="en-US" sz="1800">
            <a:latin typeface="Calisto MT" panose="02040603050505030304" pitchFamily="18" charset="0"/>
          </a:endParaRPr>
        </a:p>
      </dgm:t>
    </dgm:pt>
    <dgm:pt modelId="{C5F8C721-44E7-4B8B-9CF9-410D6B676D3F}" type="sibTrans" cxnId="{5B60CEB1-6A40-4F76-9CA5-79FF41F4DB74}">
      <dgm:prSet/>
      <dgm:spPr/>
      <dgm:t>
        <a:bodyPr/>
        <a:lstStyle/>
        <a:p>
          <a:endParaRPr lang="en-US" sz="1800">
            <a:latin typeface="Calisto MT" panose="02040603050505030304" pitchFamily="18" charset="0"/>
          </a:endParaRPr>
        </a:p>
      </dgm:t>
    </dgm:pt>
    <dgm:pt modelId="{E6B13B2B-8BD1-4826-B5BC-CA2E8D3FFF60}">
      <dgm:prSet phldrT="[Text]" custT="1"/>
      <dgm:spPr/>
      <dgm:t>
        <a:bodyPr/>
        <a:lstStyle/>
        <a:p>
          <a:pPr>
            <a:buNone/>
          </a:pPr>
          <a:r>
            <a:rPr lang="en-US" sz="1800" dirty="0">
              <a:latin typeface="Calisto MT" panose="02040603050505030304" pitchFamily="18" charset="0"/>
              <a:ea typeface="Montserrat" pitchFamily="34" charset="-122"/>
              <a:cs typeface="Montserrat" pitchFamily="34" charset="-120"/>
            </a:rPr>
            <a:t>Smart Cities</a:t>
          </a:r>
          <a:endParaRPr lang="en-US" sz="1800" dirty="0">
            <a:latin typeface="Calisto MT" panose="02040603050505030304" pitchFamily="18" charset="0"/>
          </a:endParaRPr>
        </a:p>
      </dgm:t>
    </dgm:pt>
    <dgm:pt modelId="{08EFB37F-8D53-443D-A3CD-49674695BBC6}" type="parTrans" cxnId="{F89D9025-6AA0-4B75-B65F-4E3E05EAAA53}">
      <dgm:prSet/>
      <dgm:spPr/>
      <dgm:t>
        <a:bodyPr/>
        <a:lstStyle/>
        <a:p>
          <a:endParaRPr lang="en-US" sz="1800">
            <a:latin typeface="Calisto MT" panose="02040603050505030304" pitchFamily="18" charset="0"/>
          </a:endParaRPr>
        </a:p>
      </dgm:t>
    </dgm:pt>
    <dgm:pt modelId="{72D121C4-BFDA-4466-8BA9-A18F8198F072}" type="sibTrans" cxnId="{F89D9025-6AA0-4B75-B65F-4E3E05EAAA53}">
      <dgm:prSet/>
      <dgm:spPr/>
      <dgm:t>
        <a:bodyPr/>
        <a:lstStyle/>
        <a:p>
          <a:endParaRPr lang="en-US" sz="1800">
            <a:latin typeface="Calisto MT" panose="02040603050505030304" pitchFamily="18" charset="0"/>
          </a:endParaRPr>
        </a:p>
      </dgm:t>
    </dgm:pt>
    <dgm:pt modelId="{FCB48B9A-CD74-4B07-BEF7-630D8360E904}">
      <dgm:prSet phldrT="[Text]" custT="1"/>
      <dgm:spPr/>
      <dgm:t>
        <a:bodyPr/>
        <a:lstStyle/>
        <a:p>
          <a:pPr>
            <a:buNone/>
          </a:pPr>
          <a:r>
            <a:rPr lang="en-US" sz="1800" dirty="0">
              <a:latin typeface="Calisto MT" panose="02040603050505030304" pitchFamily="18" charset="0"/>
              <a:ea typeface="Montserrat" pitchFamily="34" charset="-122"/>
              <a:cs typeface="Montserrat" pitchFamily="34" charset="-120"/>
            </a:rPr>
            <a:t>    Public Engagement</a:t>
          </a:r>
          <a:endParaRPr lang="en-US" sz="1800" dirty="0">
            <a:latin typeface="Calisto MT" panose="02040603050505030304" pitchFamily="18" charset="0"/>
          </a:endParaRPr>
        </a:p>
      </dgm:t>
    </dgm:pt>
    <dgm:pt modelId="{B2B33619-1877-4A9C-9545-846A800ECC76}" type="parTrans" cxnId="{33C44374-18EF-4E75-98CD-7C22DCB5DF9C}">
      <dgm:prSet/>
      <dgm:spPr/>
      <dgm:t>
        <a:bodyPr/>
        <a:lstStyle/>
        <a:p>
          <a:endParaRPr lang="en-US" sz="1800">
            <a:latin typeface="Calisto MT" panose="02040603050505030304" pitchFamily="18" charset="0"/>
          </a:endParaRPr>
        </a:p>
      </dgm:t>
    </dgm:pt>
    <dgm:pt modelId="{8BE904ED-3CD3-405F-87F9-130C07033C55}" type="sibTrans" cxnId="{33C44374-18EF-4E75-98CD-7C22DCB5DF9C}">
      <dgm:prSet/>
      <dgm:spPr/>
      <dgm:t>
        <a:bodyPr/>
        <a:lstStyle/>
        <a:p>
          <a:endParaRPr lang="en-US" sz="1800">
            <a:latin typeface="Calisto MT" panose="02040603050505030304" pitchFamily="18" charset="0"/>
          </a:endParaRPr>
        </a:p>
      </dgm:t>
    </dgm:pt>
    <dgm:pt modelId="{E8B09F25-9DE5-4A61-B7A1-8123BE17A420}" type="pres">
      <dgm:prSet presAssocID="{582A504A-E414-4D34-9544-CEB736AB6C81}" presName="linearFlow" presStyleCnt="0">
        <dgm:presLayoutVars>
          <dgm:dir/>
          <dgm:resizeHandles val="exact"/>
        </dgm:presLayoutVars>
      </dgm:prSet>
      <dgm:spPr/>
    </dgm:pt>
    <dgm:pt modelId="{BA994682-31CE-4FC1-8E51-0318DF1B91A8}" type="pres">
      <dgm:prSet presAssocID="{4D019E58-1255-4721-9ED9-138F55E3A95E}" presName="composite" presStyleCnt="0"/>
      <dgm:spPr/>
    </dgm:pt>
    <dgm:pt modelId="{4567B6CD-A6FD-447F-ACAF-8CCE8F8CFDF5}" type="pres">
      <dgm:prSet presAssocID="{4D019E58-1255-4721-9ED9-138F55E3A95E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9E6DC58D-4EFF-4AE1-9D86-56B7ADD6B9F3}" type="pres">
      <dgm:prSet presAssocID="{4D019E58-1255-4721-9ED9-138F55E3A95E}" presName="txShp" presStyleLbl="node1" presStyleIdx="0" presStyleCnt="3" custScaleX="150376">
        <dgm:presLayoutVars>
          <dgm:bulletEnabled val="1"/>
        </dgm:presLayoutVars>
      </dgm:prSet>
      <dgm:spPr/>
    </dgm:pt>
    <dgm:pt modelId="{557070E4-53C0-4354-9B59-5CACF37B76AB}" type="pres">
      <dgm:prSet presAssocID="{C5F8C721-44E7-4B8B-9CF9-410D6B676D3F}" presName="spacing" presStyleCnt="0"/>
      <dgm:spPr/>
    </dgm:pt>
    <dgm:pt modelId="{592A6085-366A-4570-B386-C600911CDE15}" type="pres">
      <dgm:prSet presAssocID="{E6B13B2B-8BD1-4826-B5BC-CA2E8D3FFF60}" presName="composite" presStyleCnt="0"/>
      <dgm:spPr/>
    </dgm:pt>
    <dgm:pt modelId="{A7A8700D-7D1A-4988-A2BC-6C202C454AB1}" type="pres">
      <dgm:prSet presAssocID="{E6B13B2B-8BD1-4826-B5BC-CA2E8D3FFF60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2BC39B94-BF2D-476C-858C-DAC60777A4E0}" type="pres">
      <dgm:prSet presAssocID="{E6B13B2B-8BD1-4826-B5BC-CA2E8D3FFF60}" presName="txShp" presStyleLbl="node1" presStyleIdx="1" presStyleCnt="3" custScaleX="150376">
        <dgm:presLayoutVars>
          <dgm:bulletEnabled val="1"/>
        </dgm:presLayoutVars>
      </dgm:prSet>
      <dgm:spPr/>
    </dgm:pt>
    <dgm:pt modelId="{2BF062FF-E3C8-4FA0-A5F9-085519264F9A}" type="pres">
      <dgm:prSet presAssocID="{72D121C4-BFDA-4466-8BA9-A18F8198F072}" presName="spacing" presStyleCnt="0"/>
      <dgm:spPr/>
    </dgm:pt>
    <dgm:pt modelId="{005F0DED-9554-4FC2-82CC-2AFE5FB79A5A}" type="pres">
      <dgm:prSet presAssocID="{FCB48B9A-CD74-4B07-BEF7-630D8360E904}" presName="composite" presStyleCnt="0"/>
      <dgm:spPr/>
    </dgm:pt>
    <dgm:pt modelId="{087ABA02-906E-493E-83C7-933733EDA30B}" type="pres">
      <dgm:prSet presAssocID="{FCB48B9A-CD74-4B07-BEF7-630D8360E904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3 with solid fill"/>
        </a:ext>
      </dgm:extLst>
    </dgm:pt>
    <dgm:pt modelId="{B5EA2871-BF66-43EE-9F78-3B6BC7B0C957}" type="pres">
      <dgm:prSet presAssocID="{FCB48B9A-CD74-4B07-BEF7-630D8360E904}" presName="txShp" presStyleLbl="node1" presStyleIdx="2" presStyleCnt="3" custScaleX="150376">
        <dgm:presLayoutVars>
          <dgm:bulletEnabled val="1"/>
        </dgm:presLayoutVars>
      </dgm:prSet>
      <dgm:spPr/>
    </dgm:pt>
  </dgm:ptLst>
  <dgm:cxnLst>
    <dgm:cxn modelId="{F89D9025-6AA0-4B75-B65F-4E3E05EAAA53}" srcId="{582A504A-E414-4D34-9544-CEB736AB6C81}" destId="{E6B13B2B-8BD1-4826-B5BC-CA2E8D3FFF60}" srcOrd="1" destOrd="0" parTransId="{08EFB37F-8D53-443D-A3CD-49674695BBC6}" sibTransId="{72D121C4-BFDA-4466-8BA9-A18F8198F072}"/>
    <dgm:cxn modelId="{4D49D548-9E65-476D-9313-07A3E526EDF2}" type="presOf" srcId="{FCB48B9A-CD74-4B07-BEF7-630D8360E904}" destId="{B5EA2871-BF66-43EE-9F78-3B6BC7B0C957}" srcOrd="0" destOrd="0" presId="urn:microsoft.com/office/officeart/2005/8/layout/vList3"/>
    <dgm:cxn modelId="{33C44374-18EF-4E75-98CD-7C22DCB5DF9C}" srcId="{582A504A-E414-4D34-9544-CEB736AB6C81}" destId="{FCB48B9A-CD74-4B07-BEF7-630D8360E904}" srcOrd="2" destOrd="0" parTransId="{B2B33619-1877-4A9C-9545-846A800ECC76}" sibTransId="{8BE904ED-3CD3-405F-87F9-130C07033C55}"/>
    <dgm:cxn modelId="{6E572183-781A-4E1B-8FEA-C17D49D20C40}" type="presOf" srcId="{4D019E58-1255-4721-9ED9-138F55E3A95E}" destId="{9E6DC58D-4EFF-4AE1-9D86-56B7ADD6B9F3}" srcOrd="0" destOrd="0" presId="urn:microsoft.com/office/officeart/2005/8/layout/vList3"/>
    <dgm:cxn modelId="{15042E8E-D078-4D66-992F-2DED8D498DC0}" type="presOf" srcId="{582A504A-E414-4D34-9544-CEB736AB6C81}" destId="{E8B09F25-9DE5-4A61-B7A1-8123BE17A420}" srcOrd="0" destOrd="0" presId="urn:microsoft.com/office/officeart/2005/8/layout/vList3"/>
    <dgm:cxn modelId="{4298329A-2CCD-4E75-A150-66E0A1DF23CB}" type="presOf" srcId="{E6B13B2B-8BD1-4826-B5BC-CA2E8D3FFF60}" destId="{2BC39B94-BF2D-476C-858C-DAC60777A4E0}" srcOrd="0" destOrd="0" presId="urn:microsoft.com/office/officeart/2005/8/layout/vList3"/>
    <dgm:cxn modelId="{5B60CEB1-6A40-4F76-9CA5-79FF41F4DB74}" srcId="{582A504A-E414-4D34-9544-CEB736AB6C81}" destId="{4D019E58-1255-4721-9ED9-138F55E3A95E}" srcOrd="0" destOrd="0" parTransId="{00A9AE06-D378-4807-9382-188A16FF079C}" sibTransId="{C5F8C721-44E7-4B8B-9CF9-410D6B676D3F}"/>
    <dgm:cxn modelId="{50D7C247-4D0A-4283-BF0D-415AA7784A7C}" type="presParOf" srcId="{E8B09F25-9DE5-4A61-B7A1-8123BE17A420}" destId="{BA994682-31CE-4FC1-8E51-0318DF1B91A8}" srcOrd="0" destOrd="0" presId="urn:microsoft.com/office/officeart/2005/8/layout/vList3"/>
    <dgm:cxn modelId="{0A33F522-056C-4F3F-9929-547D17BD7A5A}" type="presParOf" srcId="{BA994682-31CE-4FC1-8E51-0318DF1B91A8}" destId="{4567B6CD-A6FD-447F-ACAF-8CCE8F8CFDF5}" srcOrd="0" destOrd="0" presId="urn:microsoft.com/office/officeart/2005/8/layout/vList3"/>
    <dgm:cxn modelId="{BE57276C-1B6C-4E49-A506-A49C9649755A}" type="presParOf" srcId="{BA994682-31CE-4FC1-8E51-0318DF1B91A8}" destId="{9E6DC58D-4EFF-4AE1-9D86-56B7ADD6B9F3}" srcOrd="1" destOrd="0" presId="urn:microsoft.com/office/officeart/2005/8/layout/vList3"/>
    <dgm:cxn modelId="{239617BF-97F1-46A3-92CB-18E52C73C88D}" type="presParOf" srcId="{E8B09F25-9DE5-4A61-B7A1-8123BE17A420}" destId="{557070E4-53C0-4354-9B59-5CACF37B76AB}" srcOrd="1" destOrd="0" presId="urn:microsoft.com/office/officeart/2005/8/layout/vList3"/>
    <dgm:cxn modelId="{8113E8E2-66BE-47BF-B418-18E516976CDE}" type="presParOf" srcId="{E8B09F25-9DE5-4A61-B7A1-8123BE17A420}" destId="{592A6085-366A-4570-B386-C600911CDE15}" srcOrd="2" destOrd="0" presId="urn:microsoft.com/office/officeart/2005/8/layout/vList3"/>
    <dgm:cxn modelId="{D32A731A-AD42-4380-97D6-BF0EFC4E01D2}" type="presParOf" srcId="{592A6085-366A-4570-B386-C600911CDE15}" destId="{A7A8700D-7D1A-4988-A2BC-6C202C454AB1}" srcOrd="0" destOrd="0" presId="urn:microsoft.com/office/officeart/2005/8/layout/vList3"/>
    <dgm:cxn modelId="{9A8B1C4B-E85D-42B3-8CBA-0D9CFFE06343}" type="presParOf" srcId="{592A6085-366A-4570-B386-C600911CDE15}" destId="{2BC39B94-BF2D-476C-858C-DAC60777A4E0}" srcOrd="1" destOrd="0" presId="urn:microsoft.com/office/officeart/2005/8/layout/vList3"/>
    <dgm:cxn modelId="{54742F78-2F99-4A9D-BDE8-A4170FAE89E2}" type="presParOf" srcId="{E8B09F25-9DE5-4A61-B7A1-8123BE17A420}" destId="{2BF062FF-E3C8-4FA0-A5F9-085519264F9A}" srcOrd="3" destOrd="0" presId="urn:microsoft.com/office/officeart/2005/8/layout/vList3"/>
    <dgm:cxn modelId="{5F773786-66E7-4BA3-83D8-D2AA347006B1}" type="presParOf" srcId="{E8B09F25-9DE5-4A61-B7A1-8123BE17A420}" destId="{005F0DED-9554-4FC2-82CC-2AFE5FB79A5A}" srcOrd="4" destOrd="0" presId="urn:microsoft.com/office/officeart/2005/8/layout/vList3"/>
    <dgm:cxn modelId="{7E38C2FD-3A7E-41C3-9366-8FD154E3A7BD}" type="presParOf" srcId="{005F0DED-9554-4FC2-82CC-2AFE5FB79A5A}" destId="{087ABA02-906E-493E-83C7-933733EDA30B}" srcOrd="0" destOrd="0" presId="urn:microsoft.com/office/officeart/2005/8/layout/vList3"/>
    <dgm:cxn modelId="{D44BDAF5-7538-41A1-BDED-B8F0566AB242}" type="presParOf" srcId="{005F0DED-9554-4FC2-82CC-2AFE5FB79A5A}" destId="{B5EA2871-BF66-43EE-9F78-3B6BC7B0C95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C682D-59C5-4DA4-AD7C-C6A846FD29F6}">
      <dsp:nvSpPr>
        <dsp:cNvPr id="0" name=""/>
        <dsp:cNvSpPr/>
      </dsp:nvSpPr>
      <dsp:spPr>
        <a:xfrm>
          <a:off x="767604" y="1224"/>
          <a:ext cx="2504525" cy="6261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Efficient Waste Management</a:t>
          </a:r>
        </a:p>
      </dsp:txBody>
      <dsp:txXfrm>
        <a:off x="785943" y="19563"/>
        <a:ext cx="2467847" cy="589453"/>
      </dsp:txXfrm>
    </dsp:sp>
    <dsp:sp modelId="{FCE4F7D5-656A-485E-95C0-30041BE96FF2}">
      <dsp:nvSpPr>
        <dsp:cNvPr id="0" name=""/>
        <dsp:cNvSpPr/>
      </dsp:nvSpPr>
      <dsp:spPr>
        <a:xfrm rot="5400000">
          <a:off x="1902467" y="643008"/>
          <a:ext cx="234799" cy="2817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1935339" y="666488"/>
        <a:ext cx="169055" cy="164359"/>
      </dsp:txXfrm>
    </dsp:sp>
    <dsp:sp modelId="{F51479B6-100D-43FA-8DFE-5C4F77E712B2}">
      <dsp:nvSpPr>
        <dsp:cNvPr id="0" name=""/>
        <dsp:cNvSpPr/>
      </dsp:nvSpPr>
      <dsp:spPr>
        <a:xfrm>
          <a:off x="767604" y="940421"/>
          <a:ext cx="2504525" cy="626131"/>
        </a:xfrm>
        <a:prstGeom prst="roundRect">
          <a:avLst>
            <a:gd name="adj" fmla="val 1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Public Awareness</a:t>
          </a:r>
        </a:p>
      </dsp:txBody>
      <dsp:txXfrm>
        <a:off x="785943" y="958760"/>
        <a:ext cx="2467847" cy="589453"/>
      </dsp:txXfrm>
    </dsp:sp>
    <dsp:sp modelId="{2E805E49-06B6-4018-B6DF-D769FFF22DC3}">
      <dsp:nvSpPr>
        <dsp:cNvPr id="0" name=""/>
        <dsp:cNvSpPr/>
      </dsp:nvSpPr>
      <dsp:spPr>
        <a:xfrm rot="5400000">
          <a:off x="1902467" y="1582206"/>
          <a:ext cx="234799" cy="2817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1935339" y="1605686"/>
        <a:ext cx="169055" cy="164359"/>
      </dsp:txXfrm>
    </dsp:sp>
    <dsp:sp modelId="{0D93DB1B-AD4B-443D-90E2-73EC9905B9BA}">
      <dsp:nvSpPr>
        <dsp:cNvPr id="0" name=""/>
        <dsp:cNvSpPr/>
      </dsp:nvSpPr>
      <dsp:spPr>
        <a:xfrm>
          <a:off x="767604" y="1879618"/>
          <a:ext cx="2504525" cy="626131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Remote Monitoring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and Management</a:t>
          </a:r>
        </a:p>
      </dsp:txBody>
      <dsp:txXfrm>
        <a:off x="785943" y="1897957"/>
        <a:ext cx="2467847" cy="5894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6DC58D-4EFF-4AE1-9D86-56B7ADD6B9F3}">
      <dsp:nvSpPr>
        <dsp:cNvPr id="0" name=""/>
        <dsp:cNvSpPr/>
      </dsp:nvSpPr>
      <dsp:spPr>
        <a:xfrm rot="10800000">
          <a:off x="0" y="949"/>
          <a:ext cx="3248326" cy="707747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097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sto MT" panose="02040603050505030304" pitchFamily="18" charset="0"/>
              <a:ea typeface="Montserrat" pitchFamily="34" charset="-122"/>
              <a:cs typeface="Montserrat" pitchFamily="34" charset="-120"/>
            </a:rPr>
            <a:t>Technological Advancements</a:t>
          </a:r>
          <a:endParaRPr lang="en-US" sz="1800" kern="1200" dirty="0">
            <a:latin typeface="Calisto MT" panose="02040603050505030304" pitchFamily="18" charset="0"/>
          </a:endParaRPr>
        </a:p>
      </dsp:txBody>
      <dsp:txXfrm rot="10800000">
        <a:off x="176937" y="949"/>
        <a:ext cx="3071389" cy="707747"/>
      </dsp:txXfrm>
    </dsp:sp>
    <dsp:sp modelId="{4567B6CD-A6FD-447F-ACAF-8CCE8F8CFDF5}">
      <dsp:nvSpPr>
        <dsp:cNvPr id="0" name=""/>
        <dsp:cNvSpPr/>
      </dsp:nvSpPr>
      <dsp:spPr>
        <a:xfrm>
          <a:off x="190220" y="949"/>
          <a:ext cx="707747" cy="70774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C39B94-BF2D-476C-858C-DAC60777A4E0}">
      <dsp:nvSpPr>
        <dsp:cNvPr id="0" name=""/>
        <dsp:cNvSpPr/>
      </dsp:nvSpPr>
      <dsp:spPr>
        <a:xfrm rot="10800000">
          <a:off x="0" y="919965"/>
          <a:ext cx="3248326" cy="707747"/>
        </a:xfrm>
        <a:prstGeom prst="homePlat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097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sto MT" panose="02040603050505030304" pitchFamily="18" charset="0"/>
              <a:ea typeface="Montserrat" pitchFamily="34" charset="-122"/>
              <a:cs typeface="Montserrat" pitchFamily="34" charset="-120"/>
            </a:rPr>
            <a:t>Smart Cities</a:t>
          </a:r>
          <a:endParaRPr lang="en-US" sz="1800" kern="1200" dirty="0">
            <a:latin typeface="Calisto MT" panose="02040603050505030304" pitchFamily="18" charset="0"/>
          </a:endParaRPr>
        </a:p>
      </dsp:txBody>
      <dsp:txXfrm rot="10800000">
        <a:off x="176937" y="919965"/>
        <a:ext cx="3071389" cy="707747"/>
      </dsp:txXfrm>
    </dsp:sp>
    <dsp:sp modelId="{A7A8700D-7D1A-4988-A2BC-6C202C454AB1}">
      <dsp:nvSpPr>
        <dsp:cNvPr id="0" name=""/>
        <dsp:cNvSpPr/>
      </dsp:nvSpPr>
      <dsp:spPr>
        <a:xfrm>
          <a:off x="190220" y="919965"/>
          <a:ext cx="707747" cy="70774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A2871-BF66-43EE-9F78-3B6BC7B0C957}">
      <dsp:nvSpPr>
        <dsp:cNvPr id="0" name=""/>
        <dsp:cNvSpPr/>
      </dsp:nvSpPr>
      <dsp:spPr>
        <a:xfrm rot="10800000">
          <a:off x="0" y="1838980"/>
          <a:ext cx="3248326" cy="707747"/>
        </a:xfrm>
        <a:prstGeom prst="homePlat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097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sto MT" panose="02040603050505030304" pitchFamily="18" charset="0"/>
              <a:ea typeface="Montserrat" pitchFamily="34" charset="-122"/>
              <a:cs typeface="Montserrat" pitchFamily="34" charset="-120"/>
            </a:rPr>
            <a:t>    Public Engagement</a:t>
          </a:r>
          <a:endParaRPr lang="en-US" sz="1800" kern="1200" dirty="0">
            <a:latin typeface="Calisto MT" panose="02040603050505030304" pitchFamily="18" charset="0"/>
          </a:endParaRPr>
        </a:p>
      </dsp:txBody>
      <dsp:txXfrm rot="10800000">
        <a:off x="176937" y="1838980"/>
        <a:ext cx="3071389" cy="707747"/>
      </dsp:txXfrm>
    </dsp:sp>
    <dsp:sp modelId="{087ABA02-906E-493E-83C7-933733EDA30B}">
      <dsp:nvSpPr>
        <dsp:cNvPr id="0" name=""/>
        <dsp:cNvSpPr/>
      </dsp:nvSpPr>
      <dsp:spPr>
        <a:xfrm>
          <a:off x="190220" y="1838980"/>
          <a:ext cx="707747" cy="70774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D9173-2884-84E6-01F5-9321EAACF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1CAFF-BBFC-5CB1-641B-4330C90AE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45F15-3043-D0C2-4019-11585FF5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142E-7147-441C-9D5E-50CC37DB7C65}" type="datetimeFigureOut">
              <a:rPr lang="en-US" smtClean="0"/>
              <a:t>07-Mar-24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6DA6A-A8F2-650F-80BD-82D4CEDE7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499AE-12B6-5265-7FDC-C91559030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B191-A497-40E6-9813-B3C180EC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D14C-948F-C77B-AAA7-2364F936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A8E7C-5609-E6B8-53F4-79C3B8A16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888C-57B4-04A8-B087-FDFC42DDA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142E-7147-441C-9D5E-50CC37DB7C65}" type="datetimeFigureOut">
              <a:rPr lang="en-US" smtClean="0"/>
              <a:t>07-Mar-24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72553-7397-2D93-A8EB-5C0810F5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E6C6A-264D-0FCC-BF57-66DF25D6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B191-A497-40E6-9813-B3C180EC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0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5AD06C-6311-00F4-8BFD-C5909C8CF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5BCE7-3E6E-5340-4B6B-D5E90DD10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95D5C-28E3-0772-29B3-290F35492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142E-7147-441C-9D5E-50CC37DB7C65}" type="datetimeFigureOut">
              <a:rPr lang="en-US" smtClean="0"/>
              <a:t>07-Mar-24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9269A-EAEC-91B9-1FE7-CC617052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B4413-1D9C-8728-1C22-4D6021936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B191-A497-40E6-9813-B3C180EC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6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0385-765C-62C0-2CF7-548273E8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C0702-176A-C49D-8E5A-659ED5D2D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CD902-D556-F6E0-2276-BD41A01C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142E-7147-441C-9D5E-50CC37DB7C65}" type="datetimeFigureOut">
              <a:rPr lang="en-US" smtClean="0"/>
              <a:t>07-Mar-24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07C72-5741-A79E-519D-7A76CE22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4346B-4FBA-CCEC-87BC-936A732F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B191-A497-40E6-9813-B3C180EC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8A214-190F-3E70-E47F-9A0A07664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5333C-12A2-C9E5-30DF-C5C801C42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35862-06F5-44BD-0C22-2B2D6BFE8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142E-7147-441C-9D5E-50CC37DB7C65}" type="datetimeFigureOut">
              <a:rPr lang="en-US" smtClean="0"/>
              <a:t>07-Mar-24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3F70B-5BF8-C03A-4B70-D6D74EEDE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AC251-6FA8-99F8-C5B4-C833CBE8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B191-A497-40E6-9813-B3C180EC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51534-8C76-B742-5915-58EA4A11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A2D6E-FCDF-D258-47FF-CB656083D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3ECDF-D9E8-4245-44BC-25AD7A141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F1CF7-67F5-4EAB-FB6D-F56FC216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142E-7147-441C-9D5E-50CC37DB7C65}" type="datetimeFigureOut">
              <a:rPr lang="en-US" smtClean="0"/>
              <a:t>07-Mar-24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356F5-696E-5ED1-B10C-7F8B95DF7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C757B-FC62-2FD5-65CC-A94B3E450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B191-A497-40E6-9813-B3C180EC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2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DC79F-B03D-4246-76E5-E2707F916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D3FB2-58EC-4FCB-00FA-9F7715F91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451-0E1B-761D-F7C2-A5AB82801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EAC3B5-01DC-0A2E-51D1-15DA00374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D20ABF-00A3-4055-B971-66C0F92AE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CD4DDD-F5E8-BD44-B325-AB7BE2AE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142E-7147-441C-9D5E-50CC37DB7C65}" type="datetimeFigureOut">
              <a:rPr lang="en-US" smtClean="0"/>
              <a:t>07-Mar-24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118878-0DBF-5E6B-06A9-DF7259602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022008-9BE1-C856-0815-3CCFF1D7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B191-A497-40E6-9813-B3C180EC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6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9D02-773F-94C1-3E5C-273819F31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111C02-B5EF-F1EE-CD24-6A9C7D63E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142E-7147-441C-9D5E-50CC37DB7C65}" type="datetimeFigureOut">
              <a:rPr lang="en-US" smtClean="0"/>
              <a:t>07-Mar-24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ED395-AC54-69DC-51C8-AE0213314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6E178-DAEF-B64A-2B52-78A3989D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B191-A497-40E6-9813-B3C180EC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3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3013C2-B26F-E570-DE60-E09129A3A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142E-7147-441C-9D5E-50CC37DB7C65}" type="datetimeFigureOut">
              <a:rPr lang="en-US" smtClean="0"/>
              <a:t>07-Mar-24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CE724-6A90-DF61-6F1E-A684EE12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3BC4B-CEB5-AEFB-31B1-DBDAAAAB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B191-A497-40E6-9813-B3C180EC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3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09DC-BADA-5752-D962-2F655F33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94EDD-4129-BC07-47F9-FEAABBF3E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87223-401B-3203-656C-187425C68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D3590-C1D9-636F-F1A0-F50E7B34A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142E-7147-441C-9D5E-50CC37DB7C65}" type="datetimeFigureOut">
              <a:rPr lang="en-US" smtClean="0"/>
              <a:t>07-Mar-24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2AFF9-29D0-624A-BEBA-7860900F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8149E-1541-ED01-6EE0-DD3D56DC5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B191-A497-40E6-9813-B3C180EC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2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9A67-3FE3-E59F-441D-27A3CD986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6EAF95-5ABA-8EB5-8085-9689FECED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DD4A5-C5CE-1ADF-B769-896D64A06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05060-D5FE-B369-C637-FB87EBD0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142E-7147-441C-9D5E-50CC37DB7C65}" type="datetimeFigureOut">
              <a:rPr lang="en-US" smtClean="0"/>
              <a:t>07-Mar-24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8D11D-D42F-BFA4-A9FC-8AE3579F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9A7C1-634A-B99C-83EC-16615F893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B191-A497-40E6-9813-B3C180EC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9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3D1E17-D768-1FCD-E7F4-E829155C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10CFD-B490-31C8-E136-5ED0BF95B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A78DA-92C0-3291-2B02-B9B30232C4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39142E-7147-441C-9D5E-50CC37DB7C65}" type="datetimeFigureOut">
              <a:rPr lang="en-US" smtClean="0"/>
              <a:t>07-Mar-24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40FCB-7E98-5006-CCF7-7E3D42B8E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7B95B-D833-5465-4CFB-4654BFDF9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29B191-A497-40E6-9813-B3C180EC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9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diagramQuickStyle" Target="../diagrams/quickStyle2.xml"/><Relationship Id="rId3" Type="http://schemas.microsoft.com/office/2007/relationships/hdphoto" Target="../media/hdphoto1.wdp"/><Relationship Id="rId7" Type="http://schemas.openxmlformats.org/officeDocument/2006/relationships/diagramLayout" Target="../diagrams/layout1.xml"/><Relationship Id="rId12" Type="http://schemas.openxmlformats.org/officeDocument/2006/relationships/diagramLayout" Target="../diagrams/layout2.xml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11" Type="http://schemas.openxmlformats.org/officeDocument/2006/relationships/diagramData" Target="../diagrams/data2.xml"/><Relationship Id="rId5" Type="http://schemas.openxmlformats.org/officeDocument/2006/relationships/image" Target="../media/image3.png"/><Relationship Id="rId15" Type="http://schemas.microsoft.com/office/2007/relationships/diagramDrawing" Target="../diagrams/drawing2.xml"/><Relationship Id="rId10" Type="http://schemas.microsoft.com/office/2007/relationships/diagramDrawing" Target="../diagrams/drawing1.xml"/><Relationship Id="rId4" Type="http://schemas.openxmlformats.org/officeDocument/2006/relationships/image" Target="../media/image2.jpg"/><Relationship Id="rId9" Type="http://schemas.openxmlformats.org/officeDocument/2006/relationships/diagramColors" Target="../diagrams/colors1.xml"/><Relationship Id="rId14" Type="http://schemas.openxmlformats.org/officeDocument/2006/relationships/diagramColors" Target="../diagrams/colors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A8D6-ED02-E21C-734A-D25D7D987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67A03-E4E0-5501-B8BB-D910755701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DB33F0D3-6A96-C496-B6BE-9B38AFEBF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76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588B19-35D5-D153-DB4A-F7563DCA8E40}"/>
              </a:ext>
            </a:extLst>
          </p:cNvPr>
          <p:cNvSpPr txBox="1"/>
          <p:nvPr/>
        </p:nvSpPr>
        <p:spPr>
          <a:xfrm>
            <a:off x="231710" y="1674845"/>
            <a:ext cx="11728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ptos Black" panose="020F0502020204030204" pitchFamily="34" charset="0"/>
              </a:rPr>
              <a:t>Project Title : </a:t>
            </a:r>
            <a:r>
              <a:rPr lang="en-US" sz="2800" dirty="0">
                <a:solidFill>
                  <a:srgbClr val="FF0000"/>
                </a:solidFill>
                <a:latin typeface="Aptos Black" panose="020F0502020204030204" pitchFamily="34" charset="0"/>
              </a:rPr>
              <a:t>Smart Waste Management and Awareness System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62ED4E-4E45-582F-9CC7-E7717FB9C505}"/>
              </a:ext>
            </a:extLst>
          </p:cNvPr>
          <p:cNvSpPr txBox="1"/>
          <p:nvPr/>
        </p:nvSpPr>
        <p:spPr>
          <a:xfrm>
            <a:off x="1119673" y="6201852"/>
            <a:ext cx="100117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F3A1EA-F869-DD06-F428-525B4DCF7F7D}"/>
              </a:ext>
            </a:extLst>
          </p:cNvPr>
          <p:cNvSpPr txBox="1"/>
          <p:nvPr/>
        </p:nvSpPr>
        <p:spPr>
          <a:xfrm>
            <a:off x="10181252" y="366797"/>
            <a:ext cx="1900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DIPEX2024-1753</a:t>
            </a:r>
          </a:p>
        </p:txBody>
      </p:sp>
      <p:pic>
        <p:nvPicPr>
          <p:cNvPr id="17" name="Picture 16" descr="A person and person holding a bag and a trash can&#10;&#10;Description automatically generated">
            <a:extLst>
              <a:ext uri="{FF2B5EF4-FFF2-40B4-BE49-F238E27FC236}">
                <a16:creationId xmlns:a16="http://schemas.microsoft.com/office/drawing/2014/main" id="{DF60BD10-25C2-5C19-A01B-F79863AEB1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4" b="8312"/>
          <a:stretch/>
        </p:blipFill>
        <p:spPr>
          <a:xfrm>
            <a:off x="2289647" y="1566066"/>
            <a:ext cx="7206450" cy="5376452"/>
          </a:xfrm>
          <a:prstGeom prst="rect">
            <a:avLst/>
          </a:prstGeom>
        </p:spPr>
      </p:pic>
      <p:pic>
        <p:nvPicPr>
          <p:cNvPr id="26" name="Picture 25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47B26249-758C-5C0A-3D5A-249BC8F81D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60" y="6085040"/>
            <a:ext cx="1271937" cy="439835"/>
          </a:xfrm>
          <a:prstGeom prst="rect">
            <a:avLst/>
          </a:prstGeom>
        </p:spPr>
      </p:pic>
      <p:sp>
        <p:nvSpPr>
          <p:cNvPr id="27" name="Text 4">
            <a:extLst>
              <a:ext uri="{FF2B5EF4-FFF2-40B4-BE49-F238E27FC236}">
                <a16:creationId xmlns:a16="http://schemas.microsoft.com/office/drawing/2014/main" id="{93D9AC7F-7068-DA01-28C0-D0EED7956038}"/>
              </a:ext>
            </a:extLst>
          </p:cNvPr>
          <p:cNvSpPr/>
          <p:nvPr/>
        </p:nvSpPr>
        <p:spPr>
          <a:xfrm>
            <a:off x="3487472" y="3188709"/>
            <a:ext cx="490175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latin typeface="Calisto MT" panose="02040603050505030304" pitchFamily="18" charset="0"/>
                <a:cs typeface="Aldhabi" panose="020F0502020204030204" pitchFamily="2" charset="-78"/>
              </a:rPr>
              <a:t>Smart Bin contain various sensors for detecting the bin level, garbage temperature, humidity in the bins, and a gas sensor to detect harmful gases.</a:t>
            </a:r>
          </a:p>
        </p:txBody>
      </p:sp>
      <p:sp>
        <p:nvSpPr>
          <p:cNvPr id="28" name="Text 3">
            <a:extLst>
              <a:ext uri="{FF2B5EF4-FFF2-40B4-BE49-F238E27FC236}">
                <a16:creationId xmlns:a16="http://schemas.microsoft.com/office/drawing/2014/main" id="{43BAD725-6C14-3106-5649-4C6BF8D7C240}"/>
              </a:ext>
            </a:extLst>
          </p:cNvPr>
          <p:cNvSpPr/>
          <p:nvPr/>
        </p:nvSpPr>
        <p:spPr>
          <a:xfrm>
            <a:off x="5454046" y="287198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1400" b="1" dirty="0">
                <a:latin typeface="Calisto MT" panose="02040603050505030304" pitchFamily="18" charset="0"/>
                <a:cs typeface="Aldhabi" panose="020F0502020204030204" pitchFamily="2" charset="-78"/>
              </a:rPr>
              <a:t>1. Smart Bins</a:t>
            </a:r>
          </a:p>
        </p:txBody>
      </p:sp>
      <p:sp>
        <p:nvSpPr>
          <p:cNvPr id="30" name="Text 1">
            <a:extLst>
              <a:ext uri="{FF2B5EF4-FFF2-40B4-BE49-F238E27FC236}">
                <a16:creationId xmlns:a16="http://schemas.microsoft.com/office/drawing/2014/main" id="{DD35354B-AE52-F971-170F-950B804BBFE9}"/>
              </a:ext>
            </a:extLst>
          </p:cNvPr>
          <p:cNvSpPr/>
          <p:nvPr/>
        </p:nvSpPr>
        <p:spPr>
          <a:xfrm>
            <a:off x="3735386" y="2261294"/>
            <a:ext cx="4288941" cy="4616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1400" b="1" dirty="0">
                <a:solidFill>
                  <a:srgbClr val="FF0000"/>
                </a:solidFill>
                <a:latin typeface="Montserrat" pitchFamily="34" charset="0"/>
              </a:rPr>
              <a:t>Key features / Components of the System </a:t>
            </a:r>
          </a:p>
        </p:txBody>
      </p:sp>
      <p:sp>
        <p:nvSpPr>
          <p:cNvPr id="31" name="Text 6">
            <a:extLst>
              <a:ext uri="{FF2B5EF4-FFF2-40B4-BE49-F238E27FC236}">
                <a16:creationId xmlns:a16="http://schemas.microsoft.com/office/drawing/2014/main" id="{E8B8E9B5-917C-BB36-D43D-48E608DE24FA}"/>
              </a:ext>
            </a:extLst>
          </p:cNvPr>
          <p:cNvSpPr/>
          <p:nvPr/>
        </p:nvSpPr>
        <p:spPr>
          <a:xfrm>
            <a:off x="5344063" y="5424764"/>
            <a:ext cx="206158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1400" b="1" dirty="0">
                <a:latin typeface="Calisto MT" panose="02040603050505030304" pitchFamily="18" charset="0"/>
                <a:cs typeface="Aldhabi" panose="020F0502020204030204" pitchFamily="2" charset="-78"/>
              </a:rPr>
              <a:t>3. Rasa Chatbot</a:t>
            </a:r>
          </a:p>
        </p:txBody>
      </p:sp>
      <p:sp>
        <p:nvSpPr>
          <p:cNvPr id="32" name="Text 4">
            <a:extLst>
              <a:ext uri="{FF2B5EF4-FFF2-40B4-BE49-F238E27FC236}">
                <a16:creationId xmlns:a16="http://schemas.microsoft.com/office/drawing/2014/main" id="{89F4EDAF-A71A-4B6A-3E73-6696E0A8EBC6}"/>
              </a:ext>
            </a:extLst>
          </p:cNvPr>
          <p:cNvSpPr/>
          <p:nvPr/>
        </p:nvSpPr>
        <p:spPr>
          <a:xfrm>
            <a:off x="3551936" y="5733919"/>
            <a:ext cx="4901753" cy="15164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ct val="150000"/>
              </a:lnSpc>
            </a:pPr>
            <a:r>
              <a:rPr lang="en-US" sz="1400" b="0" i="0" dirty="0">
                <a:effectLst/>
                <a:latin typeface="Calisto MT" panose="02040603050505030304" pitchFamily="18" charset="0"/>
                <a:cs typeface="Aldhabi" panose="020F0502020204030204" pitchFamily="2" charset="-78"/>
              </a:rPr>
              <a:t>Experience intelligent and interactive conversations with our Rasa-enabled chatbot, providing you with personalized assistance and information.</a:t>
            </a:r>
          </a:p>
          <a:p>
            <a:pPr algn="just">
              <a:lnSpc>
                <a:spcPct val="150000"/>
              </a:lnSpc>
            </a:pPr>
            <a:endParaRPr lang="en-US" sz="1400" b="0" i="0" dirty="0">
              <a:effectLst/>
              <a:latin typeface="Calisto MT" panose="02040603050505030304" pitchFamily="18" charset="0"/>
              <a:cs typeface="Aldhabi" panose="020F0502020204030204" pitchFamily="2" charset="-78"/>
            </a:endParaRPr>
          </a:p>
        </p:txBody>
      </p:sp>
      <p:sp>
        <p:nvSpPr>
          <p:cNvPr id="33" name="Text 10">
            <a:extLst>
              <a:ext uri="{FF2B5EF4-FFF2-40B4-BE49-F238E27FC236}">
                <a16:creationId xmlns:a16="http://schemas.microsoft.com/office/drawing/2014/main" id="{EAE4CBF9-81C6-B988-D0CB-AB3EF792F43B}"/>
              </a:ext>
            </a:extLst>
          </p:cNvPr>
          <p:cNvSpPr/>
          <p:nvPr/>
        </p:nvSpPr>
        <p:spPr>
          <a:xfrm>
            <a:off x="3487472" y="4581131"/>
            <a:ext cx="391817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US" sz="1400" i="0" dirty="0">
                <a:effectLst/>
                <a:latin typeface="Calisto MT" panose="02040603050505030304" pitchFamily="18" charset="0"/>
                <a:cs typeface="Aldhabi" panose="020F0502020204030204" pitchFamily="2" charset="-78"/>
              </a:rPr>
              <a:t>🌐 Multilingual Excellence</a:t>
            </a:r>
          </a:p>
          <a:p>
            <a:pPr algn="just"/>
            <a:r>
              <a:rPr lang="en-US" sz="1400" i="0" dirty="0">
                <a:effectLst/>
                <a:latin typeface="Calisto MT" panose="02040603050505030304" pitchFamily="18" charset="0"/>
                <a:cs typeface="Aldhabi" panose="020F0502020204030204" pitchFamily="2" charset="-78"/>
              </a:rPr>
              <a:t>📊 Real-Time Monitoring Dashboard </a:t>
            </a:r>
          </a:p>
          <a:p>
            <a:pPr algn="just"/>
            <a:r>
              <a:rPr lang="en-US" sz="1400" i="0" dirty="0">
                <a:effectLst/>
                <a:latin typeface="Calisto MT" panose="02040603050505030304" pitchFamily="18" charset="0"/>
                <a:cs typeface="Aldhabi" panose="020F0502020204030204" pitchFamily="2" charset="-78"/>
              </a:rPr>
              <a:t>💬 Live Customer Support</a:t>
            </a:r>
          </a:p>
          <a:p>
            <a:pPr algn="just"/>
            <a:r>
              <a:rPr lang="en-US" sz="1400" i="0" dirty="0">
                <a:effectLst/>
                <a:latin typeface="Calisto MT" panose="02040603050505030304" pitchFamily="18" charset="0"/>
                <a:cs typeface="Aldhabi" panose="020F0502020204030204" pitchFamily="2" charset="-78"/>
              </a:rPr>
              <a:t>🎥 Interactive Videos</a:t>
            </a:r>
            <a:endParaRPr lang="en-US" sz="1400" dirty="0">
              <a:latin typeface="Calisto MT" panose="02040603050505030304" pitchFamily="18" charset="0"/>
              <a:cs typeface="Aldhabi" panose="020F0502020204030204" pitchFamily="2" charset="-78"/>
            </a:endParaRPr>
          </a:p>
        </p:txBody>
      </p:sp>
      <p:sp>
        <p:nvSpPr>
          <p:cNvPr id="34" name="Text 3">
            <a:extLst>
              <a:ext uri="{FF2B5EF4-FFF2-40B4-BE49-F238E27FC236}">
                <a16:creationId xmlns:a16="http://schemas.microsoft.com/office/drawing/2014/main" id="{C9D19BBC-D6E6-DD08-4E7F-02096B4A1EFC}"/>
              </a:ext>
            </a:extLst>
          </p:cNvPr>
          <p:cNvSpPr/>
          <p:nvPr/>
        </p:nvSpPr>
        <p:spPr>
          <a:xfrm>
            <a:off x="5213959" y="413635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1400" b="1" dirty="0">
                <a:latin typeface="Calisto MT" panose="02040603050505030304" pitchFamily="18" charset="0"/>
                <a:cs typeface="Aldhabi" panose="020F0502020204030204" pitchFamily="2" charset="-78"/>
              </a:rPr>
              <a:t>2. Awareness Website</a:t>
            </a:r>
          </a:p>
        </p:txBody>
      </p:sp>
      <p:sp>
        <p:nvSpPr>
          <p:cNvPr id="49" name="Text 1">
            <a:extLst>
              <a:ext uri="{FF2B5EF4-FFF2-40B4-BE49-F238E27FC236}">
                <a16:creationId xmlns:a16="http://schemas.microsoft.com/office/drawing/2014/main" id="{ACD03B2D-274B-EA06-8E4A-AE797CCB26BE}"/>
              </a:ext>
            </a:extLst>
          </p:cNvPr>
          <p:cNvSpPr/>
          <p:nvPr/>
        </p:nvSpPr>
        <p:spPr>
          <a:xfrm>
            <a:off x="2037993" y="1944529"/>
            <a:ext cx="7906583" cy="7763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b="1" dirty="0"/>
          </a:p>
        </p:txBody>
      </p:sp>
      <p:sp>
        <p:nvSpPr>
          <p:cNvPr id="51" name="Text 1">
            <a:extLst>
              <a:ext uri="{FF2B5EF4-FFF2-40B4-BE49-F238E27FC236}">
                <a16:creationId xmlns:a16="http://schemas.microsoft.com/office/drawing/2014/main" id="{94BE95EE-2FFA-A2E4-BE16-ACB4B8B4411A}"/>
              </a:ext>
            </a:extLst>
          </p:cNvPr>
          <p:cNvSpPr/>
          <p:nvPr/>
        </p:nvSpPr>
        <p:spPr>
          <a:xfrm>
            <a:off x="184230" y="2253396"/>
            <a:ext cx="2963576" cy="4616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1400" b="1" dirty="0">
                <a:solidFill>
                  <a:srgbClr val="FF0000"/>
                </a:solidFill>
                <a:latin typeface="Montserrat" pitchFamily="34" charset="0"/>
              </a:rPr>
              <a:t>Importance of the System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52" name="Diagram 51">
            <a:extLst>
              <a:ext uri="{FF2B5EF4-FFF2-40B4-BE49-F238E27FC236}">
                <a16:creationId xmlns:a16="http://schemas.microsoft.com/office/drawing/2014/main" id="{11F726B8-BBAC-F7F1-5E6D-363B9A0040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1789471"/>
              </p:ext>
            </p:extLst>
          </p:nvPr>
        </p:nvGraphicFramePr>
        <p:xfrm>
          <a:off x="-540738" y="3107983"/>
          <a:ext cx="4039735" cy="2506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54" name="Text 1">
            <a:extLst>
              <a:ext uri="{FF2B5EF4-FFF2-40B4-BE49-F238E27FC236}">
                <a16:creationId xmlns:a16="http://schemas.microsoft.com/office/drawing/2014/main" id="{84939636-3458-947D-A68D-6889C6303231}"/>
              </a:ext>
            </a:extLst>
          </p:cNvPr>
          <p:cNvSpPr/>
          <p:nvPr/>
        </p:nvSpPr>
        <p:spPr>
          <a:xfrm>
            <a:off x="8920919" y="2273363"/>
            <a:ext cx="3578607" cy="4616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62"/>
              </a:lnSpc>
              <a:buNone/>
            </a:pPr>
            <a:r>
              <a:rPr lang="en-US" sz="1400" b="1" dirty="0">
                <a:solidFill>
                  <a:srgbClr val="FF0000"/>
                </a:solidFill>
                <a:latin typeface="Montserrat" pitchFamily="34" charset="0"/>
              </a:rPr>
              <a:t>Future Scope of the Systems</a:t>
            </a:r>
          </a:p>
        </p:txBody>
      </p:sp>
      <p:graphicFrame>
        <p:nvGraphicFramePr>
          <p:cNvPr id="55" name="Diagram 54">
            <a:extLst>
              <a:ext uri="{FF2B5EF4-FFF2-40B4-BE49-F238E27FC236}">
                <a16:creationId xmlns:a16="http://schemas.microsoft.com/office/drawing/2014/main" id="{722B3BAE-E2F3-0587-52D9-9472DCCE3D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6677317"/>
              </p:ext>
            </p:extLst>
          </p:nvPr>
        </p:nvGraphicFramePr>
        <p:xfrm>
          <a:off x="8704528" y="3059502"/>
          <a:ext cx="3248325" cy="2547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pic>
        <p:nvPicPr>
          <p:cNvPr id="57" name="Picture 5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DA7955BD-5339-EB33-47BA-76F6C2E6C8B2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1" t="4398" r="4567" b="4536"/>
          <a:stretch/>
        </p:blipFill>
        <p:spPr>
          <a:xfrm>
            <a:off x="10886421" y="5697219"/>
            <a:ext cx="1073868" cy="1070741"/>
          </a:xfrm>
          <a:prstGeom prst="rect">
            <a:avLst/>
          </a:prstGeom>
        </p:spPr>
      </p:pic>
      <p:sp>
        <p:nvSpPr>
          <p:cNvPr id="60" name="Text 3">
            <a:extLst>
              <a:ext uri="{FF2B5EF4-FFF2-40B4-BE49-F238E27FC236}">
                <a16:creationId xmlns:a16="http://schemas.microsoft.com/office/drawing/2014/main" id="{507DEB18-992E-C961-A61E-C1EE7B6646E5}"/>
              </a:ext>
            </a:extLst>
          </p:cNvPr>
          <p:cNvSpPr/>
          <p:nvPr/>
        </p:nvSpPr>
        <p:spPr>
          <a:xfrm>
            <a:off x="8996151" y="592175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buNone/>
            </a:pPr>
            <a:r>
              <a:rPr lang="en-US" sz="1400" b="1" dirty="0">
                <a:latin typeface="Calisto MT" panose="02040603050505030304" pitchFamily="18" charset="0"/>
                <a:cs typeface="Aldhabi" panose="020F0502020204030204" pitchFamily="2" charset="-78"/>
              </a:rPr>
              <a:t>Our Website</a:t>
            </a:r>
          </a:p>
          <a:p>
            <a:pPr marL="0" indent="0" algn="ctr">
              <a:buNone/>
            </a:pPr>
            <a:r>
              <a:rPr lang="en-US" sz="1200" b="1" dirty="0">
                <a:solidFill>
                  <a:srgbClr val="00B050"/>
                </a:solidFill>
                <a:latin typeface="Calisto MT" panose="02040603050505030304" pitchFamily="18" charset="0"/>
                <a:cs typeface="Aldhabi" panose="020F0502020204030204" pitchFamily="2" charset="-78"/>
              </a:rPr>
              <a:t>(Scan to know more)</a:t>
            </a:r>
            <a:endParaRPr lang="en-US" sz="1400" b="1" dirty="0">
              <a:solidFill>
                <a:srgbClr val="00B050"/>
              </a:solidFill>
              <a:latin typeface="Calisto MT" panose="02040603050505030304" pitchFamily="18" charset="0"/>
              <a:cs typeface="Aldhabi" panose="020F0502020204030204" pitchFamily="2" charset="-78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B5DE262-9F3C-04F3-B268-27557B91A6E9}"/>
              </a:ext>
            </a:extLst>
          </p:cNvPr>
          <p:cNvSpPr txBox="1"/>
          <p:nvPr/>
        </p:nvSpPr>
        <p:spPr>
          <a:xfrm>
            <a:off x="9057060" y="2153976"/>
            <a:ext cx="3218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alligraphy" panose="03010101010101010101" pitchFamily="66" charset="0"/>
              </a:rPr>
              <a:t>-“Lets give the trash a Smart Home”</a:t>
            </a:r>
          </a:p>
        </p:txBody>
      </p:sp>
    </p:spTree>
    <p:extLst>
      <p:ext uri="{BB962C8B-B14F-4D97-AF65-F5344CB8AC3E}">
        <p14:creationId xmlns:p14="http://schemas.microsoft.com/office/powerpoint/2010/main" val="82607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BA185AED-6F78-8DA9-148E-E816C16470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1" t="4398" r="4567" b="4536"/>
          <a:stretch/>
        </p:blipFill>
        <p:spPr>
          <a:xfrm>
            <a:off x="3277385" y="89520"/>
            <a:ext cx="5637230" cy="56208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B09611-D74E-5F8D-5771-93F9FB8972E8}"/>
              </a:ext>
            </a:extLst>
          </p:cNvPr>
          <p:cNvSpPr txBox="1"/>
          <p:nvPr/>
        </p:nvSpPr>
        <p:spPr>
          <a:xfrm>
            <a:off x="3310812" y="5868955"/>
            <a:ext cx="55703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Bahnschrift SemiLight SemiConde" panose="020B0502040204020203" pitchFamily="34" charset="0"/>
              </a:rPr>
              <a:t>Our Website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(Scan to know more)</a:t>
            </a:r>
          </a:p>
        </p:txBody>
      </p:sp>
    </p:spTree>
    <p:extLst>
      <p:ext uri="{BB962C8B-B14F-4D97-AF65-F5344CB8AC3E}">
        <p14:creationId xmlns:p14="http://schemas.microsoft.com/office/powerpoint/2010/main" val="1376098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139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Aptos</vt:lpstr>
      <vt:lpstr>Aptos Black</vt:lpstr>
      <vt:lpstr>Aptos Display</vt:lpstr>
      <vt:lpstr>Arial</vt:lpstr>
      <vt:lpstr>Bahnschrift SemiLight SemiConde</vt:lpstr>
      <vt:lpstr>Calisto MT</vt:lpstr>
      <vt:lpstr>Lucida Calligraphy</vt:lpstr>
      <vt:lpstr>Montserrat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 Gangurde</dc:creator>
  <cp:lastModifiedBy>Aniket Gangurde</cp:lastModifiedBy>
  <cp:revision>3</cp:revision>
  <cp:lastPrinted>2024-03-07T04:06:42Z</cp:lastPrinted>
  <dcterms:created xsi:type="dcterms:W3CDTF">2024-03-02T08:33:33Z</dcterms:created>
  <dcterms:modified xsi:type="dcterms:W3CDTF">2024-03-07T04:11:24Z</dcterms:modified>
</cp:coreProperties>
</file>