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934697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300"/>
                </a:lnTo>
                <a:lnTo>
                  <a:pt x="9147872" y="352300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0" y="352424"/>
                </a:moveTo>
                <a:lnTo>
                  <a:pt x="13234273" y="352424"/>
                </a:lnTo>
                <a:lnTo>
                  <a:pt x="13234273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9143"/>
            <a:ext cx="9144000" cy="7429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124" y="1835740"/>
            <a:ext cx="16816450" cy="737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5524" y="1684870"/>
            <a:ext cx="8169275" cy="3888740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algn="ctr" marL="12700" marR="5080" indent="-635">
              <a:lnSpc>
                <a:spcPts val="5850"/>
              </a:lnSpc>
              <a:spcBef>
                <a:spcPts val="1270"/>
              </a:spcBef>
            </a:pPr>
            <a:r>
              <a:rPr dirty="0" sz="5850" spc="675" b="1">
                <a:solidFill>
                  <a:srgbClr val="434343"/>
                </a:solidFill>
                <a:latin typeface="Trebuchet MS"/>
                <a:cs typeface="Trebuchet MS"/>
              </a:rPr>
              <a:t>SMS </a:t>
            </a:r>
            <a:r>
              <a:rPr dirty="0" sz="5850" spc="455" b="1">
                <a:solidFill>
                  <a:srgbClr val="434343"/>
                </a:solidFill>
                <a:latin typeface="Trebuchet MS"/>
                <a:cs typeface="Trebuchet MS"/>
              </a:rPr>
              <a:t>SPAM </a:t>
            </a:r>
            <a:r>
              <a:rPr dirty="0" sz="5850" spc="459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5850" spc="484" b="1">
                <a:solidFill>
                  <a:srgbClr val="434343"/>
                </a:solidFill>
                <a:latin typeface="Trebuchet MS"/>
                <a:cs typeface="Trebuchet MS"/>
              </a:rPr>
              <a:t>DETECTION </a:t>
            </a:r>
            <a:r>
              <a:rPr dirty="0" sz="5850" spc="560" b="1">
                <a:solidFill>
                  <a:srgbClr val="434343"/>
                </a:solidFill>
                <a:latin typeface="Trebuchet MS"/>
                <a:cs typeface="Trebuchet MS"/>
              </a:rPr>
              <a:t>USING </a:t>
            </a:r>
            <a:r>
              <a:rPr dirty="0" sz="5850" spc="56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5850" spc="550" b="1">
                <a:solidFill>
                  <a:srgbClr val="434343"/>
                </a:solidFill>
                <a:latin typeface="Trebuchet MS"/>
                <a:cs typeface="Trebuchet MS"/>
              </a:rPr>
              <a:t>PYTHON </a:t>
            </a:r>
            <a:r>
              <a:rPr dirty="0" sz="5850" spc="730" b="1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dirty="0" sz="5850" spc="73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5850" spc="385" b="1">
                <a:solidFill>
                  <a:srgbClr val="434343"/>
                </a:solidFill>
                <a:latin typeface="Trebuchet MS"/>
                <a:cs typeface="Trebuchet MS"/>
              </a:rPr>
              <a:t>NATURAL</a:t>
            </a:r>
            <a:r>
              <a:rPr dirty="0" sz="5850" spc="6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5850" spc="515" b="1">
                <a:solidFill>
                  <a:srgbClr val="434343"/>
                </a:solidFill>
                <a:latin typeface="Trebuchet MS"/>
                <a:cs typeface="Trebuchet MS"/>
              </a:rPr>
              <a:t>LANGUAGE </a:t>
            </a:r>
            <a:r>
              <a:rPr dirty="0" sz="5850" spc="-174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5850" spc="530" b="1">
                <a:solidFill>
                  <a:srgbClr val="434343"/>
                </a:solidFill>
                <a:latin typeface="Trebuchet MS"/>
                <a:cs typeface="Trebuchet MS"/>
              </a:rPr>
              <a:t>PROCESSING</a:t>
            </a:r>
            <a:endParaRPr sz="5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7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7998" y="352424"/>
                </a:lnTo>
                <a:lnTo>
                  <a:pt x="4567998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9937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7998" y="352424"/>
                </a:lnTo>
                <a:lnTo>
                  <a:pt x="4567998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1454" y="2051170"/>
            <a:ext cx="4907280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430"/>
              <a:t>INTRODUCTION</a:t>
            </a:r>
            <a:endParaRPr sz="47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26694" y="4113555"/>
            <a:ext cx="1674114" cy="33294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828099" y="3175673"/>
            <a:ext cx="6492240" cy="2541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12700" marR="5080">
              <a:lnSpc>
                <a:spcPts val="3300"/>
              </a:lnSpc>
              <a:spcBef>
                <a:spcPts val="204"/>
              </a:spcBef>
            </a:pPr>
            <a:r>
              <a:rPr dirty="0" sz="2750" spc="-450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395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70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70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300">
                <a:solidFill>
                  <a:srgbClr val="B75442"/>
                </a:solidFill>
                <a:latin typeface="Verdana"/>
                <a:cs typeface="Verdana"/>
              </a:rPr>
              <a:t>x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dirty="0" sz="2750" spc="-12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65">
                <a:solidFill>
                  <a:srgbClr val="B75442"/>
                </a:solidFill>
                <a:latin typeface="Verdana"/>
                <a:cs typeface="Verdana"/>
              </a:rPr>
              <a:t>e  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65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850" spc="-45" i="1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dirty="0" sz="2850" spc="-105" i="1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r>
              <a:rPr dirty="0" sz="2850" spc="-130" i="1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850" spc="-229" i="1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850" spc="-80" i="1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850" spc="-195" i="1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850" spc="-245" i="1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4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850" spc="-130" i="1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850" spc="-40" i="1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850" spc="-130" i="1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850" spc="-225" i="1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850" spc="-150" i="1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850" spc="-40" i="1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850" spc="-114" i="1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850" spc="-245" i="1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850" spc="-100" i="1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850" spc="-40" i="1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850" spc="-200" i="1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850" spc="-80" i="1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850" spc="-225" i="1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850" spc="-40" i="1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850" spc="-114" i="1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850" spc="-105" i="1">
                <a:solidFill>
                  <a:srgbClr val="B75442"/>
                </a:solidFill>
                <a:latin typeface="Verdana"/>
                <a:cs typeface="Verdana"/>
              </a:rPr>
              <a:t>e  </a:t>
            </a:r>
            <a:r>
              <a:rPr dirty="0" sz="2850" spc="-75" i="1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dirty="0" sz="2850" spc="-180" i="1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850" spc="-80" i="1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850" spc="-75" i="1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850" spc="-150" i="1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850" spc="-185" i="1">
                <a:solidFill>
                  <a:srgbClr val="B75442"/>
                </a:solidFill>
                <a:latin typeface="Verdana"/>
                <a:cs typeface="Verdana"/>
              </a:rPr>
              <a:t>ss</a:t>
            </a:r>
            <a:r>
              <a:rPr dirty="0" sz="2850" spc="-180" i="1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850" spc="-200" i="1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850" spc="-55" i="1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850" spc="-245" i="1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5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305">
                <a:latin typeface="Verdana"/>
                <a:cs typeface="Verdana"/>
              </a:rPr>
              <a:t>S</a:t>
            </a:r>
            <a:r>
              <a:rPr dirty="0" sz="2750" spc="-55">
                <a:latin typeface="Verdana"/>
                <a:cs typeface="Verdana"/>
              </a:rPr>
              <a:t>M</a:t>
            </a:r>
            <a:r>
              <a:rPr dirty="0" sz="2750" spc="-300">
                <a:latin typeface="Verdana"/>
                <a:cs typeface="Verdana"/>
              </a:rPr>
              <a:t>S</a:t>
            </a:r>
            <a:r>
              <a:rPr dirty="0" sz="2750" spc="-210">
                <a:latin typeface="Verdana"/>
                <a:cs typeface="Verdana"/>
              </a:rPr>
              <a:t> </a:t>
            </a:r>
            <a:r>
              <a:rPr dirty="0" sz="2750" spc="-135">
                <a:latin typeface="Verdana"/>
                <a:cs typeface="Verdana"/>
              </a:rPr>
              <a:t>s</a:t>
            </a:r>
            <a:r>
              <a:rPr dirty="0" sz="2750" spc="-45">
                <a:latin typeface="Verdana"/>
                <a:cs typeface="Verdana"/>
              </a:rPr>
              <a:t>p</a:t>
            </a:r>
            <a:r>
              <a:rPr dirty="0" sz="2750" spc="20">
                <a:latin typeface="Verdana"/>
                <a:cs typeface="Verdana"/>
              </a:rPr>
              <a:t>a</a:t>
            </a:r>
            <a:r>
              <a:rPr dirty="0" sz="2750" spc="-155">
                <a:latin typeface="Verdana"/>
                <a:cs typeface="Verdana"/>
              </a:rPr>
              <a:t>m</a:t>
            </a:r>
            <a:r>
              <a:rPr dirty="0" sz="2750" spc="-44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25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dirty="0" sz="2750" spc="-65">
                <a:solidFill>
                  <a:srgbClr val="B75442"/>
                </a:solidFill>
                <a:latin typeface="Verdana"/>
                <a:cs typeface="Verdana"/>
              </a:rPr>
              <a:t>e  </a:t>
            </a:r>
            <a:r>
              <a:rPr dirty="0" sz="2750" spc="-170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12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55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65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m 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4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q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4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0">
                <a:solidFill>
                  <a:srgbClr val="B75442"/>
                </a:solidFill>
                <a:latin typeface="Verdana"/>
                <a:cs typeface="Verdana"/>
              </a:rPr>
              <a:t>o 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k</a:t>
            </a:r>
            <a:r>
              <a:rPr dirty="0" sz="2750" spc="-12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dirty="0" sz="2750" spc="-44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77315" y="3443185"/>
            <a:ext cx="1674114" cy="3329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906734" y="3343516"/>
            <a:ext cx="6650355" cy="2541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12700" marR="5080">
              <a:lnSpc>
                <a:spcPts val="3300"/>
              </a:lnSpc>
              <a:spcBef>
                <a:spcPts val="204"/>
              </a:spcBef>
            </a:pP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Understanding</a:t>
            </a:r>
            <a:r>
              <a:rPr dirty="0" sz="2750" spc="-204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14">
                <a:solidFill>
                  <a:srgbClr val="B75442"/>
                </a:solidFill>
                <a:latin typeface="Verdana"/>
                <a:cs typeface="Verdana"/>
              </a:rPr>
              <a:t>the</a:t>
            </a:r>
            <a:r>
              <a:rPr dirty="0" sz="2750" spc="-204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20">
                <a:latin typeface="Verdana"/>
                <a:cs typeface="Verdana"/>
              </a:rPr>
              <a:t>SMS</a:t>
            </a:r>
            <a:r>
              <a:rPr dirty="0" sz="2750" spc="-204">
                <a:latin typeface="Verdana"/>
                <a:cs typeface="Verdana"/>
              </a:rPr>
              <a:t> </a:t>
            </a:r>
            <a:r>
              <a:rPr dirty="0" sz="2750" spc="-80">
                <a:latin typeface="Verdana"/>
                <a:cs typeface="Verdana"/>
              </a:rPr>
              <a:t>spam</a:t>
            </a:r>
            <a:r>
              <a:rPr dirty="0" sz="2750" spc="-204"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B75442"/>
                </a:solidFill>
                <a:latin typeface="Verdana"/>
                <a:cs typeface="Verdana"/>
              </a:rPr>
              <a:t>landscape </a:t>
            </a:r>
            <a:r>
              <a:rPr dirty="0" sz="2750" spc="-95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10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v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44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25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70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l 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300">
                <a:solidFill>
                  <a:srgbClr val="B75442"/>
                </a:solidFill>
                <a:latin typeface="Verdana"/>
                <a:cs typeface="Verdana"/>
              </a:rPr>
              <a:t>x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mm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65">
                <a:solidFill>
                  <a:srgbClr val="B75442"/>
                </a:solidFill>
                <a:latin typeface="Verdana"/>
                <a:cs typeface="Verdana"/>
              </a:rPr>
              <a:t>f  </a:t>
            </a:r>
            <a:r>
              <a:rPr dirty="0" sz="2750" spc="-80">
                <a:solidFill>
                  <a:srgbClr val="B75442"/>
                </a:solidFill>
                <a:latin typeface="Verdana"/>
                <a:cs typeface="Verdana"/>
              </a:rPr>
              <a:t>spam 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messages,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including </a:t>
            </a:r>
            <a:r>
              <a:rPr dirty="0" sz="2850" spc="-190" i="1">
                <a:solidFill>
                  <a:srgbClr val="B75442"/>
                </a:solidFill>
                <a:latin typeface="Verdana"/>
                <a:cs typeface="Verdana"/>
              </a:rPr>
              <a:t>keywords</a:t>
            </a:r>
            <a:r>
              <a:rPr dirty="0" sz="2750" spc="-190">
                <a:solidFill>
                  <a:srgbClr val="B75442"/>
                </a:solidFill>
                <a:latin typeface="Verdana"/>
                <a:cs typeface="Verdana"/>
              </a:rPr>
              <a:t>, </a:t>
            </a:r>
            <a:r>
              <a:rPr dirty="0" sz="2750" spc="-185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850" spc="-105" i="1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dirty="0" sz="2850" spc="-229" i="1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850" spc="-150" i="1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850" spc="-40" i="1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850" spc="-185" i="1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850" spc="-150" i="1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850" spc="-180" i="1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395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4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850" spc="-120" i="1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850" spc="-180" i="1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850" spc="-200" i="1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850" spc="-80" i="1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850" spc="-225" i="1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850" spc="-180" i="1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850" spc="-185" i="1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850" spc="-130" i="1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850" spc="-180" i="1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850" spc="-70" i="1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850" spc="-245" i="1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850" spc="-105" i="1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dirty="0" sz="2850" spc="-40" i="1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850" spc="-130" i="1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850" spc="-140" i="1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850" spc="-150" i="1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850" spc="-120" i="1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850" spc="-200" i="1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850" spc="-180" i="1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850" spc="-245" i="1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4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dirty="0" sz="2750" spc="-35">
                <a:solidFill>
                  <a:srgbClr val="B75442"/>
                </a:solidFill>
                <a:latin typeface="Verdana"/>
                <a:cs typeface="Verdana"/>
              </a:rPr>
              <a:t>y  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spammers.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0187940">
              <a:lnSpc>
                <a:spcPct val="100000"/>
              </a:lnSpc>
              <a:spcBef>
                <a:spcPts val="114"/>
              </a:spcBef>
            </a:pPr>
            <a:r>
              <a:rPr dirty="0" spc="545"/>
              <a:t>SMS</a:t>
            </a:r>
            <a:r>
              <a:rPr dirty="0" spc="70"/>
              <a:t> </a:t>
            </a:r>
            <a:r>
              <a:rPr dirty="0" spc="370"/>
              <a:t>SPAM</a:t>
            </a:r>
            <a:r>
              <a:rPr dirty="0" spc="70"/>
              <a:t> </a:t>
            </a:r>
            <a:r>
              <a:rPr dirty="0" spc="445"/>
              <a:t>OVERVIEW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4465" y="2583281"/>
            <a:ext cx="8848724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3869" y="3325736"/>
            <a:ext cx="623570" cy="259715"/>
          </a:xfrm>
          <a:custGeom>
            <a:avLst/>
            <a:gdLst/>
            <a:ahLst/>
            <a:cxnLst/>
            <a:rect l="l" t="t" r="r" b="b"/>
            <a:pathLst>
              <a:path w="623570" h="259714">
                <a:moveTo>
                  <a:pt x="23888" y="0"/>
                </a:moveTo>
                <a:lnTo>
                  <a:pt x="15290" y="0"/>
                </a:lnTo>
                <a:lnTo>
                  <a:pt x="10388" y="1968"/>
                </a:lnTo>
                <a:lnTo>
                  <a:pt x="2082" y="9829"/>
                </a:lnTo>
                <a:lnTo>
                  <a:pt x="0" y="14960"/>
                </a:lnTo>
                <a:lnTo>
                  <a:pt x="19" y="244983"/>
                </a:lnTo>
                <a:lnTo>
                  <a:pt x="1854" y="249732"/>
                </a:lnTo>
                <a:lnTo>
                  <a:pt x="5549" y="253669"/>
                </a:lnTo>
                <a:lnTo>
                  <a:pt x="9309" y="257543"/>
                </a:lnTo>
                <a:lnTo>
                  <a:pt x="14097" y="259473"/>
                </a:lnTo>
                <a:lnTo>
                  <a:pt x="25882" y="259473"/>
                </a:lnTo>
                <a:lnTo>
                  <a:pt x="30810" y="257543"/>
                </a:lnTo>
                <a:lnTo>
                  <a:pt x="38557" y="249796"/>
                </a:lnTo>
                <a:lnTo>
                  <a:pt x="40500" y="244983"/>
                </a:lnTo>
                <a:lnTo>
                  <a:pt x="40500" y="80518"/>
                </a:lnTo>
                <a:lnTo>
                  <a:pt x="93299" y="80518"/>
                </a:lnTo>
                <a:lnTo>
                  <a:pt x="38366" y="7874"/>
                </a:lnTo>
                <a:lnTo>
                  <a:pt x="36372" y="5016"/>
                </a:lnTo>
                <a:lnTo>
                  <a:pt x="33693" y="2997"/>
                </a:lnTo>
                <a:lnTo>
                  <a:pt x="27025" y="609"/>
                </a:lnTo>
                <a:lnTo>
                  <a:pt x="23888" y="0"/>
                </a:lnTo>
                <a:close/>
              </a:path>
              <a:path w="623570" h="259714">
                <a:moveTo>
                  <a:pt x="93299" y="80518"/>
                </a:moveTo>
                <a:lnTo>
                  <a:pt x="40500" y="80518"/>
                </a:lnTo>
                <a:lnTo>
                  <a:pt x="170268" y="252209"/>
                </a:lnTo>
                <a:lnTo>
                  <a:pt x="184175" y="259473"/>
                </a:lnTo>
                <a:lnTo>
                  <a:pt x="193052" y="259473"/>
                </a:lnTo>
                <a:lnTo>
                  <a:pt x="198132" y="257454"/>
                </a:lnTo>
                <a:lnTo>
                  <a:pt x="206667" y="249364"/>
                </a:lnTo>
                <a:lnTo>
                  <a:pt x="208800" y="244068"/>
                </a:lnTo>
                <a:lnTo>
                  <a:pt x="208800" y="179819"/>
                </a:lnTo>
                <a:lnTo>
                  <a:pt x="168389" y="179819"/>
                </a:lnTo>
                <a:lnTo>
                  <a:pt x="93299" y="80518"/>
                </a:lnTo>
                <a:close/>
              </a:path>
              <a:path w="623570" h="259714">
                <a:moveTo>
                  <a:pt x="194602" y="0"/>
                </a:moveTo>
                <a:lnTo>
                  <a:pt x="182867" y="0"/>
                </a:lnTo>
                <a:lnTo>
                  <a:pt x="178079" y="1943"/>
                </a:lnTo>
                <a:lnTo>
                  <a:pt x="170332" y="9690"/>
                </a:lnTo>
                <a:lnTo>
                  <a:pt x="168389" y="14478"/>
                </a:lnTo>
                <a:lnTo>
                  <a:pt x="168389" y="179819"/>
                </a:lnTo>
                <a:lnTo>
                  <a:pt x="208800" y="179819"/>
                </a:lnTo>
                <a:lnTo>
                  <a:pt x="208780" y="14478"/>
                </a:lnTo>
                <a:lnTo>
                  <a:pt x="206941" y="9829"/>
                </a:lnTo>
                <a:lnTo>
                  <a:pt x="206835" y="9690"/>
                </a:lnTo>
                <a:lnTo>
                  <a:pt x="203174" y="5905"/>
                </a:lnTo>
                <a:lnTo>
                  <a:pt x="199466" y="1968"/>
                </a:lnTo>
                <a:lnTo>
                  <a:pt x="194602" y="0"/>
                </a:lnTo>
                <a:close/>
              </a:path>
              <a:path w="623570" h="259714">
                <a:moveTo>
                  <a:pt x="283298" y="0"/>
                </a:moveTo>
                <a:lnTo>
                  <a:pt x="271284" y="0"/>
                </a:lnTo>
                <a:lnTo>
                  <a:pt x="266103" y="2032"/>
                </a:lnTo>
                <a:lnTo>
                  <a:pt x="257556" y="10109"/>
                </a:lnTo>
                <a:lnTo>
                  <a:pt x="255422" y="15189"/>
                </a:lnTo>
                <a:lnTo>
                  <a:pt x="255422" y="243789"/>
                </a:lnTo>
                <a:lnTo>
                  <a:pt x="257467" y="248881"/>
                </a:lnTo>
                <a:lnTo>
                  <a:pt x="261569" y="253161"/>
                </a:lnTo>
                <a:lnTo>
                  <a:pt x="265671" y="257365"/>
                </a:lnTo>
                <a:lnTo>
                  <a:pt x="270713" y="259473"/>
                </a:lnTo>
                <a:lnTo>
                  <a:pt x="403656" y="259473"/>
                </a:lnTo>
                <a:lnTo>
                  <a:pt x="408698" y="257517"/>
                </a:lnTo>
                <a:lnTo>
                  <a:pt x="417233" y="249656"/>
                </a:lnTo>
                <a:lnTo>
                  <a:pt x="419379" y="244640"/>
                </a:lnTo>
                <a:lnTo>
                  <a:pt x="419379" y="232562"/>
                </a:lnTo>
                <a:lnTo>
                  <a:pt x="417233" y="227520"/>
                </a:lnTo>
                <a:lnTo>
                  <a:pt x="412965" y="223431"/>
                </a:lnTo>
                <a:lnTo>
                  <a:pt x="408749" y="219329"/>
                </a:lnTo>
                <a:lnTo>
                  <a:pt x="403707" y="217271"/>
                </a:lnTo>
                <a:lnTo>
                  <a:pt x="298996" y="217271"/>
                </a:lnTo>
                <a:lnTo>
                  <a:pt x="298974" y="15189"/>
                </a:lnTo>
                <a:lnTo>
                  <a:pt x="296849" y="10198"/>
                </a:lnTo>
                <a:lnTo>
                  <a:pt x="292582" y="6159"/>
                </a:lnTo>
                <a:lnTo>
                  <a:pt x="288378" y="2057"/>
                </a:lnTo>
                <a:lnTo>
                  <a:pt x="283298" y="0"/>
                </a:lnTo>
                <a:close/>
              </a:path>
              <a:path w="623570" h="259714">
                <a:moveTo>
                  <a:pt x="548271" y="0"/>
                </a:moveTo>
                <a:lnTo>
                  <a:pt x="460413" y="0"/>
                </a:lnTo>
                <a:lnTo>
                  <a:pt x="455371" y="2057"/>
                </a:lnTo>
                <a:lnTo>
                  <a:pt x="451218" y="6159"/>
                </a:lnTo>
                <a:lnTo>
                  <a:pt x="447116" y="10261"/>
                </a:lnTo>
                <a:lnTo>
                  <a:pt x="445058" y="15303"/>
                </a:lnTo>
                <a:lnTo>
                  <a:pt x="445077" y="243725"/>
                </a:lnTo>
                <a:lnTo>
                  <a:pt x="446938" y="248742"/>
                </a:lnTo>
                <a:lnTo>
                  <a:pt x="450710" y="253072"/>
                </a:lnTo>
                <a:lnTo>
                  <a:pt x="454520" y="257340"/>
                </a:lnTo>
                <a:lnTo>
                  <a:pt x="459625" y="259473"/>
                </a:lnTo>
                <a:lnTo>
                  <a:pt x="472097" y="259473"/>
                </a:lnTo>
                <a:lnTo>
                  <a:pt x="477100" y="257340"/>
                </a:lnTo>
                <a:lnTo>
                  <a:pt x="484962" y="248805"/>
                </a:lnTo>
                <a:lnTo>
                  <a:pt x="486930" y="243725"/>
                </a:lnTo>
                <a:lnTo>
                  <a:pt x="486930" y="161137"/>
                </a:lnTo>
                <a:lnTo>
                  <a:pt x="548271" y="161137"/>
                </a:lnTo>
                <a:lnTo>
                  <a:pt x="586714" y="150291"/>
                </a:lnTo>
                <a:lnTo>
                  <a:pt x="613549" y="120992"/>
                </a:lnTo>
                <a:lnTo>
                  <a:pt x="614134" y="119697"/>
                </a:lnTo>
                <a:lnTo>
                  <a:pt x="486930" y="119697"/>
                </a:lnTo>
                <a:lnTo>
                  <a:pt x="486930" y="41440"/>
                </a:lnTo>
                <a:lnTo>
                  <a:pt x="614645" y="41440"/>
                </a:lnTo>
                <a:lnTo>
                  <a:pt x="613549" y="39052"/>
                </a:lnTo>
                <a:lnTo>
                  <a:pt x="586638" y="10515"/>
                </a:lnTo>
                <a:lnTo>
                  <a:pt x="558647" y="659"/>
                </a:lnTo>
                <a:lnTo>
                  <a:pt x="548271" y="0"/>
                </a:lnTo>
                <a:close/>
              </a:path>
              <a:path w="623570" h="259714">
                <a:moveTo>
                  <a:pt x="614645" y="41440"/>
                </a:moveTo>
                <a:lnTo>
                  <a:pt x="554418" y="41440"/>
                </a:lnTo>
                <a:lnTo>
                  <a:pt x="559866" y="43129"/>
                </a:lnTo>
                <a:lnTo>
                  <a:pt x="564591" y="46482"/>
                </a:lnTo>
                <a:lnTo>
                  <a:pt x="569315" y="49784"/>
                </a:lnTo>
                <a:lnTo>
                  <a:pt x="573163" y="54292"/>
                </a:lnTo>
                <a:lnTo>
                  <a:pt x="579081" y="65671"/>
                </a:lnTo>
                <a:lnTo>
                  <a:pt x="580567" y="72364"/>
                </a:lnTo>
                <a:lnTo>
                  <a:pt x="580567" y="87350"/>
                </a:lnTo>
                <a:lnTo>
                  <a:pt x="579056" y="94094"/>
                </a:lnTo>
                <a:lnTo>
                  <a:pt x="576033" y="100304"/>
                </a:lnTo>
                <a:lnTo>
                  <a:pt x="573074" y="106464"/>
                </a:lnTo>
                <a:lnTo>
                  <a:pt x="569226" y="111239"/>
                </a:lnTo>
                <a:lnTo>
                  <a:pt x="559841" y="118021"/>
                </a:lnTo>
                <a:lnTo>
                  <a:pt x="554418" y="119697"/>
                </a:lnTo>
                <a:lnTo>
                  <a:pt x="614134" y="119697"/>
                </a:lnTo>
                <a:lnTo>
                  <a:pt x="617842" y="111477"/>
                </a:lnTo>
                <a:lnTo>
                  <a:pt x="620910" y="101484"/>
                </a:lnTo>
                <a:lnTo>
                  <a:pt x="622752" y="91012"/>
                </a:lnTo>
                <a:lnTo>
                  <a:pt x="623366" y="80060"/>
                </a:lnTo>
                <a:lnTo>
                  <a:pt x="622752" y="68911"/>
                </a:lnTo>
                <a:lnTo>
                  <a:pt x="620910" y="58361"/>
                </a:lnTo>
                <a:lnTo>
                  <a:pt x="617842" y="48408"/>
                </a:lnTo>
                <a:lnTo>
                  <a:pt x="614645" y="41440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83791" y="3222562"/>
            <a:ext cx="6609080" cy="2541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12700" marR="5080">
              <a:lnSpc>
                <a:spcPts val="3300"/>
              </a:lnSpc>
              <a:spcBef>
                <a:spcPts val="204"/>
              </a:spcBef>
            </a:pPr>
            <a:r>
              <a:rPr dirty="0" sz="2750" spc="15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dirty="0" sz="2750" spc="-50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10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65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latin typeface="Verdana"/>
                <a:cs typeface="Verdana"/>
              </a:rPr>
              <a:t>N</a:t>
            </a:r>
            <a:r>
              <a:rPr dirty="0" sz="2750" spc="-45">
                <a:latin typeface="Verdana"/>
                <a:cs typeface="Verdana"/>
              </a:rPr>
              <a:t>L</a:t>
            </a:r>
            <a:r>
              <a:rPr dirty="0" sz="2750" spc="-10">
                <a:latin typeface="Verdana"/>
                <a:cs typeface="Verdana"/>
              </a:rPr>
              <a:t>P  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850" spc="-130" i="1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850" spc="-295" i="1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850" spc="-80" i="1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850" spc="-135" i="1">
                <a:solidFill>
                  <a:srgbClr val="B75442"/>
                </a:solidFill>
                <a:latin typeface="Verdana"/>
                <a:cs typeface="Verdana"/>
              </a:rPr>
              <a:t>K</a:t>
            </a:r>
            <a:r>
              <a:rPr dirty="0" sz="2850" spc="-245" i="1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70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65">
                <a:solidFill>
                  <a:srgbClr val="B75442"/>
                </a:solidFill>
                <a:latin typeface="Verdana"/>
                <a:cs typeface="Verdana"/>
              </a:rPr>
              <a:t>e  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ss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5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d  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50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r>
              <a:rPr dirty="0" sz="2750" spc="-125">
                <a:solidFill>
                  <a:srgbClr val="B75442"/>
                </a:solidFill>
                <a:latin typeface="Verdana"/>
                <a:cs typeface="Verdana"/>
              </a:rPr>
              <a:t>z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5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x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44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25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70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300">
                <a:solidFill>
                  <a:srgbClr val="B75442"/>
                </a:solidFill>
                <a:latin typeface="Verdana"/>
                <a:cs typeface="Verdana"/>
              </a:rPr>
              <a:t>x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dirty="0" sz="2750" spc="-12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w 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v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55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4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30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55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dirty="0" sz="2750" spc="-204">
                <a:solidFill>
                  <a:srgbClr val="B75442"/>
                </a:solidFill>
                <a:latin typeface="Verdana"/>
                <a:cs typeface="Verdana"/>
              </a:rPr>
              <a:t>S  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44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9097" y="2007393"/>
            <a:ext cx="563562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455"/>
              <a:t>PYTHON</a:t>
            </a:r>
            <a:r>
              <a:rPr dirty="0" sz="4700" spc="80"/>
              <a:t> </a:t>
            </a:r>
            <a:r>
              <a:rPr dirty="0" sz="4700" spc="390"/>
              <a:t>FOR</a:t>
            </a:r>
            <a:r>
              <a:rPr dirty="0" sz="4700" spc="85"/>
              <a:t> </a:t>
            </a:r>
            <a:r>
              <a:rPr dirty="0" sz="4700" spc="515"/>
              <a:t>NLP</a:t>
            </a:r>
            <a:endParaRPr sz="47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8239" y="3312414"/>
            <a:ext cx="2934055" cy="2763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01518" y="3222562"/>
            <a:ext cx="6374130" cy="2541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12065" marR="5080">
              <a:lnSpc>
                <a:spcPts val="3300"/>
              </a:lnSpc>
              <a:spcBef>
                <a:spcPts val="204"/>
              </a:spcBef>
            </a:pPr>
            <a:r>
              <a:rPr dirty="0" sz="2750" spc="-17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109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v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latin typeface="Verdana"/>
                <a:cs typeface="Verdana"/>
              </a:rPr>
              <a:t>f</a:t>
            </a:r>
            <a:r>
              <a:rPr dirty="0" sz="2750" spc="-75">
                <a:latin typeface="Verdana"/>
                <a:cs typeface="Verdana"/>
              </a:rPr>
              <a:t>e</a:t>
            </a:r>
            <a:r>
              <a:rPr dirty="0" sz="2750" spc="20">
                <a:latin typeface="Verdana"/>
                <a:cs typeface="Verdana"/>
              </a:rPr>
              <a:t>a</a:t>
            </a:r>
            <a:r>
              <a:rPr dirty="0" sz="2750" spc="-90">
                <a:latin typeface="Verdana"/>
                <a:cs typeface="Verdana"/>
              </a:rPr>
              <a:t>t</a:t>
            </a:r>
            <a:r>
              <a:rPr dirty="0" sz="2750" spc="-165">
                <a:latin typeface="Verdana"/>
                <a:cs typeface="Verdana"/>
              </a:rPr>
              <a:t>u</a:t>
            </a:r>
            <a:r>
              <a:rPr dirty="0" sz="2750" spc="-135">
                <a:latin typeface="Verdana"/>
                <a:cs typeface="Verdana"/>
              </a:rPr>
              <a:t>r</a:t>
            </a:r>
            <a:r>
              <a:rPr dirty="0" sz="2750" spc="-85">
                <a:latin typeface="Verdana"/>
                <a:cs typeface="Verdana"/>
              </a:rPr>
              <a:t>e</a:t>
            </a:r>
            <a:r>
              <a:rPr dirty="0" sz="2750" spc="-210">
                <a:latin typeface="Verdana"/>
                <a:cs typeface="Verdana"/>
              </a:rPr>
              <a:t> </a:t>
            </a:r>
            <a:r>
              <a:rPr dirty="0" sz="2750" spc="-100">
                <a:latin typeface="Verdana"/>
                <a:cs typeface="Verdana"/>
              </a:rPr>
              <a:t>e</a:t>
            </a:r>
            <a:r>
              <a:rPr dirty="0" sz="2750" spc="-160">
                <a:latin typeface="Verdana"/>
                <a:cs typeface="Verdana"/>
              </a:rPr>
              <a:t>x</a:t>
            </a:r>
            <a:r>
              <a:rPr dirty="0" sz="2750" spc="-90">
                <a:latin typeface="Verdana"/>
                <a:cs typeface="Verdana"/>
              </a:rPr>
              <a:t>t</a:t>
            </a:r>
            <a:r>
              <a:rPr dirty="0" sz="2750" spc="-105">
                <a:latin typeface="Verdana"/>
                <a:cs typeface="Verdana"/>
              </a:rPr>
              <a:t>r</a:t>
            </a:r>
            <a:r>
              <a:rPr dirty="0" sz="2750" spc="20">
                <a:latin typeface="Verdana"/>
                <a:cs typeface="Verdana"/>
              </a:rPr>
              <a:t>a</a:t>
            </a:r>
            <a:r>
              <a:rPr dirty="0" sz="2750" spc="-25">
                <a:latin typeface="Verdana"/>
                <a:cs typeface="Verdana"/>
              </a:rPr>
              <a:t>c</a:t>
            </a:r>
            <a:r>
              <a:rPr dirty="0" sz="2750" spc="-90">
                <a:latin typeface="Verdana"/>
                <a:cs typeface="Verdana"/>
              </a:rPr>
              <a:t>t</a:t>
            </a:r>
            <a:r>
              <a:rPr dirty="0" sz="2750" spc="-155">
                <a:latin typeface="Verdana"/>
                <a:cs typeface="Verdana"/>
              </a:rPr>
              <a:t>i</a:t>
            </a:r>
            <a:r>
              <a:rPr dirty="0" sz="2750" spc="-20">
                <a:latin typeface="Verdana"/>
                <a:cs typeface="Verdana"/>
              </a:rPr>
              <a:t>o</a:t>
            </a:r>
            <a:r>
              <a:rPr dirty="0" sz="2750" spc="-135">
                <a:latin typeface="Verdana"/>
                <a:cs typeface="Verdana"/>
              </a:rPr>
              <a:t>n</a:t>
            </a:r>
            <a:r>
              <a:rPr dirty="0" sz="2750" spc="-210">
                <a:latin typeface="Verdana"/>
                <a:cs typeface="Verdana"/>
              </a:rPr>
              <a:t> 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ss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l  </a:t>
            </a:r>
            <a:r>
              <a:rPr dirty="0" sz="2750" spc="60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60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750" spc="-50">
                <a:solidFill>
                  <a:srgbClr val="B75442"/>
                </a:solidFill>
                <a:latin typeface="Verdana"/>
                <a:cs typeface="Verdana"/>
              </a:rPr>
              <a:t>y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5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p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dirty="0" sz="2750" spc="-440">
                <a:solidFill>
                  <a:srgbClr val="B75442"/>
                </a:solidFill>
                <a:latin typeface="Verdana"/>
                <a:cs typeface="Verdana"/>
              </a:rPr>
              <a:t>.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25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70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95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v</a:t>
            </a:r>
            <a:r>
              <a:rPr dirty="0" sz="2750" spc="-8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0">
                <a:solidFill>
                  <a:srgbClr val="B75442"/>
                </a:solidFill>
                <a:latin typeface="Verdana"/>
                <a:cs typeface="Verdana"/>
              </a:rPr>
              <a:t>o 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45">
                <a:solidFill>
                  <a:srgbClr val="B75442"/>
                </a:solidFill>
                <a:latin typeface="Verdana"/>
                <a:cs typeface="Verdana"/>
              </a:rPr>
              <a:t>q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h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850" spc="-105" i="1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dirty="0" sz="2850" spc="-40" i="1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850" spc="-55" i="1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850" spc="-245" i="1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850" spc="-80" i="1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850" spc="30" i="1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850" spc="-245" i="1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850" spc="-254" i="1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dirty="0" sz="2850" spc="-80" i="1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850" spc="-180" i="1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850" spc="-105" i="1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850" spc="-180" i="1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395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850" spc="-80" i="1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850" spc="-90" i="1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850" spc="-185" i="1">
                <a:solidFill>
                  <a:srgbClr val="B75442"/>
                </a:solidFill>
                <a:latin typeface="Verdana"/>
                <a:cs typeface="Verdana"/>
              </a:rPr>
              <a:t>-  </a:t>
            </a:r>
            <a:r>
              <a:rPr dirty="0" sz="2850" spc="-495" i="1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850" spc="-210" i="1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850" spc="-85" i="1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750" spc="-395">
                <a:solidFill>
                  <a:srgbClr val="B75442"/>
                </a:solidFill>
                <a:latin typeface="Verdana"/>
                <a:cs typeface="Verdana"/>
              </a:rPr>
              <a:t>,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40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850" spc="-254" i="1">
                <a:solidFill>
                  <a:srgbClr val="B75442"/>
                </a:solidFill>
                <a:latin typeface="Verdana"/>
                <a:cs typeface="Verdana"/>
              </a:rPr>
              <a:t>w</a:t>
            </a:r>
            <a:r>
              <a:rPr dirty="0" sz="2850" spc="-80" i="1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850" spc="-180" i="1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850" spc="-100" i="1">
                <a:solidFill>
                  <a:srgbClr val="B75442"/>
                </a:solidFill>
                <a:latin typeface="Verdana"/>
                <a:cs typeface="Verdana"/>
              </a:rPr>
              <a:t>d</a:t>
            </a:r>
            <a:r>
              <a:rPr dirty="0" sz="2850" spc="-245" i="1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850" spc="-150" i="1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850" spc="-254" i="1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dirty="0" sz="2850" spc="-105" i="1">
                <a:solidFill>
                  <a:srgbClr val="B75442"/>
                </a:solidFill>
                <a:latin typeface="Verdana"/>
                <a:cs typeface="Verdana"/>
              </a:rPr>
              <a:t>b</a:t>
            </a:r>
            <a:r>
              <a:rPr dirty="0" sz="2850" spc="-150" i="1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850" spc="-105" i="1">
                <a:solidFill>
                  <a:srgbClr val="B75442"/>
                </a:solidFill>
                <a:latin typeface="Verdana"/>
                <a:cs typeface="Verdana"/>
              </a:rPr>
              <a:t>dd</a:t>
            </a:r>
            <a:r>
              <a:rPr dirty="0" sz="2850" spc="-180" i="1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850" spc="-200" i="1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850" spc="-85" i="1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850" spc="-180" i="1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850" spc="-245" i="1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10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x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0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25">
                <a:solidFill>
                  <a:srgbClr val="B75442"/>
                </a:solidFill>
                <a:latin typeface="Verdana"/>
                <a:cs typeface="Verdana"/>
              </a:rPr>
              <a:t>c</a:t>
            </a:r>
            <a:r>
              <a:rPr dirty="0" sz="2750" spc="-80">
                <a:solidFill>
                  <a:srgbClr val="B75442"/>
                </a:solidFill>
                <a:latin typeface="Verdana"/>
                <a:cs typeface="Verdana"/>
              </a:rPr>
              <a:t>t  </a:t>
            </a:r>
            <a:r>
              <a:rPr dirty="0" sz="2750" spc="-160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i</a:t>
            </a:r>
            <a:r>
              <a:rPr dirty="0" sz="2750" spc="-140">
                <a:solidFill>
                  <a:srgbClr val="B75442"/>
                </a:solidFill>
                <a:latin typeface="Verdana"/>
                <a:cs typeface="Verdana"/>
              </a:rPr>
              <a:t>n</a:t>
            </a:r>
            <a:r>
              <a:rPr dirty="0" sz="2750">
                <a:solidFill>
                  <a:srgbClr val="B75442"/>
                </a:solidFill>
                <a:latin typeface="Verdana"/>
                <a:cs typeface="Verdana"/>
              </a:rPr>
              <a:t>g</a:t>
            </a:r>
            <a:r>
              <a:rPr dirty="0" sz="2750" spc="60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l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750" spc="-75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20">
                <a:solidFill>
                  <a:srgbClr val="B75442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t</a:t>
            </a:r>
            <a:r>
              <a:rPr dirty="0" sz="2750" spc="-165">
                <a:solidFill>
                  <a:srgbClr val="B75442"/>
                </a:solidFill>
                <a:latin typeface="Verdana"/>
                <a:cs typeface="Verdana"/>
              </a:rPr>
              <a:t>u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90">
                <a:solidFill>
                  <a:srgbClr val="B75442"/>
                </a:solidFill>
                <a:latin typeface="Verdana"/>
                <a:cs typeface="Verdana"/>
              </a:rPr>
              <a:t>e</a:t>
            </a:r>
            <a:r>
              <a:rPr dirty="0" sz="2750" spc="-130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B75442"/>
                </a:solidFill>
                <a:latin typeface="Verdana"/>
                <a:cs typeface="Verdana"/>
              </a:rPr>
              <a:t>f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B75442"/>
                </a:solidFill>
                <a:latin typeface="Verdana"/>
                <a:cs typeface="Verdana"/>
              </a:rPr>
              <a:t>o</a:t>
            </a:r>
            <a:r>
              <a:rPr dirty="0" sz="2750" spc="-155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dirty="0" sz="2750" spc="-210">
                <a:solidFill>
                  <a:srgbClr val="B75442"/>
                </a:solidFill>
                <a:latin typeface="Verdana"/>
                <a:cs typeface="Verdana"/>
              </a:rPr>
              <a:t> </a:t>
            </a:r>
            <a:r>
              <a:rPr dirty="0" sz="2750" spc="-305">
                <a:solidFill>
                  <a:srgbClr val="B75442"/>
                </a:solidFill>
                <a:latin typeface="Verdana"/>
                <a:cs typeface="Verdana"/>
              </a:rPr>
              <a:t>S</a:t>
            </a:r>
            <a:r>
              <a:rPr dirty="0" sz="2750" spc="-55">
                <a:solidFill>
                  <a:srgbClr val="B75442"/>
                </a:solidFill>
                <a:latin typeface="Verdana"/>
                <a:cs typeface="Verdana"/>
              </a:rPr>
              <a:t>M</a:t>
            </a:r>
            <a:r>
              <a:rPr dirty="0" sz="2750" spc="-204">
                <a:solidFill>
                  <a:srgbClr val="B75442"/>
                </a:solidFill>
                <a:latin typeface="Verdana"/>
                <a:cs typeface="Verdana"/>
              </a:rPr>
              <a:t>S  </a:t>
            </a:r>
            <a:r>
              <a:rPr dirty="0" sz="2750" spc="-135">
                <a:solidFill>
                  <a:srgbClr val="B75442"/>
                </a:solidFill>
                <a:latin typeface="Verdana"/>
                <a:cs typeface="Verdana"/>
              </a:rPr>
              <a:t>messages.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8443" y="2007393"/>
            <a:ext cx="695642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240"/>
              <a:t>FEATURE</a:t>
            </a:r>
            <a:r>
              <a:rPr dirty="0" sz="4700" spc="45"/>
              <a:t> </a:t>
            </a:r>
            <a:r>
              <a:rPr dirty="0" sz="4700" spc="355"/>
              <a:t>EXTRACTION</a:t>
            </a:r>
            <a:endParaRPr sz="47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852498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9"/>
                </a:lnTo>
                <a:lnTo>
                  <a:pt x="352424" y="1434499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40021" y="8852498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7998" y="0"/>
                </a:moveTo>
                <a:lnTo>
                  <a:pt x="0" y="0"/>
                </a:lnTo>
                <a:lnTo>
                  <a:pt x="0" y="1434499"/>
                </a:lnTo>
                <a:lnTo>
                  <a:pt x="347998" y="1434499"/>
                </a:lnTo>
                <a:lnTo>
                  <a:pt x="347998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53796" y="2546375"/>
            <a:ext cx="4772025" cy="825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204">
                <a:solidFill>
                  <a:srgbClr val="B75442"/>
                </a:solidFill>
                <a:latin typeface="Arial"/>
                <a:cs typeface="Arial"/>
              </a:rPr>
              <a:t>CONCLUSION</a:t>
            </a:r>
            <a:endParaRPr sz="5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66579" y="4011206"/>
            <a:ext cx="1115060" cy="343535"/>
          </a:xfrm>
          <a:custGeom>
            <a:avLst/>
            <a:gdLst/>
            <a:ahLst/>
            <a:cxnLst/>
            <a:rect l="l" t="t" r="r" b="b"/>
            <a:pathLst>
              <a:path w="1115059" h="343535">
                <a:moveTo>
                  <a:pt x="103200" y="14008"/>
                </a:moveTo>
                <a:lnTo>
                  <a:pt x="15354" y="14008"/>
                </a:lnTo>
                <a:lnTo>
                  <a:pt x="10312" y="16065"/>
                </a:lnTo>
                <a:lnTo>
                  <a:pt x="6146" y="20167"/>
                </a:lnTo>
                <a:lnTo>
                  <a:pt x="2044" y="24257"/>
                </a:lnTo>
                <a:lnTo>
                  <a:pt x="0" y="29311"/>
                </a:lnTo>
                <a:lnTo>
                  <a:pt x="18" y="257733"/>
                </a:lnTo>
                <a:lnTo>
                  <a:pt x="1879" y="262737"/>
                </a:lnTo>
                <a:lnTo>
                  <a:pt x="5638" y="267068"/>
                </a:lnTo>
                <a:lnTo>
                  <a:pt x="9448" y="271348"/>
                </a:lnTo>
                <a:lnTo>
                  <a:pt x="14554" y="273481"/>
                </a:lnTo>
                <a:lnTo>
                  <a:pt x="27025" y="273481"/>
                </a:lnTo>
                <a:lnTo>
                  <a:pt x="32042" y="271348"/>
                </a:lnTo>
                <a:lnTo>
                  <a:pt x="39890" y="262801"/>
                </a:lnTo>
                <a:lnTo>
                  <a:pt x="41859" y="257733"/>
                </a:lnTo>
                <a:lnTo>
                  <a:pt x="41859" y="175145"/>
                </a:lnTo>
                <a:lnTo>
                  <a:pt x="103200" y="175145"/>
                </a:lnTo>
                <a:lnTo>
                  <a:pt x="141655" y="164299"/>
                </a:lnTo>
                <a:lnTo>
                  <a:pt x="168478" y="134988"/>
                </a:lnTo>
                <a:lnTo>
                  <a:pt x="169058" y="133705"/>
                </a:lnTo>
                <a:lnTo>
                  <a:pt x="41859" y="133705"/>
                </a:lnTo>
                <a:lnTo>
                  <a:pt x="41859" y="55448"/>
                </a:lnTo>
                <a:lnTo>
                  <a:pt x="169576" y="55448"/>
                </a:lnTo>
                <a:lnTo>
                  <a:pt x="168478" y="53060"/>
                </a:lnTo>
                <a:lnTo>
                  <a:pt x="141566" y="24523"/>
                </a:lnTo>
                <a:lnTo>
                  <a:pt x="113577" y="14665"/>
                </a:lnTo>
                <a:lnTo>
                  <a:pt x="103200" y="14008"/>
                </a:lnTo>
                <a:close/>
              </a:path>
              <a:path w="1115059" h="343535">
                <a:moveTo>
                  <a:pt x="169576" y="55448"/>
                </a:moveTo>
                <a:lnTo>
                  <a:pt x="109359" y="55448"/>
                </a:lnTo>
                <a:lnTo>
                  <a:pt x="114795" y="57124"/>
                </a:lnTo>
                <a:lnTo>
                  <a:pt x="119519" y="60490"/>
                </a:lnTo>
                <a:lnTo>
                  <a:pt x="124256" y="63792"/>
                </a:lnTo>
                <a:lnTo>
                  <a:pt x="128092" y="68287"/>
                </a:lnTo>
                <a:lnTo>
                  <a:pt x="134023" y="79679"/>
                </a:lnTo>
                <a:lnTo>
                  <a:pt x="135496" y="86372"/>
                </a:lnTo>
                <a:lnTo>
                  <a:pt x="135496" y="101358"/>
                </a:lnTo>
                <a:lnTo>
                  <a:pt x="109359" y="133705"/>
                </a:lnTo>
                <a:lnTo>
                  <a:pt x="169058" y="133705"/>
                </a:lnTo>
                <a:lnTo>
                  <a:pt x="172778" y="125479"/>
                </a:lnTo>
                <a:lnTo>
                  <a:pt x="175850" y="115490"/>
                </a:lnTo>
                <a:lnTo>
                  <a:pt x="177693" y="105020"/>
                </a:lnTo>
                <a:lnTo>
                  <a:pt x="178308" y="94068"/>
                </a:lnTo>
                <a:lnTo>
                  <a:pt x="177693" y="82917"/>
                </a:lnTo>
                <a:lnTo>
                  <a:pt x="175850" y="72364"/>
                </a:lnTo>
                <a:lnTo>
                  <a:pt x="172778" y="62411"/>
                </a:lnTo>
                <a:lnTo>
                  <a:pt x="169576" y="55448"/>
                </a:lnTo>
                <a:close/>
              </a:path>
              <a:path w="1115059" h="343535">
                <a:moveTo>
                  <a:pt x="230632" y="290169"/>
                </a:moveTo>
                <a:lnTo>
                  <a:pt x="212686" y="311365"/>
                </a:lnTo>
                <a:lnTo>
                  <a:pt x="213055" y="316547"/>
                </a:lnTo>
                <a:lnTo>
                  <a:pt x="215734" y="321322"/>
                </a:lnTo>
                <a:lnTo>
                  <a:pt x="218414" y="326174"/>
                </a:lnTo>
                <a:lnTo>
                  <a:pt x="222592" y="329895"/>
                </a:lnTo>
                <a:lnTo>
                  <a:pt x="228295" y="332524"/>
                </a:lnTo>
                <a:lnTo>
                  <a:pt x="234099" y="335826"/>
                </a:lnTo>
                <a:lnTo>
                  <a:pt x="278447" y="343458"/>
                </a:lnTo>
                <a:lnTo>
                  <a:pt x="291242" y="342811"/>
                </a:lnTo>
                <a:lnTo>
                  <a:pt x="335833" y="327306"/>
                </a:lnTo>
                <a:lnTo>
                  <a:pt x="358297" y="303377"/>
                </a:lnTo>
                <a:lnTo>
                  <a:pt x="270916" y="303377"/>
                </a:lnTo>
                <a:lnTo>
                  <a:pt x="263664" y="302018"/>
                </a:lnTo>
                <a:lnTo>
                  <a:pt x="245186" y="294474"/>
                </a:lnTo>
                <a:lnTo>
                  <a:pt x="241528" y="292874"/>
                </a:lnTo>
                <a:lnTo>
                  <a:pt x="235953" y="290195"/>
                </a:lnTo>
                <a:lnTo>
                  <a:pt x="230632" y="290169"/>
                </a:lnTo>
                <a:close/>
              </a:path>
              <a:path w="1115059" h="343535">
                <a:moveTo>
                  <a:pt x="371618" y="259397"/>
                </a:moveTo>
                <a:lnTo>
                  <a:pt x="329145" y="259397"/>
                </a:lnTo>
                <a:lnTo>
                  <a:pt x="328315" y="267335"/>
                </a:lnTo>
                <a:lnTo>
                  <a:pt x="326466" y="274015"/>
                </a:lnTo>
                <a:lnTo>
                  <a:pt x="323557" y="279641"/>
                </a:lnTo>
                <a:lnTo>
                  <a:pt x="319570" y="287439"/>
                </a:lnTo>
                <a:lnTo>
                  <a:pt x="313842" y="293331"/>
                </a:lnTo>
                <a:lnTo>
                  <a:pt x="278790" y="303377"/>
                </a:lnTo>
                <a:lnTo>
                  <a:pt x="358297" y="303377"/>
                </a:lnTo>
                <a:lnTo>
                  <a:pt x="359524" y="301586"/>
                </a:lnTo>
                <a:lnTo>
                  <a:pt x="365056" y="290359"/>
                </a:lnTo>
                <a:lnTo>
                  <a:pt x="369004" y="277860"/>
                </a:lnTo>
                <a:lnTo>
                  <a:pt x="371372" y="264089"/>
                </a:lnTo>
                <a:lnTo>
                  <a:pt x="371618" y="259397"/>
                </a:lnTo>
                <a:close/>
              </a:path>
              <a:path w="1115059" h="343535">
                <a:moveTo>
                  <a:pt x="235750" y="75272"/>
                </a:moveTo>
                <a:lnTo>
                  <a:pt x="223507" y="75272"/>
                </a:lnTo>
                <a:lnTo>
                  <a:pt x="218465" y="77317"/>
                </a:lnTo>
                <a:lnTo>
                  <a:pt x="210261" y="85521"/>
                </a:lnTo>
                <a:lnTo>
                  <a:pt x="208216" y="90538"/>
                </a:lnTo>
                <a:lnTo>
                  <a:pt x="208274" y="203365"/>
                </a:lnTo>
                <a:lnTo>
                  <a:pt x="216154" y="240677"/>
                </a:lnTo>
                <a:lnTo>
                  <a:pt x="248040" y="271554"/>
                </a:lnTo>
                <a:lnTo>
                  <a:pt x="277418" y="276987"/>
                </a:lnTo>
                <a:lnTo>
                  <a:pt x="285248" y="276672"/>
                </a:lnTo>
                <a:lnTo>
                  <a:pt x="324069" y="263145"/>
                </a:lnTo>
                <a:lnTo>
                  <a:pt x="329145" y="259397"/>
                </a:lnTo>
                <a:lnTo>
                  <a:pt x="371618" y="259397"/>
                </a:lnTo>
                <a:lnTo>
                  <a:pt x="372160" y="249047"/>
                </a:lnTo>
                <a:lnTo>
                  <a:pt x="372160" y="236575"/>
                </a:lnTo>
                <a:lnTo>
                  <a:pt x="286562" y="236575"/>
                </a:lnTo>
                <a:lnTo>
                  <a:pt x="277843" y="235961"/>
                </a:lnTo>
                <a:lnTo>
                  <a:pt x="251295" y="205716"/>
                </a:lnTo>
                <a:lnTo>
                  <a:pt x="250741" y="90538"/>
                </a:lnTo>
                <a:lnTo>
                  <a:pt x="248767" y="85610"/>
                </a:lnTo>
                <a:lnTo>
                  <a:pt x="244696" y="81419"/>
                </a:lnTo>
                <a:lnTo>
                  <a:pt x="240855" y="77343"/>
                </a:lnTo>
                <a:lnTo>
                  <a:pt x="235750" y="75272"/>
                </a:lnTo>
                <a:close/>
              </a:path>
              <a:path w="1115059" h="343535">
                <a:moveTo>
                  <a:pt x="356870" y="75272"/>
                </a:moveTo>
                <a:lnTo>
                  <a:pt x="344690" y="75272"/>
                </a:lnTo>
                <a:lnTo>
                  <a:pt x="339585" y="77343"/>
                </a:lnTo>
                <a:lnTo>
                  <a:pt x="335597" y="81508"/>
                </a:lnTo>
                <a:lnTo>
                  <a:pt x="331609" y="85610"/>
                </a:lnTo>
                <a:lnTo>
                  <a:pt x="329636" y="90538"/>
                </a:lnTo>
                <a:lnTo>
                  <a:pt x="329615" y="203365"/>
                </a:lnTo>
                <a:lnTo>
                  <a:pt x="327685" y="210197"/>
                </a:lnTo>
                <a:lnTo>
                  <a:pt x="323811" y="216408"/>
                </a:lnTo>
                <a:lnTo>
                  <a:pt x="320001" y="222618"/>
                </a:lnTo>
                <a:lnTo>
                  <a:pt x="314845" y="227545"/>
                </a:lnTo>
                <a:lnTo>
                  <a:pt x="301853" y="234784"/>
                </a:lnTo>
                <a:lnTo>
                  <a:pt x="294589" y="236575"/>
                </a:lnTo>
                <a:lnTo>
                  <a:pt x="372160" y="236575"/>
                </a:lnTo>
                <a:lnTo>
                  <a:pt x="372160" y="90538"/>
                </a:lnTo>
                <a:lnTo>
                  <a:pt x="370116" y="85521"/>
                </a:lnTo>
                <a:lnTo>
                  <a:pt x="361911" y="77317"/>
                </a:lnTo>
                <a:lnTo>
                  <a:pt x="356870" y="75272"/>
                </a:lnTo>
                <a:close/>
              </a:path>
              <a:path w="1115059" h="343535">
                <a:moveTo>
                  <a:pt x="467334" y="119532"/>
                </a:moveTo>
                <a:lnTo>
                  <a:pt x="424776" y="119532"/>
                </a:lnTo>
                <a:lnTo>
                  <a:pt x="424897" y="226072"/>
                </a:lnTo>
                <a:lnTo>
                  <a:pt x="438988" y="264058"/>
                </a:lnTo>
                <a:lnTo>
                  <a:pt x="471284" y="273481"/>
                </a:lnTo>
                <a:lnTo>
                  <a:pt x="482168" y="273481"/>
                </a:lnTo>
                <a:lnTo>
                  <a:pt x="489204" y="271513"/>
                </a:lnTo>
                <a:lnTo>
                  <a:pt x="495871" y="267589"/>
                </a:lnTo>
                <a:lnTo>
                  <a:pt x="502526" y="263601"/>
                </a:lnTo>
                <a:lnTo>
                  <a:pt x="505866" y="258127"/>
                </a:lnTo>
                <a:lnTo>
                  <a:pt x="505866" y="245770"/>
                </a:lnTo>
                <a:lnTo>
                  <a:pt x="504177" y="241249"/>
                </a:lnTo>
                <a:lnTo>
                  <a:pt x="500824" y="237591"/>
                </a:lnTo>
                <a:lnTo>
                  <a:pt x="498010" y="234442"/>
                </a:lnTo>
                <a:lnTo>
                  <a:pt x="475246" y="234442"/>
                </a:lnTo>
                <a:lnTo>
                  <a:pt x="473684" y="234149"/>
                </a:lnTo>
                <a:lnTo>
                  <a:pt x="467334" y="226072"/>
                </a:lnTo>
                <a:lnTo>
                  <a:pt x="467334" y="119532"/>
                </a:lnTo>
                <a:close/>
              </a:path>
              <a:path w="1115059" h="343535">
                <a:moveTo>
                  <a:pt x="493610" y="232041"/>
                </a:moveTo>
                <a:lnTo>
                  <a:pt x="485698" y="232041"/>
                </a:lnTo>
                <a:lnTo>
                  <a:pt x="483108" y="232448"/>
                </a:lnTo>
                <a:lnTo>
                  <a:pt x="481342" y="233235"/>
                </a:lnTo>
                <a:lnTo>
                  <a:pt x="479628" y="234035"/>
                </a:lnTo>
                <a:lnTo>
                  <a:pt x="478155" y="234442"/>
                </a:lnTo>
                <a:lnTo>
                  <a:pt x="498010" y="234442"/>
                </a:lnTo>
                <a:lnTo>
                  <a:pt x="497522" y="233895"/>
                </a:lnTo>
                <a:lnTo>
                  <a:pt x="493610" y="232041"/>
                </a:lnTo>
                <a:close/>
              </a:path>
              <a:path w="1115059" h="343535">
                <a:moveTo>
                  <a:pt x="497687" y="79108"/>
                </a:moveTo>
                <a:lnTo>
                  <a:pt x="404253" y="79108"/>
                </a:lnTo>
                <a:lnTo>
                  <a:pt x="399516" y="81051"/>
                </a:lnTo>
                <a:lnTo>
                  <a:pt x="391490" y="88734"/>
                </a:lnTo>
                <a:lnTo>
                  <a:pt x="389496" y="93408"/>
                </a:lnTo>
                <a:lnTo>
                  <a:pt x="389496" y="104686"/>
                </a:lnTo>
                <a:lnTo>
                  <a:pt x="391490" y="109562"/>
                </a:lnTo>
                <a:lnTo>
                  <a:pt x="399465" y="117525"/>
                </a:lnTo>
                <a:lnTo>
                  <a:pt x="404190" y="119532"/>
                </a:lnTo>
                <a:lnTo>
                  <a:pt x="497636" y="119532"/>
                </a:lnTo>
                <a:lnTo>
                  <a:pt x="502412" y="117589"/>
                </a:lnTo>
                <a:lnTo>
                  <a:pt x="510159" y="109842"/>
                </a:lnTo>
                <a:lnTo>
                  <a:pt x="512102" y="105029"/>
                </a:lnTo>
                <a:lnTo>
                  <a:pt x="512102" y="93865"/>
                </a:lnTo>
                <a:lnTo>
                  <a:pt x="510159" y="89166"/>
                </a:lnTo>
                <a:lnTo>
                  <a:pt x="506285" y="85178"/>
                </a:lnTo>
                <a:lnTo>
                  <a:pt x="502475" y="81140"/>
                </a:lnTo>
                <a:lnTo>
                  <a:pt x="497687" y="79108"/>
                </a:lnTo>
                <a:close/>
              </a:path>
              <a:path w="1115059" h="343535">
                <a:moveTo>
                  <a:pt x="452437" y="31521"/>
                </a:moveTo>
                <a:lnTo>
                  <a:pt x="440537" y="31521"/>
                </a:lnTo>
                <a:lnTo>
                  <a:pt x="435457" y="33553"/>
                </a:lnTo>
                <a:lnTo>
                  <a:pt x="426923" y="41630"/>
                </a:lnTo>
                <a:lnTo>
                  <a:pt x="424776" y="46672"/>
                </a:lnTo>
                <a:lnTo>
                  <a:pt x="424776" y="79108"/>
                </a:lnTo>
                <a:lnTo>
                  <a:pt x="467334" y="79108"/>
                </a:lnTo>
                <a:lnTo>
                  <a:pt x="467263" y="46672"/>
                </a:lnTo>
                <a:lnTo>
                  <a:pt x="465340" y="41859"/>
                </a:lnTo>
                <a:lnTo>
                  <a:pt x="461352" y="37769"/>
                </a:lnTo>
                <a:lnTo>
                  <a:pt x="457415" y="33604"/>
                </a:lnTo>
                <a:lnTo>
                  <a:pt x="452437" y="31521"/>
                </a:lnTo>
                <a:close/>
              </a:path>
              <a:path w="1115059" h="343535">
                <a:moveTo>
                  <a:pt x="563956" y="0"/>
                </a:moveTo>
                <a:lnTo>
                  <a:pt x="551713" y="0"/>
                </a:lnTo>
                <a:lnTo>
                  <a:pt x="546671" y="2057"/>
                </a:lnTo>
                <a:lnTo>
                  <a:pt x="538467" y="10248"/>
                </a:lnTo>
                <a:lnTo>
                  <a:pt x="536422" y="15290"/>
                </a:lnTo>
                <a:lnTo>
                  <a:pt x="536422" y="257797"/>
                </a:lnTo>
                <a:lnTo>
                  <a:pt x="538441" y="262890"/>
                </a:lnTo>
                <a:lnTo>
                  <a:pt x="542480" y="267157"/>
                </a:lnTo>
                <a:lnTo>
                  <a:pt x="546582" y="271373"/>
                </a:lnTo>
                <a:lnTo>
                  <a:pt x="551649" y="273481"/>
                </a:lnTo>
                <a:lnTo>
                  <a:pt x="563727" y="273481"/>
                </a:lnTo>
                <a:lnTo>
                  <a:pt x="568769" y="271373"/>
                </a:lnTo>
                <a:lnTo>
                  <a:pt x="576910" y="262890"/>
                </a:lnTo>
                <a:lnTo>
                  <a:pt x="578967" y="257797"/>
                </a:lnTo>
                <a:lnTo>
                  <a:pt x="578967" y="148551"/>
                </a:lnTo>
                <a:lnTo>
                  <a:pt x="580923" y="141820"/>
                </a:lnTo>
                <a:lnTo>
                  <a:pt x="584860" y="135839"/>
                </a:lnTo>
                <a:lnTo>
                  <a:pt x="588784" y="129806"/>
                </a:lnTo>
                <a:lnTo>
                  <a:pt x="594169" y="124942"/>
                </a:lnTo>
                <a:lnTo>
                  <a:pt x="607898" y="117525"/>
                </a:lnTo>
                <a:lnTo>
                  <a:pt x="615505" y="115684"/>
                </a:lnTo>
                <a:lnTo>
                  <a:pt x="693482" y="115684"/>
                </a:lnTo>
                <a:lnTo>
                  <a:pt x="689977" y="107486"/>
                </a:lnTo>
                <a:lnTo>
                  <a:pt x="685120" y="99656"/>
                </a:lnTo>
                <a:lnTo>
                  <a:pt x="682253" y="96329"/>
                </a:lnTo>
                <a:lnTo>
                  <a:pt x="578967" y="96329"/>
                </a:lnTo>
                <a:lnTo>
                  <a:pt x="578942" y="15290"/>
                </a:lnTo>
                <a:lnTo>
                  <a:pt x="576973" y="10337"/>
                </a:lnTo>
                <a:lnTo>
                  <a:pt x="572985" y="6235"/>
                </a:lnTo>
                <a:lnTo>
                  <a:pt x="569048" y="2082"/>
                </a:lnTo>
                <a:lnTo>
                  <a:pt x="563956" y="0"/>
                </a:lnTo>
                <a:close/>
              </a:path>
              <a:path w="1115059" h="343535">
                <a:moveTo>
                  <a:pt x="693482" y="115684"/>
                </a:moveTo>
                <a:lnTo>
                  <a:pt x="632536" y="115684"/>
                </a:lnTo>
                <a:lnTo>
                  <a:pt x="639229" y="117386"/>
                </a:lnTo>
                <a:lnTo>
                  <a:pt x="643890" y="120802"/>
                </a:lnTo>
                <a:lnTo>
                  <a:pt x="648627" y="124218"/>
                </a:lnTo>
                <a:lnTo>
                  <a:pt x="652068" y="128955"/>
                </a:lnTo>
                <a:lnTo>
                  <a:pt x="656399" y="140970"/>
                </a:lnTo>
                <a:lnTo>
                  <a:pt x="657479" y="147980"/>
                </a:lnTo>
                <a:lnTo>
                  <a:pt x="657479" y="257797"/>
                </a:lnTo>
                <a:lnTo>
                  <a:pt x="659536" y="262890"/>
                </a:lnTo>
                <a:lnTo>
                  <a:pt x="663625" y="267157"/>
                </a:lnTo>
                <a:lnTo>
                  <a:pt x="667727" y="271373"/>
                </a:lnTo>
                <a:lnTo>
                  <a:pt x="672769" y="273481"/>
                </a:lnTo>
                <a:lnTo>
                  <a:pt x="684784" y="273481"/>
                </a:lnTo>
                <a:lnTo>
                  <a:pt x="689838" y="271373"/>
                </a:lnTo>
                <a:lnTo>
                  <a:pt x="697979" y="262890"/>
                </a:lnTo>
                <a:lnTo>
                  <a:pt x="700024" y="257797"/>
                </a:lnTo>
                <a:lnTo>
                  <a:pt x="700024" y="156006"/>
                </a:lnTo>
                <a:lnTo>
                  <a:pt x="699628" y="145445"/>
                </a:lnTo>
                <a:lnTo>
                  <a:pt x="698442" y="135289"/>
                </a:lnTo>
                <a:lnTo>
                  <a:pt x="696466" y="125538"/>
                </a:lnTo>
                <a:lnTo>
                  <a:pt x="693699" y="116192"/>
                </a:lnTo>
                <a:lnTo>
                  <a:pt x="693482" y="115684"/>
                </a:lnTo>
                <a:close/>
              </a:path>
              <a:path w="1115059" h="343535">
                <a:moveTo>
                  <a:pt x="631164" y="75272"/>
                </a:moveTo>
                <a:lnTo>
                  <a:pt x="593466" y="85739"/>
                </a:lnTo>
                <a:lnTo>
                  <a:pt x="578967" y="96329"/>
                </a:lnTo>
                <a:lnTo>
                  <a:pt x="682253" y="96329"/>
                </a:lnTo>
                <a:lnTo>
                  <a:pt x="643261" y="75982"/>
                </a:lnTo>
                <a:lnTo>
                  <a:pt x="631164" y="75272"/>
                </a:lnTo>
                <a:close/>
              </a:path>
              <a:path w="1115059" h="343535">
                <a:moveTo>
                  <a:pt x="823976" y="73469"/>
                </a:moveTo>
                <a:lnTo>
                  <a:pt x="785656" y="80970"/>
                </a:lnTo>
                <a:lnTo>
                  <a:pt x="746152" y="112193"/>
                </a:lnTo>
                <a:lnTo>
                  <a:pt x="729307" y="147635"/>
                </a:lnTo>
                <a:lnTo>
                  <a:pt x="726059" y="175234"/>
                </a:lnTo>
                <a:lnTo>
                  <a:pt x="726871" y="189450"/>
                </a:lnTo>
                <a:lnTo>
                  <a:pt x="739051" y="227431"/>
                </a:lnTo>
                <a:lnTo>
                  <a:pt x="763754" y="256472"/>
                </a:lnTo>
                <a:lnTo>
                  <a:pt x="810517" y="276158"/>
                </a:lnTo>
                <a:lnTo>
                  <a:pt x="823976" y="276987"/>
                </a:lnTo>
                <a:lnTo>
                  <a:pt x="837577" y="276158"/>
                </a:lnTo>
                <a:lnTo>
                  <a:pt x="874039" y="263740"/>
                </a:lnTo>
                <a:lnTo>
                  <a:pt x="903112" y="236575"/>
                </a:lnTo>
                <a:lnTo>
                  <a:pt x="823976" y="236575"/>
                </a:lnTo>
                <a:lnTo>
                  <a:pt x="816417" y="236084"/>
                </a:lnTo>
                <a:lnTo>
                  <a:pt x="779875" y="213655"/>
                </a:lnTo>
                <a:lnTo>
                  <a:pt x="768604" y="175234"/>
                </a:lnTo>
                <a:lnTo>
                  <a:pt x="769058" y="166264"/>
                </a:lnTo>
                <a:lnTo>
                  <a:pt x="784544" y="130783"/>
                </a:lnTo>
                <a:lnTo>
                  <a:pt x="823976" y="113880"/>
                </a:lnTo>
                <a:lnTo>
                  <a:pt x="903072" y="113880"/>
                </a:lnTo>
                <a:lnTo>
                  <a:pt x="901992" y="112193"/>
                </a:lnTo>
                <a:lnTo>
                  <a:pt x="862609" y="80970"/>
                </a:lnTo>
                <a:lnTo>
                  <a:pt x="837577" y="74302"/>
                </a:lnTo>
                <a:lnTo>
                  <a:pt x="823976" y="73469"/>
                </a:lnTo>
                <a:close/>
              </a:path>
              <a:path w="1115059" h="343535">
                <a:moveTo>
                  <a:pt x="903072" y="113880"/>
                </a:moveTo>
                <a:lnTo>
                  <a:pt x="823976" y="113880"/>
                </a:lnTo>
                <a:lnTo>
                  <a:pt x="831667" y="114361"/>
                </a:lnTo>
                <a:lnTo>
                  <a:pt x="838946" y="115804"/>
                </a:lnTo>
                <a:lnTo>
                  <a:pt x="871994" y="143027"/>
                </a:lnTo>
                <a:lnTo>
                  <a:pt x="879335" y="175234"/>
                </a:lnTo>
                <a:lnTo>
                  <a:pt x="878875" y="184054"/>
                </a:lnTo>
                <a:lnTo>
                  <a:pt x="863401" y="219398"/>
                </a:lnTo>
                <a:lnTo>
                  <a:pt x="823976" y="236575"/>
                </a:lnTo>
                <a:lnTo>
                  <a:pt x="903112" y="236575"/>
                </a:lnTo>
                <a:lnTo>
                  <a:pt x="921073" y="189450"/>
                </a:lnTo>
                <a:lnTo>
                  <a:pt x="921880" y="175234"/>
                </a:lnTo>
                <a:lnTo>
                  <a:pt x="921073" y="161048"/>
                </a:lnTo>
                <a:lnTo>
                  <a:pt x="918652" y="147635"/>
                </a:lnTo>
                <a:lnTo>
                  <a:pt x="914620" y="134992"/>
                </a:lnTo>
                <a:lnTo>
                  <a:pt x="908977" y="123113"/>
                </a:lnTo>
                <a:lnTo>
                  <a:pt x="903072" y="113880"/>
                </a:lnTo>
                <a:close/>
              </a:path>
              <a:path w="1115059" h="343535">
                <a:moveTo>
                  <a:pt x="975487" y="78003"/>
                </a:moveTo>
                <a:lnTo>
                  <a:pt x="963180" y="78003"/>
                </a:lnTo>
                <a:lnTo>
                  <a:pt x="958151" y="80086"/>
                </a:lnTo>
                <a:lnTo>
                  <a:pt x="954049" y="84239"/>
                </a:lnTo>
                <a:lnTo>
                  <a:pt x="949934" y="88341"/>
                </a:lnTo>
                <a:lnTo>
                  <a:pt x="947889" y="93357"/>
                </a:lnTo>
                <a:lnTo>
                  <a:pt x="947889" y="257797"/>
                </a:lnTo>
                <a:lnTo>
                  <a:pt x="949921" y="262890"/>
                </a:lnTo>
                <a:lnTo>
                  <a:pt x="953960" y="267157"/>
                </a:lnTo>
                <a:lnTo>
                  <a:pt x="958062" y="271373"/>
                </a:lnTo>
                <a:lnTo>
                  <a:pt x="963129" y="273481"/>
                </a:lnTo>
                <a:lnTo>
                  <a:pt x="975207" y="273481"/>
                </a:lnTo>
                <a:lnTo>
                  <a:pt x="980236" y="271373"/>
                </a:lnTo>
                <a:lnTo>
                  <a:pt x="988390" y="262890"/>
                </a:lnTo>
                <a:lnTo>
                  <a:pt x="990447" y="257797"/>
                </a:lnTo>
                <a:lnTo>
                  <a:pt x="990447" y="146862"/>
                </a:lnTo>
                <a:lnTo>
                  <a:pt x="992492" y="140208"/>
                </a:lnTo>
                <a:lnTo>
                  <a:pt x="1000747" y="128181"/>
                </a:lnTo>
                <a:lnTo>
                  <a:pt x="1006386" y="123291"/>
                </a:lnTo>
                <a:lnTo>
                  <a:pt x="1020635" y="115760"/>
                </a:lnTo>
                <a:lnTo>
                  <a:pt x="1028484" y="113880"/>
                </a:lnTo>
                <a:lnTo>
                  <a:pt x="1108557" y="113880"/>
                </a:lnTo>
                <a:lnTo>
                  <a:pt x="1104857" y="105316"/>
                </a:lnTo>
                <a:lnTo>
                  <a:pt x="1099966" y="97548"/>
                </a:lnTo>
                <a:lnTo>
                  <a:pt x="1098293" y="95643"/>
                </a:lnTo>
                <a:lnTo>
                  <a:pt x="990168" y="95643"/>
                </a:lnTo>
                <a:lnTo>
                  <a:pt x="989507" y="91313"/>
                </a:lnTo>
                <a:lnTo>
                  <a:pt x="987628" y="87515"/>
                </a:lnTo>
                <a:lnTo>
                  <a:pt x="980617" y="80086"/>
                </a:lnTo>
                <a:lnTo>
                  <a:pt x="975487" y="78003"/>
                </a:lnTo>
                <a:close/>
              </a:path>
              <a:path w="1115059" h="343535">
                <a:moveTo>
                  <a:pt x="1108557" y="113880"/>
                </a:moveTo>
                <a:lnTo>
                  <a:pt x="1046251" y="113880"/>
                </a:lnTo>
                <a:lnTo>
                  <a:pt x="1053325" y="115620"/>
                </a:lnTo>
                <a:lnTo>
                  <a:pt x="1063231" y="122567"/>
                </a:lnTo>
                <a:lnTo>
                  <a:pt x="1066825" y="127304"/>
                </a:lnTo>
                <a:lnTo>
                  <a:pt x="1069047" y="133286"/>
                </a:lnTo>
                <a:lnTo>
                  <a:pt x="1071321" y="139255"/>
                </a:lnTo>
                <a:lnTo>
                  <a:pt x="1072464" y="146240"/>
                </a:lnTo>
                <a:lnTo>
                  <a:pt x="1072464" y="257797"/>
                </a:lnTo>
                <a:lnTo>
                  <a:pt x="1074483" y="262890"/>
                </a:lnTo>
                <a:lnTo>
                  <a:pt x="1078522" y="267157"/>
                </a:lnTo>
                <a:lnTo>
                  <a:pt x="1082624" y="271373"/>
                </a:lnTo>
                <a:lnTo>
                  <a:pt x="1087691" y="273481"/>
                </a:lnTo>
                <a:lnTo>
                  <a:pt x="1099769" y="273481"/>
                </a:lnTo>
                <a:lnTo>
                  <a:pt x="1104811" y="271373"/>
                </a:lnTo>
                <a:lnTo>
                  <a:pt x="1112951" y="262890"/>
                </a:lnTo>
                <a:lnTo>
                  <a:pt x="1115009" y="257797"/>
                </a:lnTo>
                <a:lnTo>
                  <a:pt x="1115009" y="153530"/>
                </a:lnTo>
                <a:lnTo>
                  <a:pt x="1114608" y="143014"/>
                </a:lnTo>
                <a:lnTo>
                  <a:pt x="1113407" y="132916"/>
                </a:lnTo>
                <a:lnTo>
                  <a:pt x="1111403" y="123235"/>
                </a:lnTo>
                <a:lnTo>
                  <a:pt x="1108557" y="113880"/>
                </a:lnTo>
                <a:close/>
              </a:path>
              <a:path w="1115059" h="343535">
                <a:moveTo>
                  <a:pt x="1045121" y="73469"/>
                </a:moveTo>
                <a:lnTo>
                  <a:pt x="1006394" y="83939"/>
                </a:lnTo>
                <a:lnTo>
                  <a:pt x="990168" y="95643"/>
                </a:lnTo>
                <a:lnTo>
                  <a:pt x="1098293" y="95643"/>
                </a:lnTo>
                <a:lnTo>
                  <a:pt x="1057494" y="74169"/>
                </a:lnTo>
                <a:lnTo>
                  <a:pt x="1045121" y="73469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646738" y="4025214"/>
            <a:ext cx="623570" cy="259715"/>
          </a:xfrm>
          <a:custGeom>
            <a:avLst/>
            <a:gdLst/>
            <a:ahLst/>
            <a:cxnLst/>
            <a:rect l="l" t="t" r="r" b="b"/>
            <a:pathLst>
              <a:path w="623570" h="259714">
                <a:moveTo>
                  <a:pt x="23888" y="0"/>
                </a:moveTo>
                <a:lnTo>
                  <a:pt x="15290" y="0"/>
                </a:lnTo>
                <a:lnTo>
                  <a:pt x="10388" y="1968"/>
                </a:lnTo>
                <a:lnTo>
                  <a:pt x="2082" y="9829"/>
                </a:lnTo>
                <a:lnTo>
                  <a:pt x="0" y="14960"/>
                </a:lnTo>
                <a:lnTo>
                  <a:pt x="24" y="244983"/>
                </a:lnTo>
                <a:lnTo>
                  <a:pt x="1854" y="249732"/>
                </a:lnTo>
                <a:lnTo>
                  <a:pt x="5549" y="253669"/>
                </a:lnTo>
                <a:lnTo>
                  <a:pt x="9309" y="257530"/>
                </a:lnTo>
                <a:lnTo>
                  <a:pt x="14097" y="259473"/>
                </a:lnTo>
                <a:lnTo>
                  <a:pt x="25882" y="259473"/>
                </a:lnTo>
                <a:lnTo>
                  <a:pt x="30810" y="257530"/>
                </a:lnTo>
                <a:lnTo>
                  <a:pt x="38557" y="249796"/>
                </a:lnTo>
                <a:lnTo>
                  <a:pt x="40500" y="244983"/>
                </a:lnTo>
                <a:lnTo>
                  <a:pt x="40500" y="80505"/>
                </a:lnTo>
                <a:lnTo>
                  <a:pt x="93287" y="80505"/>
                </a:lnTo>
                <a:lnTo>
                  <a:pt x="38354" y="7861"/>
                </a:lnTo>
                <a:lnTo>
                  <a:pt x="36360" y="5016"/>
                </a:lnTo>
                <a:lnTo>
                  <a:pt x="33693" y="2997"/>
                </a:lnTo>
                <a:lnTo>
                  <a:pt x="30327" y="1803"/>
                </a:lnTo>
                <a:lnTo>
                  <a:pt x="27025" y="596"/>
                </a:lnTo>
                <a:lnTo>
                  <a:pt x="23888" y="0"/>
                </a:lnTo>
                <a:close/>
              </a:path>
              <a:path w="623570" h="259714">
                <a:moveTo>
                  <a:pt x="93287" y="80505"/>
                </a:moveTo>
                <a:lnTo>
                  <a:pt x="40500" y="80505"/>
                </a:lnTo>
                <a:lnTo>
                  <a:pt x="170268" y="252209"/>
                </a:lnTo>
                <a:lnTo>
                  <a:pt x="184175" y="259473"/>
                </a:lnTo>
                <a:lnTo>
                  <a:pt x="193052" y="259473"/>
                </a:lnTo>
                <a:lnTo>
                  <a:pt x="198120" y="257454"/>
                </a:lnTo>
                <a:lnTo>
                  <a:pt x="206667" y="249364"/>
                </a:lnTo>
                <a:lnTo>
                  <a:pt x="208800" y="244068"/>
                </a:lnTo>
                <a:lnTo>
                  <a:pt x="208800" y="179819"/>
                </a:lnTo>
                <a:lnTo>
                  <a:pt x="168389" y="179819"/>
                </a:lnTo>
                <a:lnTo>
                  <a:pt x="93287" y="80505"/>
                </a:lnTo>
                <a:close/>
              </a:path>
              <a:path w="623570" h="259714">
                <a:moveTo>
                  <a:pt x="194589" y="0"/>
                </a:moveTo>
                <a:lnTo>
                  <a:pt x="182854" y="0"/>
                </a:lnTo>
                <a:lnTo>
                  <a:pt x="178079" y="1943"/>
                </a:lnTo>
                <a:lnTo>
                  <a:pt x="170332" y="9690"/>
                </a:lnTo>
                <a:lnTo>
                  <a:pt x="168389" y="14465"/>
                </a:lnTo>
                <a:lnTo>
                  <a:pt x="168389" y="179819"/>
                </a:lnTo>
                <a:lnTo>
                  <a:pt x="208800" y="179819"/>
                </a:lnTo>
                <a:lnTo>
                  <a:pt x="208775" y="14465"/>
                </a:lnTo>
                <a:lnTo>
                  <a:pt x="206946" y="9829"/>
                </a:lnTo>
                <a:lnTo>
                  <a:pt x="206847" y="9690"/>
                </a:lnTo>
                <a:lnTo>
                  <a:pt x="203161" y="5892"/>
                </a:lnTo>
                <a:lnTo>
                  <a:pt x="199466" y="1968"/>
                </a:lnTo>
                <a:lnTo>
                  <a:pt x="194589" y="0"/>
                </a:lnTo>
                <a:close/>
              </a:path>
              <a:path w="623570" h="259714">
                <a:moveTo>
                  <a:pt x="283298" y="0"/>
                </a:moveTo>
                <a:lnTo>
                  <a:pt x="271284" y="0"/>
                </a:lnTo>
                <a:lnTo>
                  <a:pt x="266103" y="2019"/>
                </a:lnTo>
                <a:lnTo>
                  <a:pt x="257556" y="10109"/>
                </a:lnTo>
                <a:lnTo>
                  <a:pt x="255422" y="15189"/>
                </a:lnTo>
                <a:lnTo>
                  <a:pt x="255422" y="243789"/>
                </a:lnTo>
                <a:lnTo>
                  <a:pt x="257467" y="248881"/>
                </a:lnTo>
                <a:lnTo>
                  <a:pt x="261569" y="253149"/>
                </a:lnTo>
                <a:lnTo>
                  <a:pt x="265671" y="257365"/>
                </a:lnTo>
                <a:lnTo>
                  <a:pt x="270713" y="259473"/>
                </a:lnTo>
                <a:lnTo>
                  <a:pt x="403656" y="259473"/>
                </a:lnTo>
                <a:lnTo>
                  <a:pt x="408686" y="257505"/>
                </a:lnTo>
                <a:lnTo>
                  <a:pt x="417245" y="249643"/>
                </a:lnTo>
                <a:lnTo>
                  <a:pt x="419379" y="244640"/>
                </a:lnTo>
                <a:lnTo>
                  <a:pt x="419379" y="232562"/>
                </a:lnTo>
                <a:lnTo>
                  <a:pt x="417245" y="227520"/>
                </a:lnTo>
                <a:lnTo>
                  <a:pt x="412965" y="223418"/>
                </a:lnTo>
                <a:lnTo>
                  <a:pt x="408749" y="219316"/>
                </a:lnTo>
                <a:lnTo>
                  <a:pt x="403707" y="217271"/>
                </a:lnTo>
                <a:lnTo>
                  <a:pt x="298996" y="217271"/>
                </a:lnTo>
                <a:lnTo>
                  <a:pt x="298974" y="15189"/>
                </a:lnTo>
                <a:lnTo>
                  <a:pt x="296862" y="10198"/>
                </a:lnTo>
                <a:lnTo>
                  <a:pt x="292582" y="6159"/>
                </a:lnTo>
                <a:lnTo>
                  <a:pt x="288366" y="2057"/>
                </a:lnTo>
                <a:lnTo>
                  <a:pt x="283298" y="0"/>
                </a:lnTo>
                <a:close/>
              </a:path>
              <a:path w="623570" h="259714">
                <a:moveTo>
                  <a:pt x="548271" y="0"/>
                </a:moveTo>
                <a:lnTo>
                  <a:pt x="460413" y="0"/>
                </a:lnTo>
                <a:lnTo>
                  <a:pt x="455371" y="2057"/>
                </a:lnTo>
                <a:lnTo>
                  <a:pt x="447116" y="10248"/>
                </a:lnTo>
                <a:lnTo>
                  <a:pt x="445071" y="15303"/>
                </a:lnTo>
                <a:lnTo>
                  <a:pt x="445090" y="243725"/>
                </a:lnTo>
                <a:lnTo>
                  <a:pt x="446938" y="248729"/>
                </a:lnTo>
                <a:lnTo>
                  <a:pt x="450697" y="253060"/>
                </a:lnTo>
                <a:lnTo>
                  <a:pt x="454520" y="257340"/>
                </a:lnTo>
                <a:lnTo>
                  <a:pt x="459613" y="259473"/>
                </a:lnTo>
                <a:lnTo>
                  <a:pt x="472084" y="259473"/>
                </a:lnTo>
                <a:lnTo>
                  <a:pt x="477100" y="257340"/>
                </a:lnTo>
                <a:lnTo>
                  <a:pt x="484962" y="248793"/>
                </a:lnTo>
                <a:lnTo>
                  <a:pt x="486930" y="243725"/>
                </a:lnTo>
                <a:lnTo>
                  <a:pt x="486930" y="161137"/>
                </a:lnTo>
                <a:lnTo>
                  <a:pt x="548271" y="161137"/>
                </a:lnTo>
                <a:lnTo>
                  <a:pt x="586714" y="150291"/>
                </a:lnTo>
                <a:lnTo>
                  <a:pt x="613549" y="120980"/>
                </a:lnTo>
                <a:lnTo>
                  <a:pt x="614128" y="119697"/>
                </a:lnTo>
                <a:lnTo>
                  <a:pt x="486930" y="119697"/>
                </a:lnTo>
                <a:lnTo>
                  <a:pt x="486930" y="41440"/>
                </a:lnTo>
                <a:lnTo>
                  <a:pt x="614645" y="41440"/>
                </a:lnTo>
                <a:lnTo>
                  <a:pt x="613549" y="39052"/>
                </a:lnTo>
                <a:lnTo>
                  <a:pt x="586625" y="10515"/>
                </a:lnTo>
                <a:lnTo>
                  <a:pt x="558649" y="657"/>
                </a:lnTo>
                <a:lnTo>
                  <a:pt x="548271" y="0"/>
                </a:lnTo>
                <a:close/>
              </a:path>
              <a:path w="623570" h="259714">
                <a:moveTo>
                  <a:pt x="614645" y="41440"/>
                </a:moveTo>
                <a:lnTo>
                  <a:pt x="554418" y="41440"/>
                </a:lnTo>
                <a:lnTo>
                  <a:pt x="559866" y="43116"/>
                </a:lnTo>
                <a:lnTo>
                  <a:pt x="564591" y="46482"/>
                </a:lnTo>
                <a:lnTo>
                  <a:pt x="569315" y="49784"/>
                </a:lnTo>
                <a:lnTo>
                  <a:pt x="573163" y="54279"/>
                </a:lnTo>
                <a:lnTo>
                  <a:pt x="579081" y="65671"/>
                </a:lnTo>
                <a:lnTo>
                  <a:pt x="580567" y="72364"/>
                </a:lnTo>
                <a:lnTo>
                  <a:pt x="580567" y="87350"/>
                </a:lnTo>
                <a:lnTo>
                  <a:pt x="579056" y="94094"/>
                </a:lnTo>
                <a:lnTo>
                  <a:pt x="576033" y="100304"/>
                </a:lnTo>
                <a:lnTo>
                  <a:pt x="573074" y="106451"/>
                </a:lnTo>
                <a:lnTo>
                  <a:pt x="569239" y="111239"/>
                </a:lnTo>
                <a:lnTo>
                  <a:pt x="559828" y="118021"/>
                </a:lnTo>
                <a:lnTo>
                  <a:pt x="554418" y="119697"/>
                </a:lnTo>
                <a:lnTo>
                  <a:pt x="614128" y="119697"/>
                </a:lnTo>
                <a:lnTo>
                  <a:pt x="617842" y="111471"/>
                </a:lnTo>
                <a:lnTo>
                  <a:pt x="620910" y="101482"/>
                </a:lnTo>
                <a:lnTo>
                  <a:pt x="622752" y="91012"/>
                </a:lnTo>
                <a:lnTo>
                  <a:pt x="623366" y="80060"/>
                </a:lnTo>
                <a:lnTo>
                  <a:pt x="622752" y="68909"/>
                </a:lnTo>
                <a:lnTo>
                  <a:pt x="620910" y="58356"/>
                </a:lnTo>
                <a:lnTo>
                  <a:pt x="617842" y="48403"/>
                </a:lnTo>
                <a:lnTo>
                  <a:pt x="614645" y="4144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443712" y="4440821"/>
            <a:ext cx="675640" cy="266700"/>
          </a:xfrm>
          <a:custGeom>
            <a:avLst/>
            <a:gdLst/>
            <a:ahLst/>
            <a:cxnLst/>
            <a:rect l="l" t="t" r="r" b="b"/>
            <a:pathLst>
              <a:path w="675640" h="266700">
                <a:moveTo>
                  <a:pt x="26416" y="193509"/>
                </a:moveTo>
                <a:lnTo>
                  <a:pt x="15113" y="193509"/>
                </a:lnTo>
                <a:lnTo>
                  <a:pt x="10033" y="195694"/>
                </a:lnTo>
                <a:lnTo>
                  <a:pt x="5969" y="200088"/>
                </a:lnTo>
                <a:lnTo>
                  <a:pt x="2032" y="204470"/>
                </a:lnTo>
                <a:lnTo>
                  <a:pt x="0" y="209486"/>
                </a:lnTo>
                <a:lnTo>
                  <a:pt x="0" y="218655"/>
                </a:lnTo>
                <a:lnTo>
                  <a:pt x="27432" y="247646"/>
                </a:lnTo>
                <a:lnTo>
                  <a:pt x="70437" y="264421"/>
                </a:lnTo>
                <a:lnTo>
                  <a:pt x="96139" y="266471"/>
                </a:lnTo>
                <a:lnTo>
                  <a:pt x="108331" y="265738"/>
                </a:lnTo>
                <a:lnTo>
                  <a:pt x="151074" y="251697"/>
                </a:lnTo>
                <a:lnTo>
                  <a:pt x="177582" y="224599"/>
                </a:lnTo>
                <a:lnTo>
                  <a:pt x="95377" y="224599"/>
                </a:lnTo>
                <a:lnTo>
                  <a:pt x="86377" y="224201"/>
                </a:lnTo>
                <a:lnTo>
                  <a:pt x="48228" y="210312"/>
                </a:lnTo>
                <a:lnTo>
                  <a:pt x="31115" y="195503"/>
                </a:lnTo>
                <a:lnTo>
                  <a:pt x="26416" y="193509"/>
                </a:lnTo>
                <a:close/>
              </a:path>
              <a:path w="675640" h="266700">
                <a:moveTo>
                  <a:pt x="97155" y="0"/>
                </a:moveTo>
                <a:lnTo>
                  <a:pt x="51308" y="8966"/>
                </a:lnTo>
                <a:lnTo>
                  <a:pt x="19304" y="34683"/>
                </a:lnTo>
                <a:lnTo>
                  <a:pt x="7620" y="73723"/>
                </a:lnTo>
                <a:lnTo>
                  <a:pt x="8001" y="82141"/>
                </a:lnTo>
                <a:lnTo>
                  <a:pt x="25538" y="121784"/>
                </a:lnTo>
                <a:lnTo>
                  <a:pt x="63039" y="144388"/>
                </a:lnTo>
                <a:lnTo>
                  <a:pt x="95142" y="153618"/>
                </a:lnTo>
                <a:lnTo>
                  <a:pt x="103028" y="155957"/>
                </a:lnTo>
                <a:lnTo>
                  <a:pt x="140589" y="179387"/>
                </a:lnTo>
                <a:lnTo>
                  <a:pt x="143129" y="199034"/>
                </a:lnTo>
                <a:lnTo>
                  <a:pt x="141097" y="204330"/>
                </a:lnTo>
                <a:lnTo>
                  <a:pt x="104775" y="224599"/>
                </a:lnTo>
                <a:lnTo>
                  <a:pt x="177582" y="224599"/>
                </a:lnTo>
                <a:lnTo>
                  <a:pt x="179123" y="222047"/>
                </a:lnTo>
                <a:lnTo>
                  <a:pt x="182895" y="212751"/>
                </a:lnTo>
                <a:lnTo>
                  <a:pt x="185167" y="202868"/>
                </a:lnTo>
                <a:lnTo>
                  <a:pt x="185928" y="192392"/>
                </a:lnTo>
                <a:lnTo>
                  <a:pt x="185523" y="182853"/>
                </a:lnTo>
                <a:lnTo>
                  <a:pt x="171656" y="145918"/>
                </a:lnTo>
                <a:lnTo>
                  <a:pt x="134493" y="121145"/>
                </a:lnTo>
                <a:lnTo>
                  <a:pt x="101727" y="111137"/>
                </a:lnTo>
                <a:lnTo>
                  <a:pt x="94319" y="109037"/>
                </a:lnTo>
                <a:lnTo>
                  <a:pt x="56309" y="90044"/>
                </a:lnTo>
                <a:lnTo>
                  <a:pt x="52197" y="85458"/>
                </a:lnTo>
                <a:lnTo>
                  <a:pt x="50165" y="79641"/>
                </a:lnTo>
                <a:lnTo>
                  <a:pt x="50165" y="66484"/>
                </a:lnTo>
                <a:lnTo>
                  <a:pt x="83391" y="42475"/>
                </a:lnTo>
                <a:lnTo>
                  <a:pt x="97155" y="41427"/>
                </a:lnTo>
                <a:lnTo>
                  <a:pt x="182499" y="41427"/>
                </a:lnTo>
                <a:lnTo>
                  <a:pt x="182499" y="40208"/>
                </a:lnTo>
                <a:lnTo>
                  <a:pt x="149994" y="11630"/>
                </a:lnTo>
                <a:lnTo>
                  <a:pt x="108293" y="469"/>
                </a:lnTo>
                <a:lnTo>
                  <a:pt x="97155" y="0"/>
                </a:lnTo>
                <a:close/>
              </a:path>
              <a:path w="675640" h="266700">
                <a:moveTo>
                  <a:pt x="182499" y="41427"/>
                </a:moveTo>
                <a:lnTo>
                  <a:pt x="103632" y="41427"/>
                </a:lnTo>
                <a:lnTo>
                  <a:pt x="110236" y="42405"/>
                </a:lnTo>
                <a:lnTo>
                  <a:pt x="123444" y="46266"/>
                </a:lnTo>
                <a:lnTo>
                  <a:pt x="129540" y="48831"/>
                </a:lnTo>
                <a:lnTo>
                  <a:pt x="135001" y="52019"/>
                </a:lnTo>
                <a:lnTo>
                  <a:pt x="140462" y="55156"/>
                </a:lnTo>
                <a:lnTo>
                  <a:pt x="145034" y="58775"/>
                </a:lnTo>
                <a:lnTo>
                  <a:pt x="148717" y="62877"/>
                </a:lnTo>
                <a:lnTo>
                  <a:pt x="152400" y="66065"/>
                </a:lnTo>
                <a:lnTo>
                  <a:pt x="156464" y="67652"/>
                </a:lnTo>
                <a:lnTo>
                  <a:pt x="166497" y="67652"/>
                </a:lnTo>
                <a:lnTo>
                  <a:pt x="171577" y="65493"/>
                </a:lnTo>
                <a:lnTo>
                  <a:pt x="180213" y="56832"/>
                </a:lnTo>
                <a:lnTo>
                  <a:pt x="182463" y="52019"/>
                </a:lnTo>
                <a:lnTo>
                  <a:pt x="182499" y="41427"/>
                </a:lnTo>
                <a:close/>
              </a:path>
              <a:path w="675640" h="266700">
                <a:moveTo>
                  <a:pt x="243078" y="3149"/>
                </a:moveTo>
                <a:lnTo>
                  <a:pt x="233553" y="3149"/>
                </a:lnTo>
                <a:lnTo>
                  <a:pt x="228346" y="5346"/>
                </a:lnTo>
                <a:lnTo>
                  <a:pt x="220218" y="14122"/>
                </a:lnTo>
                <a:lnTo>
                  <a:pt x="218186" y="19126"/>
                </a:lnTo>
                <a:lnTo>
                  <a:pt x="218248" y="247332"/>
                </a:lnTo>
                <a:lnTo>
                  <a:pt x="220091" y="252222"/>
                </a:lnTo>
                <a:lnTo>
                  <a:pt x="223980" y="256641"/>
                </a:lnTo>
                <a:lnTo>
                  <a:pt x="227711" y="260832"/>
                </a:lnTo>
                <a:lnTo>
                  <a:pt x="232664" y="262966"/>
                </a:lnTo>
                <a:lnTo>
                  <a:pt x="244856" y="262966"/>
                </a:lnTo>
                <a:lnTo>
                  <a:pt x="249936" y="260832"/>
                </a:lnTo>
                <a:lnTo>
                  <a:pt x="257810" y="252285"/>
                </a:lnTo>
                <a:lnTo>
                  <a:pt x="259672" y="247332"/>
                </a:lnTo>
                <a:lnTo>
                  <a:pt x="259715" y="88900"/>
                </a:lnTo>
                <a:lnTo>
                  <a:pt x="308937" y="88900"/>
                </a:lnTo>
                <a:lnTo>
                  <a:pt x="258445" y="12382"/>
                </a:lnTo>
                <a:lnTo>
                  <a:pt x="256159" y="9537"/>
                </a:lnTo>
                <a:lnTo>
                  <a:pt x="253365" y="7277"/>
                </a:lnTo>
                <a:lnTo>
                  <a:pt x="249756" y="5600"/>
                </a:lnTo>
                <a:lnTo>
                  <a:pt x="246380" y="3975"/>
                </a:lnTo>
                <a:lnTo>
                  <a:pt x="243078" y="3149"/>
                </a:lnTo>
                <a:close/>
              </a:path>
              <a:path w="675640" h="266700">
                <a:moveTo>
                  <a:pt x="459867" y="90614"/>
                </a:moveTo>
                <a:lnTo>
                  <a:pt x="416052" y="90614"/>
                </a:lnTo>
                <a:lnTo>
                  <a:pt x="416052" y="247332"/>
                </a:lnTo>
                <a:lnTo>
                  <a:pt x="418084" y="252425"/>
                </a:lnTo>
                <a:lnTo>
                  <a:pt x="422275" y="256641"/>
                </a:lnTo>
                <a:lnTo>
                  <a:pt x="426593" y="260858"/>
                </a:lnTo>
                <a:lnTo>
                  <a:pt x="431800" y="262966"/>
                </a:lnTo>
                <a:lnTo>
                  <a:pt x="444119" y="262966"/>
                </a:lnTo>
                <a:lnTo>
                  <a:pt x="449326" y="260858"/>
                </a:lnTo>
                <a:lnTo>
                  <a:pt x="453608" y="256552"/>
                </a:lnTo>
                <a:lnTo>
                  <a:pt x="457835" y="252425"/>
                </a:lnTo>
                <a:lnTo>
                  <a:pt x="459867" y="247332"/>
                </a:lnTo>
                <a:lnTo>
                  <a:pt x="459867" y="90614"/>
                </a:lnTo>
                <a:close/>
              </a:path>
              <a:path w="675640" h="266700">
                <a:moveTo>
                  <a:pt x="308937" y="88900"/>
                </a:moveTo>
                <a:lnTo>
                  <a:pt x="259715" y="88900"/>
                </a:lnTo>
                <a:lnTo>
                  <a:pt x="320802" y="183083"/>
                </a:lnTo>
                <a:lnTo>
                  <a:pt x="334772" y="191973"/>
                </a:lnTo>
                <a:lnTo>
                  <a:pt x="341630" y="191973"/>
                </a:lnTo>
                <a:lnTo>
                  <a:pt x="387118" y="134594"/>
                </a:lnTo>
                <a:lnTo>
                  <a:pt x="339090" y="134594"/>
                </a:lnTo>
                <a:lnTo>
                  <a:pt x="308937" y="88900"/>
                </a:lnTo>
                <a:close/>
              </a:path>
              <a:path w="675640" h="266700">
                <a:moveTo>
                  <a:pt x="431419" y="2806"/>
                </a:moveTo>
                <a:lnTo>
                  <a:pt x="425323" y="5943"/>
                </a:lnTo>
                <a:lnTo>
                  <a:pt x="420751" y="12547"/>
                </a:lnTo>
                <a:lnTo>
                  <a:pt x="339090" y="134594"/>
                </a:lnTo>
                <a:lnTo>
                  <a:pt x="387118" y="134594"/>
                </a:lnTo>
                <a:lnTo>
                  <a:pt x="416052" y="90614"/>
                </a:lnTo>
                <a:lnTo>
                  <a:pt x="459867" y="90614"/>
                </a:lnTo>
                <a:lnTo>
                  <a:pt x="459867" y="18389"/>
                </a:lnTo>
                <a:lnTo>
                  <a:pt x="457835" y="13296"/>
                </a:lnTo>
                <a:lnTo>
                  <a:pt x="453517" y="9474"/>
                </a:lnTo>
                <a:lnTo>
                  <a:pt x="449326" y="5600"/>
                </a:lnTo>
                <a:lnTo>
                  <a:pt x="444500" y="3492"/>
                </a:lnTo>
                <a:lnTo>
                  <a:pt x="439039" y="3149"/>
                </a:lnTo>
                <a:lnTo>
                  <a:pt x="431419" y="2806"/>
                </a:lnTo>
                <a:close/>
              </a:path>
              <a:path w="675640" h="266700">
                <a:moveTo>
                  <a:pt x="515620" y="193509"/>
                </a:moveTo>
                <a:lnTo>
                  <a:pt x="504317" y="193509"/>
                </a:lnTo>
                <a:lnTo>
                  <a:pt x="499237" y="195694"/>
                </a:lnTo>
                <a:lnTo>
                  <a:pt x="491109" y="204470"/>
                </a:lnTo>
                <a:lnTo>
                  <a:pt x="489077" y="209486"/>
                </a:lnTo>
                <a:lnTo>
                  <a:pt x="489077" y="218655"/>
                </a:lnTo>
                <a:lnTo>
                  <a:pt x="516572" y="247646"/>
                </a:lnTo>
                <a:lnTo>
                  <a:pt x="559593" y="264421"/>
                </a:lnTo>
                <a:lnTo>
                  <a:pt x="585343" y="266471"/>
                </a:lnTo>
                <a:lnTo>
                  <a:pt x="597533" y="265738"/>
                </a:lnTo>
                <a:lnTo>
                  <a:pt x="640222" y="251697"/>
                </a:lnTo>
                <a:lnTo>
                  <a:pt x="666711" y="224599"/>
                </a:lnTo>
                <a:lnTo>
                  <a:pt x="584581" y="224599"/>
                </a:lnTo>
                <a:lnTo>
                  <a:pt x="575579" y="224201"/>
                </a:lnTo>
                <a:lnTo>
                  <a:pt x="537368" y="210312"/>
                </a:lnTo>
                <a:lnTo>
                  <a:pt x="520192" y="195503"/>
                </a:lnTo>
                <a:lnTo>
                  <a:pt x="515620" y="193509"/>
                </a:lnTo>
                <a:close/>
              </a:path>
              <a:path w="675640" h="266700">
                <a:moveTo>
                  <a:pt x="586232" y="0"/>
                </a:moveTo>
                <a:lnTo>
                  <a:pt x="540512" y="8966"/>
                </a:lnTo>
                <a:lnTo>
                  <a:pt x="508508" y="34683"/>
                </a:lnTo>
                <a:lnTo>
                  <a:pt x="496824" y="73723"/>
                </a:lnTo>
                <a:lnTo>
                  <a:pt x="497205" y="82141"/>
                </a:lnTo>
                <a:lnTo>
                  <a:pt x="514689" y="121784"/>
                </a:lnTo>
                <a:lnTo>
                  <a:pt x="552243" y="144388"/>
                </a:lnTo>
                <a:lnTo>
                  <a:pt x="584293" y="153618"/>
                </a:lnTo>
                <a:lnTo>
                  <a:pt x="592185" y="155957"/>
                </a:lnTo>
                <a:lnTo>
                  <a:pt x="625348" y="174371"/>
                </a:lnTo>
                <a:lnTo>
                  <a:pt x="629793" y="179387"/>
                </a:lnTo>
                <a:lnTo>
                  <a:pt x="632079" y="185648"/>
                </a:lnTo>
                <a:lnTo>
                  <a:pt x="632192" y="192392"/>
                </a:lnTo>
                <a:lnTo>
                  <a:pt x="632206" y="199034"/>
                </a:lnTo>
                <a:lnTo>
                  <a:pt x="630301" y="204330"/>
                </a:lnTo>
                <a:lnTo>
                  <a:pt x="593852" y="224599"/>
                </a:lnTo>
                <a:lnTo>
                  <a:pt x="666711" y="224599"/>
                </a:lnTo>
                <a:lnTo>
                  <a:pt x="668274" y="222047"/>
                </a:lnTo>
                <a:lnTo>
                  <a:pt x="672084" y="212751"/>
                </a:lnTo>
                <a:lnTo>
                  <a:pt x="674370" y="202868"/>
                </a:lnTo>
                <a:lnTo>
                  <a:pt x="675132" y="192392"/>
                </a:lnTo>
                <a:lnTo>
                  <a:pt x="674727" y="182853"/>
                </a:lnTo>
                <a:lnTo>
                  <a:pt x="660860" y="145918"/>
                </a:lnTo>
                <a:lnTo>
                  <a:pt x="623570" y="121145"/>
                </a:lnTo>
                <a:lnTo>
                  <a:pt x="590804" y="111137"/>
                </a:lnTo>
                <a:lnTo>
                  <a:pt x="583451" y="109037"/>
                </a:lnTo>
                <a:lnTo>
                  <a:pt x="545389" y="90044"/>
                </a:lnTo>
                <a:lnTo>
                  <a:pt x="539242" y="79641"/>
                </a:lnTo>
                <a:lnTo>
                  <a:pt x="539242" y="66484"/>
                </a:lnTo>
                <a:lnTo>
                  <a:pt x="541020" y="61112"/>
                </a:lnTo>
                <a:lnTo>
                  <a:pt x="544703" y="56553"/>
                </a:lnTo>
                <a:lnTo>
                  <a:pt x="548239" y="52019"/>
                </a:lnTo>
                <a:lnTo>
                  <a:pt x="586232" y="41427"/>
                </a:lnTo>
                <a:lnTo>
                  <a:pt x="671576" y="41427"/>
                </a:lnTo>
                <a:lnTo>
                  <a:pt x="671576" y="40208"/>
                </a:lnTo>
                <a:lnTo>
                  <a:pt x="639179" y="11630"/>
                </a:lnTo>
                <a:lnTo>
                  <a:pt x="597425" y="469"/>
                </a:lnTo>
                <a:lnTo>
                  <a:pt x="586232" y="0"/>
                </a:lnTo>
                <a:close/>
              </a:path>
              <a:path w="675640" h="266700">
                <a:moveTo>
                  <a:pt x="671576" y="41427"/>
                </a:moveTo>
                <a:lnTo>
                  <a:pt x="592836" y="41427"/>
                </a:lnTo>
                <a:lnTo>
                  <a:pt x="599440" y="42405"/>
                </a:lnTo>
                <a:lnTo>
                  <a:pt x="612648" y="46266"/>
                </a:lnTo>
                <a:lnTo>
                  <a:pt x="618617" y="48831"/>
                </a:lnTo>
                <a:lnTo>
                  <a:pt x="624078" y="52019"/>
                </a:lnTo>
                <a:lnTo>
                  <a:pt x="629666" y="55156"/>
                </a:lnTo>
                <a:lnTo>
                  <a:pt x="634238" y="58775"/>
                </a:lnTo>
                <a:lnTo>
                  <a:pt x="637794" y="62877"/>
                </a:lnTo>
                <a:lnTo>
                  <a:pt x="641604" y="66065"/>
                </a:lnTo>
                <a:lnTo>
                  <a:pt x="645541" y="67652"/>
                </a:lnTo>
                <a:lnTo>
                  <a:pt x="655701" y="67652"/>
                </a:lnTo>
                <a:lnTo>
                  <a:pt x="660654" y="65493"/>
                </a:lnTo>
                <a:lnTo>
                  <a:pt x="665024" y="61112"/>
                </a:lnTo>
                <a:lnTo>
                  <a:pt x="669417" y="56832"/>
                </a:lnTo>
                <a:lnTo>
                  <a:pt x="671542" y="52019"/>
                </a:lnTo>
                <a:lnTo>
                  <a:pt x="671576" y="41427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17200" y="4922875"/>
            <a:ext cx="889000" cy="270510"/>
          </a:xfrm>
          <a:custGeom>
            <a:avLst/>
            <a:gdLst/>
            <a:ahLst/>
            <a:cxnLst/>
            <a:rect l="l" t="t" r="r" b="b"/>
            <a:pathLst>
              <a:path w="889000" h="270510">
                <a:moveTo>
                  <a:pt x="17487" y="135801"/>
                </a:moveTo>
                <a:lnTo>
                  <a:pt x="13119" y="136906"/>
                </a:lnTo>
                <a:lnTo>
                  <a:pt x="3784" y="143395"/>
                </a:lnTo>
                <a:lnTo>
                  <a:pt x="800" y="148043"/>
                </a:lnTo>
                <a:lnTo>
                  <a:pt x="0" y="158864"/>
                </a:lnTo>
                <a:lnTo>
                  <a:pt x="1397" y="163842"/>
                </a:lnTo>
                <a:lnTo>
                  <a:pt x="29995" y="190890"/>
                </a:lnTo>
                <a:lnTo>
                  <a:pt x="70476" y="203020"/>
                </a:lnTo>
                <a:lnTo>
                  <a:pt x="80797" y="203517"/>
                </a:lnTo>
                <a:lnTo>
                  <a:pt x="89931" y="203095"/>
                </a:lnTo>
                <a:lnTo>
                  <a:pt x="130643" y="188329"/>
                </a:lnTo>
                <a:lnTo>
                  <a:pt x="148670" y="165925"/>
                </a:lnTo>
                <a:lnTo>
                  <a:pt x="83362" y="165925"/>
                </a:lnTo>
                <a:lnTo>
                  <a:pt x="75595" y="165546"/>
                </a:lnTo>
                <a:lnTo>
                  <a:pt x="40476" y="148212"/>
                </a:lnTo>
                <a:lnTo>
                  <a:pt x="31927" y="138925"/>
                </a:lnTo>
                <a:lnTo>
                  <a:pt x="27457" y="136588"/>
                </a:lnTo>
                <a:lnTo>
                  <a:pt x="17487" y="135801"/>
                </a:lnTo>
                <a:close/>
              </a:path>
              <a:path w="889000" h="270510">
                <a:moveTo>
                  <a:pt x="86055" y="0"/>
                </a:moveTo>
                <a:lnTo>
                  <a:pt x="78994" y="0"/>
                </a:lnTo>
                <a:lnTo>
                  <a:pt x="69800" y="438"/>
                </a:lnTo>
                <a:lnTo>
                  <a:pt x="29635" y="15595"/>
                </a:lnTo>
                <a:lnTo>
                  <a:pt x="9045" y="49945"/>
                </a:lnTo>
                <a:lnTo>
                  <a:pt x="8484" y="59664"/>
                </a:lnTo>
                <a:lnTo>
                  <a:pt x="8828" y="66069"/>
                </a:lnTo>
                <a:lnTo>
                  <a:pt x="37731" y="106997"/>
                </a:lnTo>
                <a:lnTo>
                  <a:pt x="83693" y="122809"/>
                </a:lnTo>
                <a:lnTo>
                  <a:pt x="90131" y="124828"/>
                </a:lnTo>
                <a:lnTo>
                  <a:pt x="101523" y="129273"/>
                </a:lnTo>
                <a:lnTo>
                  <a:pt x="105791" y="131775"/>
                </a:lnTo>
                <a:lnTo>
                  <a:pt x="111544" y="137363"/>
                </a:lnTo>
                <a:lnTo>
                  <a:pt x="113004" y="141008"/>
                </a:lnTo>
                <a:lnTo>
                  <a:pt x="113004" y="150342"/>
                </a:lnTo>
                <a:lnTo>
                  <a:pt x="83362" y="165925"/>
                </a:lnTo>
                <a:lnTo>
                  <a:pt x="148670" y="165925"/>
                </a:lnTo>
                <a:lnTo>
                  <a:pt x="150445" y="161763"/>
                </a:lnTo>
                <a:lnTo>
                  <a:pt x="152411" y="153454"/>
                </a:lnTo>
                <a:lnTo>
                  <a:pt x="153073" y="144475"/>
                </a:lnTo>
                <a:lnTo>
                  <a:pt x="152715" y="136881"/>
                </a:lnTo>
                <a:lnTo>
                  <a:pt x="132143" y="100304"/>
                </a:lnTo>
                <a:lnTo>
                  <a:pt x="125818" y="95808"/>
                </a:lnTo>
                <a:lnTo>
                  <a:pt x="119011" y="92278"/>
                </a:lnTo>
                <a:lnTo>
                  <a:pt x="104432" y="87096"/>
                </a:lnTo>
                <a:lnTo>
                  <a:pt x="96939" y="84810"/>
                </a:lnTo>
                <a:lnTo>
                  <a:pt x="89255" y="82880"/>
                </a:lnTo>
                <a:lnTo>
                  <a:pt x="81330" y="80594"/>
                </a:lnTo>
                <a:lnTo>
                  <a:pt x="49860" y="52781"/>
                </a:lnTo>
                <a:lnTo>
                  <a:pt x="51117" y="49072"/>
                </a:lnTo>
                <a:lnTo>
                  <a:pt x="56134" y="43726"/>
                </a:lnTo>
                <a:lnTo>
                  <a:pt x="59601" y="41732"/>
                </a:lnTo>
                <a:lnTo>
                  <a:pt x="68491" y="39052"/>
                </a:lnTo>
                <a:lnTo>
                  <a:pt x="73126" y="38366"/>
                </a:lnTo>
                <a:lnTo>
                  <a:pt x="148719" y="38366"/>
                </a:lnTo>
                <a:lnTo>
                  <a:pt x="148539" y="35433"/>
                </a:lnTo>
                <a:lnTo>
                  <a:pt x="116395" y="6896"/>
                </a:lnTo>
                <a:lnTo>
                  <a:pt x="93433" y="838"/>
                </a:lnTo>
                <a:lnTo>
                  <a:pt x="86055" y="0"/>
                </a:lnTo>
                <a:close/>
              </a:path>
              <a:path w="889000" h="270510">
                <a:moveTo>
                  <a:pt x="148719" y="38366"/>
                </a:moveTo>
                <a:lnTo>
                  <a:pt x="85826" y="38366"/>
                </a:lnTo>
                <a:lnTo>
                  <a:pt x="92951" y="39725"/>
                </a:lnTo>
                <a:lnTo>
                  <a:pt x="99326" y="42468"/>
                </a:lnTo>
                <a:lnTo>
                  <a:pt x="105714" y="45148"/>
                </a:lnTo>
                <a:lnTo>
                  <a:pt x="111057" y="49072"/>
                </a:lnTo>
                <a:lnTo>
                  <a:pt x="115316" y="54178"/>
                </a:lnTo>
                <a:lnTo>
                  <a:pt x="118783" y="57708"/>
                </a:lnTo>
                <a:lnTo>
                  <a:pt x="122999" y="59664"/>
                </a:lnTo>
                <a:lnTo>
                  <a:pt x="127952" y="60071"/>
                </a:lnTo>
                <a:lnTo>
                  <a:pt x="132905" y="60413"/>
                </a:lnTo>
                <a:lnTo>
                  <a:pt x="137464" y="59067"/>
                </a:lnTo>
                <a:lnTo>
                  <a:pt x="141617" y="56057"/>
                </a:lnTo>
                <a:lnTo>
                  <a:pt x="146862" y="51549"/>
                </a:lnTo>
                <a:lnTo>
                  <a:pt x="149288" y="46532"/>
                </a:lnTo>
                <a:lnTo>
                  <a:pt x="148882" y="41021"/>
                </a:lnTo>
                <a:lnTo>
                  <a:pt x="148719" y="38366"/>
                </a:lnTo>
                <a:close/>
              </a:path>
              <a:path w="889000" h="270510">
                <a:moveTo>
                  <a:pt x="206679" y="3505"/>
                </a:moveTo>
                <a:lnTo>
                  <a:pt x="194437" y="3505"/>
                </a:lnTo>
                <a:lnTo>
                  <a:pt x="189407" y="5562"/>
                </a:lnTo>
                <a:lnTo>
                  <a:pt x="181190" y="13766"/>
                </a:lnTo>
                <a:lnTo>
                  <a:pt x="179146" y="18796"/>
                </a:lnTo>
                <a:lnTo>
                  <a:pt x="179146" y="254584"/>
                </a:lnTo>
                <a:lnTo>
                  <a:pt x="181190" y="259740"/>
                </a:lnTo>
                <a:lnTo>
                  <a:pt x="189407" y="267931"/>
                </a:lnTo>
                <a:lnTo>
                  <a:pt x="194437" y="269989"/>
                </a:lnTo>
                <a:lnTo>
                  <a:pt x="206743" y="269989"/>
                </a:lnTo>
                <a:lnTo>
                  <a:pt x="211874" y="267855"/>
                </a:lnTo>
                <a:lnTo>
                  <a:pt x="219722" y="259308"/>
                </a:lnTo>
                <a:lnTo>
                  <a:pt x="221691" y="254241"/>
                </a:lnTo>
                <a:lnTo>
                  <a:pt x="221691" y="182765"/>
                </a:lnTo>
                <a:lnTo>
                  <a:pt x="331608" y="182765"/>
                </a:lnTo>
                <a:lnTo>
                  <a:pt x="332015" y="182461"/>
                </a:lnTo>
                <a:lnTo>
                  <a:pt x="340625" y="174063"/>
                </a:lnTo>
                <a:lnTo>
                  <a:pt x="348165" y="164478"/>
                </a:lnTo>
                <a:lnTo>
                  <a:pt x="349401" y="162420"/>
                </a:lnTo>
                <a:lnTo>
                  <a:pt x="272529" y="162420"/>
                </a:lnTo>
                <a:lnTo>
                  <a:pt x="265071" y="161944"/>
                </a:lnTo>
                <a:lnTo>
                  <a:pt x="230675" y="139950"/>
                </a:lnTo>
                <a:lnTo>
                  <a:pt x="220243" y="102095"/>
                </a:lnTo>
                <a:lnTo>
                  <a:pt x="220664" y="93453"/>
                </a:lnTo>
                <a:lnTo>
                  <a:pt x="239901" y="54062"/>
                </a:lnTo>
                <a:lnTo>
                  <a:pt x="272529" y="42214"/>
                </a:lnTo>
                <a:lnTo>
                  <a:pt x="349693" y="42214"/>
                </a:lnTo>
                <a:lnTo>
                  <a:pt x="348153" y="39662"/>
                </a:lnTo>
                <a:lnTo>
                  <a:pt x="340579" y="30141"/>
                </a:lnTo>
                <a:lnTo>
                  <a:pt x="331914" y="21847"/>
                </a:lnTo>
                <a:lnTo>
                  <a:pt x="331786" y="21755"/>
                </a:lnTo>
                <a:lnTo>
                  <a:pt x="221513" y="21755"/>
                </a:lnTo>
                <a:lnTo>
                  <a:pt x="220929" y="17132"/>
                </a:lnTo>
                <a:lnTo>
                  <a:pt x="218998" y="13131"/>
                </a:lnTo>
                <a:lnTo>
                  <a:pt x="215709" y="9753"/>
                </a:lnTo>
                <a:lnTo>
                  <a:pt x="211833" y="5638"/>
                </a:lnTo>
                <a:lnTo>
                  <a:pt x="206679" y="3505"/>
                </a:lnTo>
                <a:close/>
              </a:path>
              <a:path w="889000" h="270510">
                <a:moveTo>
                  <a:pt x="331608" y="182765"/>
                </a:moveTo>
                <a:lnTo>
                  <a:pt x="221691" y="182765"/>
                </a:lnTo>
                <a:lnTo>
                  <a:pt x="223443" y="184213"/>
                </a:lnTo>
                <a:lnTo>
                  <a:pt x="262577" y="201744"/>
                </a:lnTo>
                <a:lnTo>
                  <a:pt x="276377" y="202831"/>
                </a:lnTo>
                <a:lnTo>
                  <a:pt x="288829" y="202009"/>
                </a:lnTo>
                <a:lnTo>
                  <a:pt x="300639" y="199543"/>
                </a:lnTo>
                <a:lnTo>
                  <a:pt x="311808" y="195432"/>
                </a:lnTo>
                <a:lnTo>
                  <a:pt x="322338" y="189674"/>
                </a:lnTo>
                <a:lnTo>
                  <a:pt x="331608" y="182765"/>
                </a:lnTo>
                <a:close/>
              </a:path>
              <a:path w="889000" h="270510">
                <a:moveTo>
                  <a:pt x="349693" y="42214"/>
                </a:moveTo>
                <a:lnTo>
                  <a:pt x="272529" y="42214"/>
                </a:lnTo>
                <a:lnTo>
                  <a:pt x="279977" y="42695"/>
                </a:lnTo>
                <a:lnTo>
                  <a:pt x="286946" y="44137"/>
                </a:lnTo>
                <a:lnTo>
                  <a:pt x="317893" y="70916"/>
                </a:lnTo>
                <a:lnTo>
                  <a:pt x="324726" y="102095"/>
                </a:lnTo>
                <a:lnTo>
                  <a:pt x="324294" y="110627"/>
                </a:lnTo>
                <a:lnTo>
                  <a:pt x="304912" y="150627"/>
                </a:lnTo>
                <a:lnTo>
                  <a:pt x="272529" y="162420"/>
                </a:lnTo>
                <a:lnTo>
                  <a:pt x="349401" y="162420"/>
                </a:lnTo>
                <a:lnTo>
                  <a:pt x="365850" y="116121"/>
                </a:lnTo>
                <a:lnTo>
                  <a:pt x="366598" y="102095"/>
                </a:lnTo>
                <a:lnTo>
                  <a:pt x="365850" y="87977"/>
                </a:lnTo>
                <a:lnTo>
                  <a:pt x="363607" y="74655"/>
                </a:lnTo>
                <a:lnTo>
                  <a:pt x="359868" y="62131"/>
                </a:lnTo>
                <a:lnTo>
                  <a:pt x="354634" y="50406"/>
                </a:lnTo>
                <a:lnTo>
                  <a:pt x="349693" y="42214"/>
                </a:lnTo>
                <a:close/>
              </a:path>
              <a:path w="889000" h="270510">
                <a:moveTo>
                  <a:pt x="275691" y="1803"/>
                </a:moveTo>
                <a:lnTo>
                  <a:pt x="235165" y="11734"/>
                </a:lnTo>
                <a:lnTo>
                  <a:pt x="221513" y="21755"/>
                </a:lnTo>
                <a:lnTo>
                  <a:pt x="331786" y="21755"/>
                </a:lnTo>
                <a:lnTo>
                  <a:pt x="288304" y="2613"/>
                </a:lnTo>
                <a:lnTo>
                  <a:pt x="275691" y="1803"/>
                </a:lnTo>
                <a:close/>
              </a:path>
              <a:path w="889000" h="270510">
                <a:moveTo>
                  <a:pt x="471258" y="0"/>
                </a:moveTo>
                <a:lnTo>
                  <a:pt x="425208" y="13246"/>
                </a:lnTo>
                <a:lnTo>
                  <a:pt x="392925" y="49212"/>
                </a:lnTo>
                <a:lnTo>
                  <a:pt x="381781" y="87106"/>
                </a:lnTo>
                <a:lnTo>
                  <a:pt x="381038" y="101422"/>
                </a:lnTo>
                <a:lnTo>
                  <a:pt x="381769" y="115533"/>
                </a:lnTo>
                <a:lnTo>
                  <a:pt x="392747" y="153454"/>
                </a:lnTo>
                <a:lnTo>
                  <a:pt x="425208" y="190017"/>
                </a:lnTo>
                <a:lnTo>
                  <a:pt x="471944" y="203517"/>
                </a:lnTo>
                <a:lnTo>
                  <a:pt x="479700" y="203169"/>
                </a:lnTo>
                <a:lnTo>
                  <a:pt x="519444" y="187821"/>
                </a:lnTo>
                <a:lnTo>
                  <a:pt x="525957" y="182549"/>
                </a:lnTo>
                <a:lnTo>
                  <a:pt x="568058" y="182549"/>
                </a:lnTo>
                <a:lnTo>
                  <a:pt x="568058" y="163106"/>
                </a:lnTo>
                <a:lnTo>
                  <a:pt x="474764" y="163106"/>
                </a:lnTo>
                <a:lnTo>
                  <a:pt x="467484" y="162608"/>
                </a:lnTo>
                <a:lnTo>
                  <a:pt x="433157" y="139875"/>
                </a:lnTo>
                <a:lnTo>
                  <a:pt x="422478" y="101422"/>
                </a:lnTo>
                <a:lnTo>
                  <a:pt x="422911" y="92566"/>
                </a:lnTo>
                <a:lnTo>
                  <a:pt x="437515" y="57250"/>
                </a:lnTo>
                <a:lnTo>
                  <a:pt x="474764" y="40411"/>
                </a:lnTo>
                <a:lnTo>
                  <a:pt x="568058" y="40411"/>
                </a:lnTo>
                <a:lnTo>
                  <a:pt x="568058" y="19621"/>
                </a:lnTo>
                <a:lnTo>
                  <a:pt x="526021" y="19621"/>
                </a:lnTo>
                <a:lnTo>
                  <a:pt x="520597" y="15361"/>
                </a:lnTo>
                <a:lnTo>
                  <a:pt x="514745" y="11569"/>
                </a:lnTo>
                <a:lnTo>
                  <a:pt x="479316" y="337"/>
                </a:lnTo>
                <a:lnTo>
                  <a:pt x="471258" y="0"/>
                </a:lnTo>
                <a:close/>
              </a:path>
              <a:path w="889000" h="270510">
                <a:moveTo>
                  <a:pt x="568058" y="182549"/>
                </a:moveTo>
                <a:lnTo>
                  <a:pt x="525957" y="182549"/>
                </a:lnTo>
                <a:lnTo>
                  <a:pt x="526694" y="186740"/>
                </a:lnTo>
                <a:lnTo>
                  <a:pt x="528599" y="190449"/>
                </a:lnTo>
                <a:lnTo>
                  <a:pt x="531672" y="193687"/>
                </a:lnTo>
                <a:lnTo>
                  <a:pt x="535774" y="197904"/>
                </a:lnTo>
                <a:lnTo>
                  <a:pt x="540829" y="200012"/>
                </a:lnTo>
                <a:lnTo>
                  <a:pt x="552856" y="200012"/>
                </a:lnTo>
                <a:lnTo>
                  <a:pt x="557860" y="197904"/>
                </a:lnTo>
                <a:lnTo>
                  <a:pt x="566013" y="189420"/>
                </a:lnTo>
                <a:lnTo>
                  <a:pt x="568058" y="184327"/>
                </a:lnTo>
                <a:lnTo>
                  <a:pt x="568058" y="182549"/>
                </a:lnTo>
                <a:close/>
              </a:path>
              <a:path w="889000" h="270510">
                <a:moveTo>
                  <a:pt x="568058" y="40411"/>
                </a:moveTo>
                <a:lnTo>
                  <a:pt x="474764" y="40411"/>
                </a:lnTo>
                <a:lnTo>
                  <a:pt x="482186" y="40898"/>
                </a:lnTo>
                <a:lnTo>
                  <a:pt x="489159" y="42359"/>
                </a:lnTo>
                <a:lnTo>
                  <a:pt x="520395" y="69977"/>
                </a:lnTo>
                <a:lnTo>
                  <a:pt x="527316" y="101422"/>
                </a:lnTo>
                <a:lnTo>
                  <a:pt x="526883" y="110106"/>
                </a:lnTo>
                <a:lnTo>
                  <a:pt x="512318" y="145716"/>
                </a:lnTo>
                <a:lnTo>
                  <a:pt x="474764" y="163106"/>
                </a:lnTo>
                <a:lnTo>
                  <a:pt x="568058" y="163106"/>
                </a:lnTo>
                <a:lnTo>
                  <a:pt x="568058" y="40411"/>
                </a:lnTo>
                <a:close/>
              </a:path>
              <a:path w="889000" h="270510">
                <a:moveTo>
                  <a:pt x="553085" y="2832"/>
                </a:moveTo>
                <a:lnTo>
                  <a:pt x="540893" y="2832"/>
                </a:lnTo>
                <a:lnTo>
                  <a:pt x="535851" y="4876"/>
                </a:lnTo>
                <a:lnTo>
                  <a:pt x="528713" y="12014"/>
                </a:lnTo>
                <a:lnTo>
                  <a:pt x="526808" y="15557"/>
                </a:lnTo>
                <a:lnTo>
                  <a:pt x="526021" y="19621"/>
                </a:lnTo>
                <a:lnTo>
                  <a:pt x="568058" y="19621"/>
                </a:lnTo>
                <a:lnTo>
                  <a:pt x="568058" y="18173"/>
                </a:lnTo>
                <a:lnTo>
                  <a:pt x="566077" y="13157"/>
                </a:lnTo>
                <a:lnTo>
                  <a:pt x="562076" y="9067"/>
                </a:lnTo>
                <a:lnTo>
                  <a:pt x="558152" y="4902"/>
                </a:lnTo>
                <a:lnTo>
                  <a:pt x="553085" y="2832"/>
                </a:lnTo>
                <a:close/>
              </a:path>
              <a:path w="889000" h="270510">
                <a:moveTo>
                  <a:pt x="632917" y="4533"/>
                </a:moveTo>
                <a:lnTo>
                  <a:pt x="620610" y="4533"/>
                </a:lnTo>
                <a:lnTo>
                  <a:pt x="615569" y="6616"/>
                </a:lnTo>
                <a:lnTo>
                  <a:pt x="611466" y="10769"/>
                </a:lnTo>
                <a:lnTo>
                  <a:pt x="607364" y="14871"/>
                </a:lnTo>
                <a:lnTo>
                  <a:pt x="605361" y="19786"/>
                </a:lnTo>
                <a:lnTo>
                  <a:pt x="605320" y="184327"/>
                </a:lnTo>
                <a:lnTo>
                  <a:pt x="607339" y="189420"/>
                </a:lnTo>
                <a:lnTo>
                  <a:pt x="611378" y="193687"/>
                </a:lnTo>
                <a:lnTo>
                  <a:pt x="615492" y="197904"/>
                </a:lnTo>
                <a:lnTo>
                  <a:pt x="620560" y="200012"/>
                </a:lnTo>
                <a:lnTo>
                  <a:pt x="632637" y="200012"/>
                </a:lnTo>
                <a:lnTo>
                  <a:pt x="637667" y="197904"/>
                </a:lnTo>
                <a:lnTo>
                  <a:pt x="645820" y="189420"/>
                </a:lnTo>
                <a:lnTo>
                  <a:pt x="647865" y="184327"/>
                </a:lnTo>
                <a:lnTo>
                  <a:pt x="647865" y="75082"/>
                </a:lnTo>
                <a:lnTo>
                  <a:pt x="649833" y="68351"/>
                </a:lnTo>
                <a:lnTo>
                  <a:pt x="657745" y="56337"/>
                </a:lnTo>
                <a:lnTo>
                  <a:pt x="663041" y="51473"/>
                </a:lnTo>
                <a:lnTo>
                  <a:pt x="676262" y="44056"/>
                </a:lnTo>
                <a:lnTo>
                  <a:pt x="683602" y="42214"/>
                </a:lnTo>
                <a:lnTo>
                  <a:pt x="882090" y="42214"/>
                </a:lnTo>
                <a:lnTo>
                  <a:pt x="878589" y="34016"/>
                </a:lnTo>
                <a:lnTo>
                  <a:pt x="877873" y="32854"/>
                </a:lnTo>
                <a:lnTo>
                  <a:pt x="756158" y="32854"/>
                </a:lnTo>
                <a:lnTo>
                  <a:pt x="752246" y="25577"/>
                </a:lnTo>
                <a:lnTo>
                  <a:pt x="749813" y="22529"/>
                </a:lnTo>
                <a:lnTo>
                  <a:pt x="647649" y="22529"/>
                </a:lnTo>
                <a:lnTo>
                  <a:pt x="647039" y="18046"/>
                </a:lnTo>
                <a:lnTo>
                  <a:pt x="645147" y="14135"/>
                </a:lnTo>
                <a:lnTo>
                  <a:pt x="638035" y="6616"/>
                </a:lnTo>
                <a:lnTo>
                  <a:pt x="632917" y="4533"/>
                </a:lnTo>
                <a:close/>
              </a:path>
              <a:path w="889000" h="270510">
                <a:moveTo>
                  <a:pt x="803757" y="42214"/>
                </a:moveTo>
                <a:lnTo>
                  <a:pt x="700354" y="42214"/>
                </a:lnTo>
                <a:lnTo>
                  <a:pt x="706958" y="43916"/>
                </a:lnTo>
                <a:lnTo>
                  <a:pt x="711517" y="47332"/>
                </a:lnTo>
                <a:lnTo>
                  <a:pt x="716127" y="50698"/>
                </a:lnTo>
                <a:lnTo>
                  <a:pt x="719467" y="55397"/>
                </a:lnTo>
                <a:lnTo>
                  <a:pt x="721680" y="61906"/>
                </a:lnTo>
                <a:lnTo>
                  <a:pt x="723620" y="67411"/>
                </a:lnTo>
                <a:lnTo>
                  <a:pt x="724674" y="74447"/>
                </a:lnTo>
                <a:lnTo>
                  <a:pt x="724674" y="184327"/>
                </a:lnTo>
                <a:lnTo>
                  <a:pt x="726694" y="189420"/>
                </a:lnTo>
                <a:lnTo>
                  <a:pt x="730745" y="193687"/>
                </a:lnTo>
                <a:lnTo>
                  <a:pt x="734847" y="197904"/>
                </a:lnTo>
                <a:lnTo>
                  <a:pt x="739914" y="200012"/>
                </a:lnTo>
                <a:lnTo>
                  <a:pt x="752221" y="200012"/>
                </a:lnTo>
                <a:lnTo>
                  <a:pt x="757313" y="197878"/>
                </a:lnTo>
                <a:lnTo>
                  <a:pt x="761238" y="193598"/>
                </a:lnTo>
                <a:lnTo>
                  <a:pt x="765225" y="189331"/>
                </a:lnTo>
                <a:lnTo>
                  <a:pt x="767194" y="184327"/>
                </a:lnTo>
                <a:lnTo>
                  <a:pt x="767219" y="75869"/>
                </a:lnTo>
                <a:lnTo>
                  <a:pt x="769188" y="68922"/>
                </a:lnTo>
                <a:lnTo>
                  <a:pt x="777049" y="56451"/>
                </a:lnTo>
                <a:lnTo>
                  <a:pt x="782421" y="51473"/>
                </a:lnTo>
                <a:lnTo>
                  <a:pt x="796150" y="44056"/>
                </a:lnTo>
                <a:lnTo>
                  <a:pt x="803757" y="42214"/>
                </a:lnTo>
                <a:close/>
              </a:path>
              <a:path w="889000" h="270510">
                <a:moveTo>
                  <a:pt x="882090" y="42214"/>
                </a:moveTo>
                <a:lnTo>
                  <a:pt x="820788" y="42214"/>
                </a:lnTo>
                <a:lnTo>
                  <a:pt x="827481" y="43916"/>
                </a:lnTo>
                <a:lnTo>
                  <a:pt x="836879" y="50749"/>
                </a:lnTo>
                <a:lnTo>
                  <a:pt x="840384" y="55600"/>
                </a:lnTo>
                <a:lnTo>
                  <a:pt x="842674" y="61906"/>
                </a:lnTo>
                <a:lnTo>
                  <a:pt x="844943" y="68072"/>
                </a:lnTo>
                <a:lnTo>
                  <a:pt x="846052" y="75082"/>
                </a:lnTo>
                <a:lnTo>
                  <a:pt x="846111" y="184327"/>
                </a:lnTo>
                <a:lnTo>
                  <a:pt x="848042" y="189331"/>
                </a:lnTo>
                <a:lnTo>
                  <a:pt x="855903" y="197878"/>
                </a:lnTo>
                <a:lnTo>
                  <a:pt x="861034" y="200012"/>
                </a:lnTo>
                <a:lnTo>
                  <a:pt x="873391" y="200012"/>
                </a:lnTo>
                <a:lnTo>
                  <a:pt x="878433" y="197904"/>
                </a:lnTo>
                <a:lnTo>
                  <a:pt x="886574" y="189420"/>
                </a:lnTo>
                <a:lnTo>
                  <a:pt x="888631" y="184327"/>
                </a:lnTo>
                <a:lnTo>
                  <a:pt x="888631" y="82880"/>
                </a:lnTo>
                <a:lnTo>
                  <a:pt x="888236" y="72169"/>
                </a:lnTo>
                <a:lnTo>
                  <a:pt x="887050" y="61906"/>
                </a:lnTo>
                <a:lnTo>
                  <a:pt x="885074" y="52090"/>
                </a:lnTo>
                <a:lnTo>
                  <a:pt x="882307" y="42722"/>
                </a:lnTo>
                <a:lnTo>
                  <a:pt x="882090" y="42214"/>
                </a:lnTo>
                <a:close/>
              </a:path>
              <a:path w="889000" h="270510">
                <a:moveTo>
                  <a:pt x="820102" y="1803"/>
                </a:moveTo>
                <a:lnTo>
                  <a:pt x="782635" y="11760"/>
                </a:lnTo>
                <a:lnTo>
                  <a:pt x="756158" y="32854"/>
                </a:lnTo>
                <a:lnTo>
                  <a:pt x="877873" y="32854"/>
                </a:lnTo>
                <a:lnTo>
                  <a:pt x="842982" y="4637"/>
                </a:lnTo>
                <a:lnTo>
                  <a:pt x="820102" y="1803"/>
                </a:lnTo>
                <a:close/>
              </a:path>
              <a:path w="889000" h="270510">
                <a:moveTo>
                  <a:pt x="699046" y="1803"/>
                </a:moveTo>
                <a:lnTo>
                  <a:pt x="660831" y="12674"/>
                </a:lnTo>
                <a:lnTo>
                  <a:pt x="647649" y="22529"/>
                </a:lnTo>
                <a:lnTo>
                  <a:pt x="749813" y="22529"/>
                </a:lnTo>
                <a:lnTo>
                  <a:pt x="711614" y="2656"/>
                </a:lnTo>
                <a:lnTo>
                  <a:pt x="699046" y="1803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91914" y="3922039"/>
            <a:ext cx="10305415" cy="1703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2750" spc="-125">
                <a:solidFill>
                  <a:srgbClr val="434343"/>
                </a:solidFill>
                <a:latin typeface="Tahoma"/>
                <a:cs typeface="Tahoma"/>
              </a:rPr>
              <a:t>In </a:t>
            </a:r>
            <a:r>
              <a:rPr dirty="0" sz="2750" spc="55">
                <a:solidFill>
                  <a:srgbClr val="434343"/>
                </a:solidFill>
                <a:latin typeface="Tahoma"/>
                <a:cs typeface="Tahoma"/>
              </a:rPr>
              <a:t>conclusion, </a:t>
            </a:r>
            <a:r>
              <a:rPr dirty="0" sz="2750" spc="75">
                <a:solidFill>
                  <a:srgbClr val="434343"/>
                </a:solidFill>
                <a:latin typeface="Tahoma"/>
                <a:cs typeface="Tahoma"/>
              </a:rPr>
              <a:t>the </a:t>
            </a:r>
            <a:r>
              <a:rPr dirty="0" sz="2750" spc="110">
                <a:solidFill>
                  <a:srgbClr val="434343"/>
                </a:solidFill>
                <a:latin typeface="Tahoma"/>
                <a:cs typeface="Tahoma"/>
              </a:rPr>
              <a:t>combination </a:t>
            </a:r>
            <a:r>
              <a:rPr dirty="0" sz="2750" spc="155">
                <a:solidFill>
                  <a:srgbClr val="434343"/>
                </a:solidFill>
                <a:latin typeface="Tahoma"/>
                <a:cs typeface="Tahoma"/>
              </a:rPr>
              <a:t>of </a:t>
            </a:r>
            <a:r>
              <a:rPr dirty="0" sz="2750" spc="120">
                <a:latin typeface="Tahoma"/>
                <a:cs typeface="Tahoma"/>
              </a:rPr>
              <a:t>Python </a:t>
            </a:r>
            <a:r>
              <a:rPr dirty="0" sz="2750" spc="150">
                <a:solidFill>
                  <a:srgbClr val="434343"/>
                </a:solidFill>
                <a:latin typeface="Tahoma"/>
                <a:cs typeface="Tahoma"/>
              </a:rPr>
              <a:t>and </a:t>
            </a:r>
            <a:r>
              <a:rPr dirty="0" sz="2750" spc="140">
                <a:latin typeface="Tahoma"/>
                <a:cs typeface="Tahoma"/>
              </a:rPr>
              <a:t>NLP </a:t>
            </a:r>
            <a:r>
              <a:rPr dirty="0" sz="2750" spc="75">
                <a:solidFill>
                  <a:srgbClr val="434343"/>
                </a:solidFill>
                <a:latin typeface="Tahoma"/>
                <a:cs typeface="Tahoma"/>
              </a:rPr>
              <a:t>techniques </a:t>
            </a:r>
            <a:r>
              <a:rPr dirty="0" sz="2750" spc="8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95">
                <a:solidFill>
                  <a:srgbClr val="434343"/>
                </a:solidFill>
                <a:latin typeface="Tahoma"/>
                <a:cs typeface="Tahoma"/>
              </a:rPr>
              <a:t>provides </a:t>
            </a:r>
            <a:r>
              <a:rPr dirty="0" sz="2750" spc="229">
                <a:solidFill>
                  <a:srgbClr val="434343"/>
                </a:solidFill>
                <a:latin typeface="Tahoma"/>
                <a:cs typeface="Tahoma"/>
              </a:rPr>
              <a:t>a </a:t>
            </a:r>
            <a:r>
              <a:rPr dirty="0" sz="2750" spc="100">
                <a:solidFill>
                  <a:srgbClr val="434343"/>
                </a:solidFill>
                <a:latin typeface="Tahoma"/>
                <a:cs typeface="Tahoma"/>
              </a:rPr>
              <a:t>powerful </a:t>
            </a:r>
            <a:r>
              <a:rPr dirty="0" sz="2750" spc="135">
                <a:solidFill>
                  <a:srgbClr val="434343"/>
                </a:solidFill>
                <a:latin typeface="Tahoma"/>
                <a:cs typeface="Tahoma"/>
              </a:rPr>
              <a:t>framework </a:t>
            </a:r>
            <a:r>
              <a:rPr dirty="0" sz="2750" spc="140">
                <a:solidFill>
                  <a:srgbClr val="434343"/>
                </a:solidFill>
                <a:latin typeface="Tahoma"/>
                <a:cs typeface="Tahoma"/>
              </a:rPr>
              <a:t>for </a:t>
            </a:r>
            <a:r>
              <a:rPr dirty="0" sz="2750" spc="10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dirty="0" sz="2750" spc="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85">
                <a:solidFill>
                  <a:srgbClr val="434343"/>
                </a:solidFill>
                <a:latin typeface="Tahoma"/>
                <a:cs typeface="Tahoma"/>
              </a:rPr>
              <a:t>ectively </a:t>
            </a:r>
            <a:r>
              <a:rPr dirty="0" sz="2750" spc="95">
                <a:solidFill>
                  <a:srgbClr val="434343"/>
                </a:solidFill>
                <a:latin typeface="Tahoma"/>
                <a:cs typeface="Tahoma"/>
              </a:rPr>
              <a:t>detecting </a:t>
            </a:r>
            <a:r>
              <a:rPr dirty="0" sz="2750" spc="80">
                <a:latin typeface="Tahoma"/>
                <a:cs typeface="Tahoma"/>
              </a:rPr>
              <a:t>SMS </a:t>
            </a:r>
            <a:r>
              <a:rPr dirty="0" sz="2750" spc="85">
                <a:latin typeface="Tahoma"/>
                <a:cs typeface="Tahoma"/>
              </a:rPr>
              <a:t> </a:t>
            </a:r>
            <a:r>
              <a:rPr dirty="0" sz="2750" spc="80">
                <a:latin typeface="Tahoma"/>
                <a:cs typeface="Tahoma"/>
              </a:rPr>
              <a:t>spam</a:t>
            </a:r>
            <a:r>
              <a:rPr dirty="0" sz="2750" spc="8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r>
              <a:rPr dirty="0" sz="2750" spc="-11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190">
                <a:solidFill>
                  <a:srgbClr val="434343"/>
                </a:solidFill>
                <a:latin typeface="Tahoma"/>
                <a:cs typeface="Tahoma"/>
              </a:rPr>
              <a:t>By</a:t>
            </a:r>
            <a:r>
              <a:rPr dirty="0" sz="2750" spc="-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105">
                <a:solidFill>
                  <a:srgbClr val="434343"/>
                </a:solidFill>
                <a:latin typeface="Tahoma"/>
                <a:cs typeface="Tahoma"/>
              </a:rPr>
              <a:t>leveraging</a:t>
            </a:r>
            <a:r>
              <a:rPr dirty="0" sz="2750" spc="-11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80">
                <a:solidFill>
                  <a:srgbClr val="434343"/>
                </a:solidFill>
                <a:latin typeface="Tahoma"/>
                <a:cs typeface="Tahoma"/>
              </a:rPr>
              <a:t>these</a:t>
            </a:r>
            <a:r>
              <a:rPr dirty="0" sz="2750" spc="-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45">
                <a:solidFill>
                  <a:srgbClr val="434343"/>
                </a:solidFill>
                <a:latin typeface="Tahoma"/>
                <a:cs typeface="Tahoma"/>
              </a:rPr>
              <a:t>tools,</a:t>
            </a:r>
            <a:r>
              <a:rPr dirty="0" sz="2750" spc="-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70">
                <a:solidFill>
                  <a:srgbClr val="434343"/>
                </a:solidFill>
                <a:latin typeface="Tahoma"/>
                <a:cs typeface="Tahoma"/>
              </a:rPr>
              <a:t>we</a:t>
            </a:r>
            <a:r>
              <a:rPr dirty="0" sz="2750" spc="-11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145">
                <a:solidFill>
                  <a:srgbClr val="434343"/>
                </a:solidFill>
                <a:latin typeface="Tahoma"/>
                <a:cs typeface="Tahoma"/>
              </a:rPr>
              <a:t>can</a:t>
            </a:r>
            <a:r>
              <a:rPr dirty="0" sz="2750" spc="-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100">
                <a:solidFill>
                  <a:srgbClr val="434343"/>
                </a:solidFill>
                <a:latin typeface="Tahoma"/>
                <a:cs typeface="Tahoma"/>
              </a:rPr>
              <a:t>mitigate</a:t>
            </a:r>
            <a:r>
              <a:rPr dirty="0" sz="2750" spc="-11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75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dirty="0" sz="2750" spc="-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130">
                <a:solidFill>
                  <a:srgbClr val="434343"/>
                </a:solidFill>
                <a:latin typeface="Tahoma"/>
                <a:cs typeface="Tahoma"/>
              </a:rPr>
              <a:t>impact</a:t>
            </a:r>
            <a:r>
              <a:rPr dirty="0" sz="2750" spc="-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155">
                <a:solidFill>
                  <a:srgbClr val="434343"/>
                </a:solidFill>
                <a:latin typeface="Tahoma"/>
                <a:cs typeface="Tahoma"/>
              </a:rPr>
              <a:t>of </a:t>
            </a:r>
            <a:r>
              <a:rPr dirty="0" sz="2750" spc="-844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165">
                <a:solidFill>
                  <a:srgbClr val="434343"/>
                </a:solidFill>
                <a:latin typeface="Tahoma"/>
                <a:cs typeface="Tahoma"/>
              </a:rPr>
              <a:t>spam</a:t>
            </a:r>
            <a:r>
              <a:rPr dirty="0" sz="2750" spc="-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125">
                <a:solidFill>
                  <a:srgbClr val="434343"/>
                </a:solidFill>
                <a:latin typeface="Tahoma"/>
                <a:cs typeface="Tahoma"/>
              </a:rPr>
              <a:t>messages</a:t>
            </a:r>
            <a:r>
              <a:rPr dirty="0" sz="2750" spc="-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15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dirty="0" sz="2750" spc="-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105">
                <a:solidFill>
                  <a:srgbClr val="434343"/>
                </a:solidFill>
                <a:latin typeface="Tahoma"/>
                <a:cs typeface="Tahoma"/>
              </a:rPr>
              <a:t>enhance</a:t>
            </a:r>
            <a:r>
              <a:rPr dirty="0" sz="2750" spc="-10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80">
                <a:solidFill>
                  <a:srgbClr val="434343"/>
                </a:solidFill>
                <a:latin typeface="Tahoma"/>
                <a:cs typeface="Tahoma"/>
              </a:rPr>
              <a:t>user</a:t>
            </a:r>
            <a:r>
              <a:rPr dirty="0" sz="2750" spc="-105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dirty="0" sz="2750" spc="45">
                <a:solidFill>
                  <a:srgbClr val="434343"/>
                </a:solidFill>
                <a:latin typeface="Tahoma"/>
                <a:cs typeface="Tahoma"/>
              </a:rPr>
              <a:t>experience.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2024-02-19T23:09:20Z</dcterms:created>
  <dcterms:modified xsi:type="dcterms:W3CDTF">2024-02-19T23:09:20Z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2024-02-19T00:00:00Z</vt:filetime>
  </property>
</Properties>
</file>