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notesSlides/notesSlide16.xml" ContentType="application/vnd.openxmlformats-officedocument.presentationml.notesSlide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4" r:id="rId2"/>
    <p:sldId id="333" r:id="rId3"/>
    <p:sldId id="330" r:id="rId4"/>
    <p:sldId id="348" r:id="rId5"/>
    <p:sldId id="328" r:id="rId6"/>
    <p:sldId id="329" r:id="rId7"/>
    <p:sldId id="332" r:id="rId8"/>
    <p:sldId id="331" r:id="rId9"/>
    <p:sldId id="335" r:id="rId10"/>
    <p:sldId id="336" r:id="rId11"/>
    <p:sldId id="337" r:id="rId12"/>
    <p:sldId id="349" r:id="rId13"/>
    <p:sldId id="340" r:id="rId14"/>
    <p:sldId id="341" r:id="rId15"/>
    <p:sldId id="343" r:id="rId16"/>
    <p:sldId id="347" r:id="rId17"/>
    <p:sldId id="346" r:id="rId18"/>
    <p:sldId id="345" r:id="rId19"/>
    <p:sldId id="352" r:id="rId20"/>
    <p:sldId id="344" r:id="rId21"/>
    <p:sldId id="351" r:id="rId22"/>
    <p:sldId id="354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29ffeb2471755c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1BC"/>
    <a:srgbClr val="4C5664"/>
    <a:srgbClr val="5FBF92"/>
    <a:srgbClr val="3993AD"/>
    <a:srgbClr val="F69F25"/>
    <a:srgbClr val="3891AA"/>
    <a:srgbClr val="A5DBC2"/>
    <a:srgbClr val="ED7D3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F554F-D82E-49DC-9F5F-1E8E480B6F80}" v="182" dt="2023-03-29T11:37:22.434"/>
    <p1510:client id="{9728CA97-1566-4A35-AF7E-0A36E26C1564}" v="5" dt="2023-03-29T11:43:46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 Kulkarni" userId="S::arti.kulkarni@inteliment.com::2b546ad0-34d0-45c5-9569-aa1be4a34713" providerId="AD" clId="Web-{9728CA97-1566-4A35-AF7E-0A36E26C1564}"/>
    <pc:docChg chg="modSld">
      <pc:chgData name="Arti Kulkarni" userId="S::arti.kulkarni@inteliment.com::2b546ad0-34d0-45c5-9569-aa1be4a34713" providerId="AD" clId="Web-{9728CA97-1566-4A35-AF7E-0A36E26C1564}" dt="2023-03-29T11:43:46.190" v="4"/>
      <pc:docMkLst>
        <pc:docMk/>
      </pc:docMkLst>
      <pc:sldChg chg="modSp">
        <pc:chgData name="Arti Kulkarni" userId="S::arti.kulkarni@inteliment.com::2b546ad0-34d0-45c5-9569-aa1be4a34713" providerId="AD" clId="Web-{9728CA97-1566-4A35-AF7E-0A36E26C1564}" dt="2023-03-29T11:43:46.190" v="4"/>
        <pc:sldMkLst>
          <pc:docMk/>
          <pc:sldMk cId="3808612043" sldId="320"/>
        </pc:sldMkLst>
        <pc:picChg chg="mod">
          <ac:chgData name="Arti Kulkarni" userId="S::arti.kulkarni@inteliment.com::2b546ad0-34d0-45c5-9569-aa1be4a34713" providerId="AD" clId="Web-{9728CA97-1566-4A35-AF7E-0A36E26C1564}" dt="2023-03-29T11:43:27.861" v="0" actId="1076"/>
          <ac:picMkLst>
            <pc:docMk/>
            <pc:sldMk cId="3808612043" sldId="320"/>
            <ac:picMk id="23" creationId="{FC1BF1BD-A0B7-851E-001C-83C3D36ADA15}"/>
          </ac:picMkLst>
        </pc:picChg>
        <pc:cxnChg chg="mod">
          <ac:chgData name="Arti Kulkarni" userId="S::arti.kulkarni@inteliment.com::2b546ad0-34d0-45c5-9569-aa1be4a34713" providerId="AD" clId="Web-{9728CA97-1566-4A35-AF7E-0A36E26C1564}" dt="2023-03-29T11:43:46.190" v="4"/>
          <ac:cxnSpMkLst>
            <pc:docMk/>
            <pc:sldMk cId="3808612043" sldId="320"/>
            <ac:cxnSpMk id="29" creationId="{422EFA1F-6970-90FB-155A-79F5B4645A27}"/>
          </ac:cxnSpMkLst>
        </pc:cxnChg>
        <pc:cxnChg chg="mod">
          <ac:chgData name="Arti Kulkarni" userId="S::arti.kulkarni@inteliment.com::2b546ad0-34d0-45c5-9569-aa1be4a34713" providerId="AD" clId="Web-{9728CA97-1566-4A35-AF7E-0A36E26C1564}" dt="2023-03-29T11:43:31.377" v="1" actId="1076"/>
          <ac:cxnSpMkLst>
            <pc:docMk/>
            <pc:sldMk cId="3808612043" sldId="320"/>
            <ac:cxnSpMk id="32" creationId="{301E5EB2-B880-E40B-2130-7F7E6D5A603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4909AB-B4D0-4ACF-8876-545D066E2A35}" type="doc">
      <dgm:prSet loTypeId="urn:microsoft.com/office/officeart/2005/8/layout/list1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8BB8608E-0524-4977-A02B-37CEA1F4E1B9}">
      <dgm:prSet phldrT="[Text]"/>
      <dgm:spPr/>
      <dgm:t>
        <a:bodyPr/>
        <a:lstStyle/>
        <a:p>
          <a:r>
            <a:rPr lang="en-IN" dirty="0" smtClean="0"/>
            <a:t>Importing Dataset </a:t>
          </a:r>
          <a:endParaRPr lang="en-IN" dirty="0"/>
        </a:p>
      </dgm:t>
    </dgm:pt>
    <dgm:pt modelId="{C3D938F0-946E-47C1-BB75-CF5936894A92}" type="parTrans" cxnId="{ACDC05B3-BE00-4227-B8A4-A039E962C8B7}">
      <dgm:prSet/>
      <dgm:spPr/>
      <dgm:t>
        <a:bodyPr/>
        <a:lstStyle/>
        <a:p>
          <a:endParaRPr lang="en-IN"/>
        </a:p>
      </dgm:t>
    </dgm:pt>
    <dgm:pt modelId="{E3D5CDB0-4575-494F-9B36-E3AB0B7CD849}" type="sibTrans" cxnId="{ACDC05B3-BE00-4227-B8A4-A039E962C8B7}">
      <dgm:prSet/>
      <dgm:spPr/>
      <dgm:t>
        <a:bodyPr/>
        <a:lstStyle/>
        <a:p>
          <a:endParaRPr lang="en-IN"/>
        </a:p>
      </dgm:t>
    </dgm:pt>
    <dgm:pt modelId="{B6D45AA8-55B8-45CA-98E5-C9F4A1407F29}">
      <dgm:prSet phldrT="[Text]"/>
      <dgm:spPr/>
      <dgm:t>
        <a:bodyPr/>
        <a:lstStyle/>
        <a:p>
          <a:r>
            <a:rPr lang="en-IN" smtClean="0"/>
            <a:t>Feature Selection using RFE &amp; SFS technique</a:t>
          </a:r>
          <a:endParaRPr lang="en-IN" dirty="0"/>
        </a:p>
      </dgm:t>
    </dgm:pt>
    <dgm:pt modelId="{3BFD8362-743A-490E-B6F2-35328D639D78}" type="parTrans" cxnId="{30931379-BB3D-4803-8D46-09FE39D5C2F4}">
      <dgm:prSet/>
      <dgm:spPr/>
      <dgm:t>
        <a:bodyPr/>
        <a:lstStyle/>
        <a:p>
          <a:endParaRPr lang="en-IN"/>
        </a:p>
      </dgm:t>
    </dgm:pt>
    <dgm:pt modelId="{52EF95AB-7EB0-4441-853A-411A65B169FF}" type="sibTrans" cxnId="{30931379-BB3D-4803-8D46-09FE39D5C2F4}">
      <dgm:prSet/>
      <dgm:spPr/>
      <dgm:t>
        <a:bodyPr/>
        <a:lstStyle/>
        <a:p>
          <a:endParaRPr lang="en-IN"/>
        </a:p>
      </dgm:t>
    </dgm:pt>
    <dgm:pt modelId="{3F2A1616-B27A-4184-9E02-30C4F703F77C}">
      <dgm:prSet phldrT="[Text]"/>
      <dgm:spPr/>
      <dgm:t>
        <a:bodyPr/>
        <a:lstStyle/>
        <a:p>
          <a:r>
            <a:rPr lang="en-IN" smtClean="0"/>
            <a:t>Balancing Data using Random Oversampling and SMOTE</a:t>
          </a:r>
          <a:endParaRPr lang="en-IN" dirty="0"/>
        </a:p>
      </dgm:t>
    </dgm:pt>
    <dgm:pt modelId="{25EE6815-21F4-45BB-91FA-8BE7A0BB7C51}" type="parTrans" cxnId="{92482965-0617-49BF-B174-2281820B083C}">
      <dgm:prSet/>
      <dgm:spPr/>
      <dgm:t>
        <a:bodyPr/>
        <a:lstStyle/>
        <a:p>
          <a:endParaRPr lang="en-IN"/>
        </a:p>
      </dgm:t>
    </dgm:pt>
    <dgm:pt modelId="{165285EA-AF33-4122-864B-8930D51A9A01}" type="sibTrans" cxnId="{92482965-0617-49BF-B174-2281820B083C}">
      <dgm:prSet/>
      <dgm:spPr/>
      <dgm:t>
        <a:bodyPr/>
        <a:lstStyle/>
        <a:p>
          <a:endParaRPr lang="en-IN"/>
        </a:p>
      </dgm:t>
    </dgm:pt>
    <dgm:pt modelId="{3F008ED3-2294-4F9D-8800-980A6EABA4FC}">
      <dgm:prSet/>
      <dgm:spPr/>
      <dgm:t>
        <a:bodyPr/>
        <a:lstStyle/>
        <a:p>
          <a:r>
            <a:rPr lang="en-IN" dirty="0" smtClean="0"/>
            <a:t>Understanding Data, Shape &amp; Null values</a:t>
          </a:r>
          <a:endParaRPr lang="en-IN" dirty="0"/>
        </a:p>
      </dgm:t>
    </dgm:pt>
    <dgm:pt modelId="{1BED0056-70A4-4A8F-9D45-C3F452B82032}" type="parTrans" cxnId="{BCDD48E4-8CD9-4089-8012-5A5C84F5A8ED}">
      <dgm:prSet/>
      <dgm:spPr/>
      <dgm:t>
        <a:bodyPr/>
        <a:lstStyle/>
        <a:p>
          <a:endParaRPr lang="en-IN"/>
        </a:p>
      </dgm:t>
    </dgm:pt>
    <dgm:pt modelId="{72A41B92-764C-42D4-B2C2-CEB0631E2E8D}" type="sibTrans" cxnId="{BCDD48E4-8CD9-4089-8012-5A5C84F5A8ED}">
      <dgm:prSet/>
      <dgm:spPr/>
      <dgm:t>
        <a:bodyPr/>
        <a:lstStyle/>
        <a:p>
          <a:endParaRPr lang="en-IN"/>
        </a:p>
      </dgm:t>
    </dgm:pt>
    <dgm:pt modelId="{D3CB5DF7-6AB5-4CAF-864C-E5D6B58B855E}">
      <dgm:prSet/>
      <dgm:spPr/>
      <dgm:t>
        <a:bodyPr/>
        <a:lstStyle/>
        <a:p>
          <a:r>
            <a:rPr lang="en-IN" smtClean="0"/>
            <a:t>Correlation between Continuous Variables</a:t>
          </a:r>
          <a:endParaRPr lang="en-IN" dirty="0"/>
        </a:p>
      </dgm:t>
    </dgm:pt>
    <dgm:pt modelId="{B1E51046-F8F5-4789-9D25-3A329CA3C623}" type="parTrans" cxnId="{85E2860A-4440-4EF0-9D0C-7E45E23D45CF}">
      <dgm:prSet/>
      <dgm:spPr/>
      <dgm:t>
        <a:bodyPr/>
        <a:lstStyle/>
        <a:p>
          <a:endParaRPr lang="en-IN"/>
        </a:p>
      </dgm:t>
    </dgm:pt>
    <dgm:pt modelId="{73B87E88-FB93-475B-8715-E1A32EAB535C}" type="sibTrans" cxnId="{85E2860A-4440-4EF0-9D0C-7E45E23D45CF}">
      <dgm:prSet/>
      <dgm:spPr/>
      <dgm:t>
        <a:bodyPr/>
        <a:lstStyle/>
        <a:p>
          <a:endParaRPr lang="en-IN"/>
        </a:p>
      </dgm:t>
    </dgm:pt>
    <dgm:pt modelId="{F9333549-8750-4037-9245-24AF38F3FE4B}">
      <dgm:prSet/>
      <dgm:spPr/>
      <dgm:t>
        <a:bodyPr/>
        <a:lstStyle/>
        <a:p>
          <a:r>
            <a:rPr lang="en-IN" smtClean="0"/>
            <a:t>Exploratory Data Analysis</a:t>
          </a:r>
          <a:endParaRPr lang="en-IN" dirty="0"/>
        </a:p>
      </dgm:t>
    </dgm:pt>
    <dgm:pt modelId="{6CED2D5A-2B58-4527-B430-4E9EE68AC12C}" type="parTrans" cxnId="{CDB3F1F4-1CBA-4498-9136-23EE71C77BBF}">
      <dgm:prSet/>
      <dgm:spPr/>
      <dgm:t>
        <a:bodyPr/>
        <a:lstStyle/>
        <a:p>
          <a:endParaRPr lang="en-IN"/>
        </a:p>
      </dgm:t>
    </dgm:pt>
    <dgm:pt modelId="{FF56AD8E-52D0-4C20-B0CD-5FBDB7CFFA73}" type="sibTrans" cxnId="{CDB3F1F4-1CBA-4498-9136-23EE71C77BBF}">
      <dgm:prSet/>
      <dgm:spPr/>
      <dgm:t>
        <a:bodyPr/>
        <a:lstStyle/>
        <a:p>
          <a:endParaRPr lang="en-IN"/>
        </a:p>
      </dgm:t>
    </dgm:pt>
    <dgm:pt modelId="{7628574E-E7A3-4919-9FB2-52D6394D7CE5}" type="pres">
      <dgm:prSet presAssocID="{014909AB-B4D0-4ACF-8876-545D066E2A3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F2C61BD-8EBC-47A7-9EA3-B5CA88B86D8B}" type="pres">
      <dgm:prSet presAssocID="{8BB8608E-0524-4977-A02B-37CEA1F4E1B9}" presName="parentLin" presStyleCnt="0"/>
      <dgm:spPr/>
      <dgm:t>
        <a:bodyPr/>
        <a:lstStyle/>
        <a:p>
          <a:endParaRPr lang="en-IN"/>
        </a:p>
      </dgm:t>
    </dgm:pt>
    <dgm:pt modelId="{2E04674C-59B0-4E80-B932-4719F7C33DC6}" type="pres">
      <dgm:prSet presAssocID="{8BB8608E-0524-4977-A02B-37CEA1F4E1B9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A5B2B720-79E6-4918-B64A-4A8038767855}" type="pres">
      <dgm:prSet presAssocID="{8BB8608E-0524-4977-A02B-37CEA1F4E1B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D7F154-6085-4E31-9374-0A385727B615}" type="pres">
      <dgm:prSet presAssocID="{8BB8608E-0524-4977-A02B-37CEA1F4E1B9}" presName="negativeSpace" presStyleCnt="0"/>
      <dgm:spPr/>
      <dgm:t>
        <a:bodyPr/>
        <a:lstStyle/>
        <a:p>
          <a:endParaRPr lang="en-IN"/>
        </a:p>
      </dgm:t>
    </dgm:pt>
    <dgm:pt modelId="{0F946037-40E3-4677-897F-1EF4F616C308}" type="pres">
      <dgm:prSet presAssocID="{8BB8608E-0524-4977-A02B-37CEA1F4E1B9}" presName="childText" presStyleLbl="con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30D9C0-27AA-4682-B61B-1A06249956A3}" type="pres">
      <dgm:prSet presAssocID="{E3D5CDB0-4575-494F-9B36-E3AB0B7CD849}" presName="spaceBetweenRectangles" presStyleCnt="0"/>
      <dgm:spPr/>
      <dgm:t>
        <a:bodyPr/>
        <a:lstStyle/>
        <a:p>
          <a:endParaRPr lang="en-IN"/>
        </a:p>
      </dgm:t>
    </dgm:pt>
    <dgm:pt modelId="{990DDF81-AC3D-49E5-81E2-648FC048AA98}" type="pres">
      <dgm:prSet presAssocID="{3F008ED3-2294-4F9D-8800-980A6EABA4FC}" presName="parentLin" presStyleCnt="0"/>
      <dgm:spPr/>
      <dgm:t>
        <a:bodyPr/>
        <a:lstStyle/>
        <a:p>
          <a:endParaRPr lang="en-IN"/>
        </a:p>
      </dgm:t>
    </dgm:pt>
    <dgm:pt modelId="{2A554A57-5C1B-43DD-AB75-A6E772D89BF4}" type="pres">
      <dgm:prSet presAssocID="{3F008ED3-2294-4F9D-8800-980A6EABA4FC}" presName="parentLeftMargin" presStyleLbl="node1" presStyleIdx="0" presStyleCnt="6"/>
      <dgm:spPr/>
      <dgm:t>
        <a:bodyPr/>
        <a:lstStyle/>
        <a:p>
          <a:endParaRPr lang="en-IN"/>
        </a:p>
      </dgm:t>
    </dgm:pt>
    <dgm:pt modelId="{8FECE73F-04F3-4FFF-A19A-0FB66CA3F05B}" type="pres">
      <dgm:prSet presAssocID="{3F008ED3-2294-4F9D-8800-980A6EABA4F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AD74E7-C3CA-41F2-8465-97D8AA5C3E91}" type="pres">
      <dgm:prSet presAssocID="{3F008ED3-2294-4F9D-8800-980A6EABA4FC}" presName="negativeSpace" presStyleCnt="0"/>
      <dgm:spPr/>
      <dgm:t>
        <a:bodyPr/>
        <a:lstStyle/>
        <a:p>
          <a:endParaRPr lang="en-IN"/>
        </a:p>
      </dgm:t>
    </dgm:pt>
    <dgm:pt modelId="{63E92C22-95B7-4C5F-B639-92FB98230FC5}" type="pres">
      <dgm:prSet presAssocID="{3F008ED3-2294-4F9D-8800-980A6EABA4FC}" presName="childText" presStyleLbl="con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091B55-C59D-467D-B01B-55F4B693ECEB}" type="pres">
      <dgm:prSet presAssocID="{72A41B92-764C-42D4-B2C2-CEB0631E2E8D}" presName="spaceBetweenRectangles" presStyleCnt="0"/>
      <dgm:spPr/>
      <dgm:t>
        <a:bodyPr/>
        <a:lstStyle/>
        <a:p>
          <a:endParaRPr lang="en-IN"/>
        </a:p>
      </dgm:t>
    </dgm:pt>
    <dgm:pt modelId="{C56E7DC3-AF62-4125-9554-75C86E6F28E1}" type="pres">
      <dgm:prSet presAssocID="{D3CB5DF7-6AB5-4CAF-864C-E5D6B58B855E}" presName="parentLin" presStyleCnt="0"/>
      <dgm:spPr/>
      <dgm:t>
        <a:bodyPr/>
        <a:lstStyle/>
        <a:p>
          <a:endParaRPr lang="en-IN"/>
        </a:p>
      </dgm:t>
    </dgm:pt>
    <dgm:pt modelId="{BA585445-6F57-45FD-96C7-51AA127076F9}" type="pres">
      <dgm:prSet presAssocID="{D3CB5DF7-6AB5-4CAF-864C-E5D6B58B855E}" presName="parentLeftMargin" presStyleLbl="node1" presStyleIdx="1" presStyleCnt="6"/>
      <dgm:spPr/>
      <dgm:t>
        <a:bodyPr/>
        <a:lstStyle/>
        <a:p>
          <a:endParaRPr lang="en-IN"/>
        </a:p>
      </dgm:t>
    </dgm:pt>
    <dgm:pt modelId="{7DBF128F-3952-4C60-A8EE-9510A9CFA81C}" type="pres">
      <dgm:prSet presAssocID="{D3CB5DF7-6AB5-4CAF-864C-E5D6B58B855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632E69-179E-4581-8C8A-34B35F5EFC0C}" type="pres">
      <dgm:prSet presAssocID="{D3CB5DF7-6AB5-4CAF-864C-E5D6B58B855E}" presName="negativeSpace" presStyleCnt="0"/>
      <dgm:spPr/>
      <dgm:t>
        <a:bodyPr/>
        <a:lstStyle/>
        <a:p>
          <a:endParaRPr lang="en-IN"/>
        </a:p>
      </dgm:t>
    </dgm:pt>
    <dgm:pt modelId="{7CEECEDC-CFE4-4238-ABEF-FA95F34C32BD}" type="pres">
      <dgm:prSet presAssocID="{D3CB5DF7-6AB5-4CAF-864C-E5D6B58B855E}" presName="childText" presStyleLbl="con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B765A1-B699-4012-8CEC-B2A9EA2D54AB}" type="pres">
      <dgm:prSet presAssocID="{73B87E88-FB93-475B-8715-E1A32EAB535C}" presName="spaceBetweenRectangles" presStyleCnt="0"/>
      <dgm:spPr/>
      <dgm:t>
        <a:bodyPr/>
        <a:lstStyle/>
        <a:p>
          <a:endParaRPr lang="en-IN"/>
        </a:p>
      </dgm:t>
    </dgm:pt>
    <dgm:pt modelId="{3A22DCFA-8E67-4BAA-950A-879BCC7FED26}" type="pres">
      <dgm:prSet presAssocID="{F9333549-8750-4037-9245-24AF38F3FE4B}" presName="parentLin" presStyleCnt="0"/>
      <dgm:spPr/>
      <dgm:t>
        <a:bodyPr/>
        <a:lstStyle/>
        <a:p>
          <a:endParaRPr lang="en-IN"/>
        </a:p>
      </dgm:t>
    </dgm:pt>
    <dgm:pt modelId="{1771C1F6-832F-4915-AE2B-A812C39CA526}" type="pres">
      <dgm:prSet presAssocID="{F9333549-8750-4037-9245-24AF38F3FE4B}" presName="parentLeftMargin" presStyleLbl="node1" presStyleIdx="2" presStyleCnt="6"/>
      <dgm:spPr/>
      <dgm:t>
        <a:bodyPr/>
        <a:lstStyle/>
        <a:p>
          <a:endParaRPr lang="en-IN"/>
        </a:p>
      </dgm:t>
    </dgm:pt>
    <dgm:pt modelId="{424D29AF-D00D-4130-A566-986A5B49995E}" type="pres">
      <dgm:prSet presAssocID="{F9333549-8750-4037-9245-24AF38F3FE4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BE4694-D8AD-446F-AA20-05A9A3B014BC}" type="pres">
      <dgm:prSet presAssocID="{F9333549-8750-4037-9245-24AF38F3FE4B}" presName="negativeSpace" presStyleCnt="0"/>
      <dgm:spPr/>
      <dgm:t>
        <a:bodyPr/>
        <a:lstStyle/>
        <a:p>
          <a:endParaRPr lang="en-IN"/>
        </a:p>
      </dgm:t>
    </dgm:pt>
    <dgm:pt modelId="{4C90C0E0-8B74-49EE-AD49-D9A329CB013D}" type="pres">
      <dgm:prSet presAssocID="{F9333549-8750-4037-9245-24AF38F3FE4B}" presName="childText" presStyleLbl="con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3C7A2C-513B-4B1F-BA5A-D462458D0E50}" type="pres">
      <dgm:prSet presAssocID="{FF56AD8E-52D0-4C20-B0CD-5FBDB7CFFA73}" presName="spaceBetweenRectangles" presStyleCnt="0"/>
      <dgm:spPr/>
      <dgm:t>
        <a:bodyPr/>
        <a:lstStyle/>
        <a:p>
          <a:endParaRPr lang="en-IN"/>
        </a:p>
      </dgm:t>
    </dgm:pt>
    <dgm:pt modelId="{99B432D6-F46F-437B-954B-1E2E3B3ED5A3}" type="pres">
      <dgm:prSet presAssocID="{B6D45AA8-55B8-45CA-98E5-C9F4A1407F29}" presName="parentLin" presStyleCnt="0"/>
      <dgm:spPr/>
      <dgm:t>
        <a:bodyPr/>
        <a:lstStyle/>
        <a:p>
          <a:endParaRPr lang="en-IN"/>
        </a:p>
      </dgm:t>
    </dgm:pt>
    <dgm:pt modelId="{61ABB6F9-90D5-4D0C-9EF2-B1849BC9FD0E}" type="pres">
      <dgm:prSet presAssocID="{B6D45AA8-55B8-45CA-98E5-C9F4A1407F29}" presName="parentLeftMargin" presStyleLbl="node1" presStyleIdx="3" presStyleCnt="6"/>
      <dgm:spPr/>
      <dgm:t>
        <a:bodyPr/>
        <a:lstStyle/>
        <a:p>
          <a:endParaRPr lang="en-IN"/>
        </a:p>
      </dgm:t>
    </dgm:pt>
    <dgm:pt modelId="{66FC11EB-A01F-44A7-BF73-8EF83330A6F8}" type="pres">
      <dgm:prSet presAssocID="{B6D45AA8-55B8-45CA-98E5-C9F4A1407F2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679CE4-B38E-4C99-8CF0-C2809202C2D5}" type="pres">
      <dgm:prSet presAssocID="{B6D45AA8-55B8-45CA-98E5-C9F4A1407F29}" presName="negativeSpace" presStyleCnt="0"/>
      <dgm:spPr/>
      <dgm:t>
        <a:bodyPr/>
        <a:lstStyle/>
        <a:p>
          <a:endParaRPr lang="en-IN"/>
        </a:p>
      </dgm:t>
    </dgm:pt>
    <dgm:pt modelId="{CC001A9F-C999-4AA4-92C2-21726D2525FF}" type="pres">
      <dgm:prSet presAssocID="{B6D45AA8-55B8-45CA-98E5-C9F4A1407F29}" presName="childText" presStyleLbl="con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29A309-8A57-41C0-A1BE-A0C6BCEC57B7}" type="pres">
      <dgm:prSet presAssocID="{52EF95AB-7EB0-4441-853A-411A65B169FF}" presName="spaceBetweenRectangles" presStyleCnt="0"/>
      <dgm:spPr/>
      <dgm:t>
        <a:bodyPr/>
        <a:lstStyle/>
        <a:p>
          <a:endParaRPr lang="en-IN"/>
        </a:p>
      </dgm:t>
    </dgm:pt>
    <dgm:pt modelId="{5E75B122-CAFB-4755-8F4B-5D5F538EA372}" type="pres">
      <dgm:prSet presAssocID="{3F2A1616-B27A-4184-9E02-30C4F703F77C}" presName="parentLin" presStyleCnt="0"/>
      <dgm:spPr/>
      <dgm:t>
        <a:bodyPr/>
        <a:lstStyle/>
        <a:p>
          <a:endParaRPr lang="en-IN"/>
        </a:p>
      </dgm:t>
    </dgm:pt>
    <dgm:pt modelId="{84DF9D63-C210-47A8-A2D6-16F554459A20}" type="pres">
      <dgm:prSet presAssocID="{3F2A1616-B27A-4184-9E02-30C4F703F77C}" presName="parentLeftMargin" presStyleLbl="node1" presStyleIdx="4" presStyleCnt="6"/>
      <dgm:spPr/>
      <dgm:t>
        <a:bodyPr/>
        <a:lstStyle/>
        <a:p>
          <a:endParaRPr lang="en-IN"/>
        </a:p>
      </dgm:t>
    </dgm:pt>
    <dgm:pt modelId="{2FB1BECC-DC07-4038-98ED-F81C55DA9D3E}" type="pres">
      <dgm:prSet presAssocID="{3F2A1616-B27A-4184-9E02-30C4F703F77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7CDB34-B039-4E9C-B39A-BD3D32C46223}" type="pres">
      <dgm:prSet presAssocID="{3F2A1616-B27A-4184-9E02-30C4F703F77C}" presName="negativeSpace" presStyleCnt="0"/>
      <dgm:spPr/>
      <dgm:t>
        <a:bodyPr/>
        <a:lstStyle/>
        <a:p>
          <a:endParaRPr lang="en-IN"/>
        </a:p>
      </dgm:t>
    </dgm:pt>
    <dgm:pt modelId="{AA55659C-7DD0-42EB-8ABB-46F9B6C065EB}" type="pres">
      <dgm:prSet presAssocID="{3F2A1616-B27A-4184-9E02-30C4F703F77C}" presName="childText" presStyleLbl="con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EDE01E1-0B5F-4130-9A88-50A05455DC5B}" type="presOf" srcId="{F9333549-8750-4037-9245-24AF38F3FE4B}" destId="{1771C1F6-832F-4915-AE2B-A812C39CA526}" srcOrd="0" destOrd="0" presId="urn:microsoft.com/office/officeart/2005/8/layout/list1"/>
    <dgm:cxn modelId="{CB3863CF-6006-4748-80B8-8DAAFE5E8EB6}" type="presOf" srcId="{8BB8608E-0524-4977-A02B-37CEA1F4E1B9}" destId="{2E04674C-59B0-4E80-B932-4719F7C33DC6}" srcOrd="0" destOrd="0" presId="urn:microsoft.com/office/officeart/2005/8/layout/list1"/>
    <dgm:cxn modelId="{BD84F22A-538C-4AB0-8FF8-0862D583409C}" type="presOf" srcId="{3F2A1616-B27A-4184-9E02-30C4F703F77C}" destId="{2FB1BECC-DC07-4038-98ED-F81C55DA9D3E}" srcOrd="1" destOrd="0" presId="urn:microsoft.com/office/officeart/2005/8/layout/list1"/>
    <dgm:cxn modelId="{34012E88-F9A9-4087-8AC8-6A9FFFFE03AF}" type="presOf" srcId="{3F008ED3-2294-4F9D-8800-980A6EABA4FC}" destId="{2A554A57-5C1B-43DD-AB75-A6E772D89BF4}" srcOrd="0" destOrd="0" presId="urn:microsoft.com/office/officeart/2005/8/layout/list1"/>
    <dgm:cxn modelId="{8D928404-914B-4EB3-84A4-22FC06638139}" type="presOf" srcId="{B6D45AA8-55B8-45CA-98E5-C9F4A1407F29}" destId="{61ABB6F9-90D5-4D0C-9EF2-B1849BC9FD0E}" srcOrd="0" destOrd="0" presId="urn:microsoft.com/office/officeart/2005/8/layout/list1"/>
    <dgm:cxn modelId="{ACDC05B3-BE00-4227-B8A4-A039E962C8B7}" srcId="{014909AB-B4D0-4ACF-8876-545D066E2A35}" destId="{8BB8608E-0524-4977-A02B-37CEA1F4E1B9}" srcOrd="0" destOrd="0" parTransId="{C3D938F0-946E-47C1-BB75-CF5936894A92}" sibTransId="{E3D5CDB0-4575-494F-9B36-E3AB0B7CD849}"/>
    <dgm:cxn modelId="{CDB3F1F4-1CBA-4498-9136-23EE71C77BBF}" srcId="{014909AB-B4D0-4ACF-8876-545D066E2A35}" destId="{F9333549-8750-4037-9245-24AF38F3FE4B}" srcOrd="3" destOrd="0" parTransId="{6CED2D5A-2B58-4527-B430-4E9EE68AC12C}" sibTransId="{FF56AD8E-52D0-4C20-B0CD-5FBDB7CFFA73}"/>
    <dgm:cxn modelId="{85E2860A-4440-4EF0-9D0C-7E45E23D45CF}" srcId="{014909AB-B4D0-4ACF-8876-545D066E2A35}" destId="{D3CB5DF7-6AB5-4CAF-864C-E5D6B58B855E}" srcOrd="2" destOrd="0" parTransId="{B1E51046-F8F5-4789-9D25-3A329CA3C623}" sibTransId="{73B87E88-FB93-475B-8715-E1A32EAB535C}"/>
    <dgm:cxn modelId="{92482965-0617-49BF-B174-2281820B083C}" srcId="{014909AB-B4D0-4ACF-8876-545D066E2A35}" destId="{3F2A1616-B27A-4184-9E02-30C4F703F77C}" srcOrd="5" destOrd="0" parTransId="{25EE6815-21F4-45BB-91FA-8BE7A0BB7C51}" sibTransId="{165285EA-AF33-4122-864B-8930D51A9A01}"/>
    <dgm:cxn modelId="{30931379-BB3D-4803-8D46-09FE39D5C2F4}" srcId="{014909AB-B4D0-4ACF-8876-545D066E2A35}" destId="{B6D45AA8-55B8-45CA-98E5-C9F4A1407F29}" srcOrd="4" destOrd="0" parTransId="{3BFD8362-743A-490E-B6F2-35328D639D78}" sibTransId="{52EF95AB-7EB0-4441-853A-411A65B169FF}"/>
    <dgm:cxn modelId="{03949C20-1285-4201-8356-3B3A0FAFD08C}" type="presOf" srcId="{B6D45AA8-55B8-45CA-98E5-C9F4A1407F29}" destId="{66FC11EB-A01F-44A7-BF73-8EF83330A6F8}" srcOrd="1" destOrd="0" presId="urn:microsoft.com/office/officeart/2005/8/layout/list1"/>
    <dgm:cxn modelId="{62ACE5BD-52EE-40D7-AC9D-B30C1F74A9E6}" type="presOf" srcId="{3F2A1616-B27A-4184-9E02-30C4F703F77C}" destId="{84DF9D63-C210-47A8-A2D6-16F554459A20}" srcOrd="0" destOrd="0" presId="urn:microsoft.com/office/officeart/2005/8/layout/list1"/>
    <dgm:cxn modelId="{3DC9490E-3135-48A7-97FA-247E35C1027F}" type="presOf" srcId="{D3CB5DF7-6AB5-4CAF-864C-E5D6B58B855E}" destId="{7DBF128F-3952-4C60-A8EE-9510A9CFA81C}" srcOrd="1" destOrd="0" presId="urn:microsoft.com/office/officeart/2005/8/layout/list1"/>
    <dgm:cxn modelId="{BCDD48E4-8CD9-4089-8012-5A5C84F5A8ED}" srcId="{014909AB-B4D0-4ACF-8876-545D066E2A35}" destId="{3F008ED3-2294-4F9D-8800-980A6EABA4FC}" srcOrd="1" destOrd="0" parTransId="{1BED0056-70A4-4A8F-9D45-C3F452B82032}" sibTransId="{72A41B92-764C-42D4-B2C2-CEB0631E2E8D}"/>
    <dgm:cxn modelId="{9CE97B44-370E-4273-96DB-94AA732170DA}" type="presOf" srcId="{014909AB-B4D0-4ACF-8876-545D066E2A35}" destId="{7628574E-E7A3-4919-9FB2-52D6394D7CE5}" srcOrd="0" destOrd="0" presId="urn:microsoft.com/office/officeart/2005/8/layout/list1"/>
    <dgm:cxn modelId="{4B801ECD-1D31-43E8-897B-ACD42983C5E5}" type="presOf" srcId="{F9333549-8750-4037-9245-24AF38F3FE4B}" destId="{424D29AF-D00D-4130-A566-986A5B49995E}" srcOrd="1" destOrd="0" presId="urn:microsoft.com/office/officeart/2005/8/layout/list1"/>
    <dgm:cxn modelId="{C0B18D94-E2F2-4D46-A46A-8FC01656DF46}" type="presOf" srcId="{3F008ED3-2294-4F9D-8800-980A6EABA4FC}" destId="{8FECE73F-04F3-4FFF-A19A-0FB66CA3F05B}" srcOrd="1" destOrd="0" presId="urn:microsoft.com/office/officeart/2005/8/layout/list1"/>
    <dgm:cxn modelId="{CDC2D3F3-C8C9-4DEA-BC7F-F7C2263EC7F5}" type="presOf" srcId="{8BB8608E-0524-4977-A02B-37CEA1F4E1B9}" destId="{A5B2B720-79E6-4918-B64A-4A8038767855}" srcOrd="1" destOrd="0" presId="urn:microsoft.com/office/officeart/2005/8/layout/list1"/>
    <dgm:cxn modelId="{39FAD7B8-4B0C-4BF7-B588-D5782475EC80}" type="presOf" srcId="{D3CB5DF7-6AB5-4CAF-864C-E5D6B58B855E}" destId="{BA585445-6F57-45FD-96C7-51AA127076F9}" srcOrd="0" destOrd="0" presId="urn:microsoft.com/office/officeart/2005/8/layout/list1"/>
    <dgm:cxn modelId="{7F791899-C875-4061-BC46-F4EFCF0AE403}" type="presParOf" srcId="{7628574E-E7A3-4919-9FB2-52D6394D7CE5}" destId="{0F2C61BD-8EBC-47A7-9EA3-B5CA88B86D8B}" srcOrd="0" destOrd="0" presId="urn:microsoft.com/office/officeart/2005/8/layout/list1"/>
    <dgm:cxn modelId="{1D61DC16-27F7-427E-A1AC-471FD07FA37A}" type="presParOf" srcId="{0F2C61BD-8EBC-47A7-9EA3-B5CA88B86D8B}" destId="{2E04674C-59B0-4E80-B932-4719F7C33DC6}" srcOrd="0" destOrd="0" presId="urn:microsoft.com/office/officeart/2005/8/layout/list1"/>
    <dgm:cxn modelId="{D71424AD-85C5-4BC0-98EF-43FE0B240EFC}" type="presParOf" srcId="{0F2C61BD-8EBC-47A7-9EA3-B5CA88B86D8B}" destId="{A5B2B720-79E6-4918-B64A-4A8038767855}" srcOrd="1" destOrd="0" presId="urn:microsoft.com/office/officeart/2005/8/layout/list1"/>
    <dgm:cxn modelId="{88A566C2-809B-48D0-88D1-4C96CAEAD14A}" type="presParOf" srcId="{7628574E-E7A3-4919-9FB2-52D6394D7CE5}" destId="{B8D7F154-6085-4E31-9374-0A385727B615}" srcOrd="1" destOrd="0" presId="urn:microsoft.com/office/officeart/2005/8/layout/list1"/>
    <dgm:cxn modelId="{DB1A898D-8D4F-4A70-A559-26465E6B2F4A}" type="presParOf" srcId="{7628574E-E7A3-4919-9FB2-52D6394D7CE5}" destId="{0F946037-40E3-4677-897F-1EF4F616C308}" srcOrd="2" destOrd="0" presId="urn:microsoft.com/office/officeart/2005/8/layout/list1"/>
    <dgm:cxn modelId="{18FE5A94-FEEB-4BB7-A3E7-E43CEA89463F}" type="presParOf" srcId="{7628574E-E7A3-4919-9FB2-52D6394D7CE5}" destId="{4D30D9C0-27AA-4682-B61B-1A06249956A3}" srcOrd="3" destOrd="0" presId="urn:microsoft.com/office/officeart/2005/8/layout/list1"/>
    <dgm:cxn modelId="{3F7D62B0-E173-4F5F-9AD9-0CDC0A7EAD51}" type="presParOf" srcId="{7628574E-E7A3-4919-9FB2-52D6394D7CE5}" destId="{990DDF81-AC3D-49E5-81E2-648FC048AA98}" srcOrd="4" destOrd="0" presId="urn:microsoft.com/office/officeart/2005/8/layout/list1"/>
    <dgm:cxn modelId="{F68FAA7A-04FE-4E72-B8C1-DDBE3849BBB6}" type="presParOf" srcId="{990DDF81-AC3D-49E5-81E2-648FC048AA98}" destId="{2A554A57-5C1B-43DD-AB75-A6E772D89BF4}" srcOrd="0" destOrd="0" presId="urn:microsoft.com/office/officeart/2005/8/layout/list1"/>
    <dgm:cxn modelId="{06FEAAF1-8F86-4AF8-AAAE-2E842D6CF01F}" type="presParOf" srcId="{990DDF81-AC3D-49E5-81E2-648FC048AA98}" destId="{8FECE73F-04F3-4FFF-A19A-0FB66CA3F05B}" srcOrd="1" destOrd="0" presId="urn:microsoft.com/office/officeart/2005/8/layout/list1"/>
    <dgm:cxn modelId="{E67672E4-2FC1-4ED6-9AC8-F8DC584FC783}" type="presParOf" srcId="{7628574E-E7A3-4919-9FB2-52D6394D7CE5}" destId="{3FAD74E7-C3CA-41F2-8465-97D8AA5C3E91}" srcOrd="5" destOrd="0" presId="urn:microsoft.com/office/officeart/2005/8/layout/list1"/>
    <dgm:cxn modelId="{154F325C-AED1-4116-A8EA-18803C3E7C1D}" type="presParOf" srcId="{7628574E-E7A3-4919-9FB2-52D6394D7CE5}" destId="{63E92C22-95B7-4C5F-B639-92FB98230FC5}" srcOrd="6" destOrd="0" presId="urn:microsoft.com/office/officeart/2005/8/layout/list1"/>
    <dgm:cxn modelId="{86D07A9E-2B48-49A1-9573-97C4E80C0897}" type="presParOf" srcId="{7628574E-E7A3-4919-9FB2-52D6394D7CE5}" destId="{86091B55-C59D-467D-B01B-55F4B693ECEB}" srcOrd="7" destOrd="0" presId="urn:microsoft.com/office/officeart/2005/8/layout/list1"/>
    <dgm:cxn modelId="{D584E93D-8CBD-42DD-9B86-946FBCCDE94C}" type="presParOf" srcId="{7628574E-E7A3-4919-9FB2-52D6394D7CE5}" destId="{C56E7DC3-AF62-4125-9554-75C86E6F28E1}" srcOrd="8" destOrd="0" presId="urn:microsoft.com/office/officeart/2005/8/layout/list1"/>
    <dgm:cxn modelId="{89B7C932-73AD-4B1C-B65A-76155374D29C}" type="presParOf" srcId="{C56E7DC3-AF62-4125-9554-75C86E6F28E1}" destId="{BA585445-6F57-45FD-96C7-51AA127076F9}" srcOrd="0" destOrd="0" presId="urn:microsoft.com/office/officeart/2005/8/layout/list1"/>
    <dgm:cxn modelId="{E4C833C2-2C4F-4CE9-8D1C-5695593BE2D3}" type="presParOf" srcId="{C56E7DC3-AF62-4125-9554-75C86E6F28E1}" destId="{7DBF128F-3952-4C60-A8EE-9510A9CFA81C}" srcOrd="1" destOrd="0" presId="urn:microsoft.com/office/officeart/2005/8/layout/list1"/>
    <dgm:cxn modelId="{AD75B05F-02D2-4E2B-AFBF-4A8C2047FB15}" type="presParOf" srcId="{7628574E-E7A3-4919-9FB2-52D6394D7CE5}" destId="{99632E69-179E-4581-8C8A-34B35F5EFC0C}" srcOrd="9" destOrd="0" presId="urn:microsoft.com/office/officeart/2005/8/layout/list1"/>
    <dgm:cxn modelId="{06A3BA8C-0AC8-40D5-97C2-2AEE0C591FC2}" type="presParOf" srcId="{7628574E-E7A3-4919-9FB2-52D6394D7CE5}" destId="{7CEECEDC-CFE4-4238-ABEF-FA95F34C32BD}" srcOrd="10" destOrd="0" presId="urn:microsoft.com/office/officeart/2005/8/layout/list1"/>
    <dgm:cxn modelId="{21DCFC48-9B0E-4250-BDC9-BFB4C23D5E68}" type="presParOf" srcId="{7628574E-E7A3-4919-9FB2-52D6394D7CE5}" destId="{65B765A1-B699-4012-8CEC-B2A9EA2D54AB}" srcOrd="11" destOrd="0" presId="urn:microsoft.com/office/officeart/2005/8/layout/list1"/>
    <dgm:cxn modelId="{0F72E627-D89B-4DE2-ACE4-95EA50D8F46C}" type="presParOf" srcId="{7628574E-E7A3-4919-9FB2-52D6394D7CE5}" destId="{3A22DCFA-8E67-4BAA-950A-879BCC7FED26}" srcOrd="12" destOrd="0" presId="urn:microsoft.com/office/officeart/2005/8/layout/list1"/>
    <dgm:cxn modelId="{4A580749-8AAB-4B49-815B-DC60693932EA}" type="presParOf" srcId="{3A22DCFA-8E67-4BAA-950A-879BCC7FED26}" destId="{1771C1F6-832F-4915-AE2B-A812C39CA526}" srcOrd="0" destOrd="0" presId="urn:microsoft.com/office/officeart/2005/8/layout/list1"/>
    <dgm:cxn modelId="{06A092C9-C56E-4081-B843-1D504112E86F}" type="presParOf" srcId="{3A22DCFA-8E67-4BAA-950A-879BCC7FED26}" destId="{424D29AF-D00D-4130-A566-986A5B49995E}" srcOrd="1" destOrd="0" presId="urn:microsoft.com/office/officeart/2005/8/layout/list1"/>
    <dgm:cxn modelId="{C56E63C5-FD59-46EA-AB68-446F794FA67B}" type="presParOf" srcId="{7628574E-E7A3-4919-9FB2-52D6394D7CE5}" destId="{48BE4694-D8AD-446F-AA20-05A9A3B014BC}" srcOrd="13" destOrd="0" presId="urn:microsoft.com/office/officeart/2005/8/layout/list1"/>
    <dgm:cxn modelId="{6FB74969-2FCE-429B-9F8C-5055C8F6D518}" type="presParOf" srcId="{7628574E-E7A3-4919-9FB2-52D6394D7CE5}" destId="{4C90C0E0-8B74-49EE-AD49-D9A329CB013D}" srcOrd="14" destOrd="0" presId="urn:microsoft.com/office/officeart/2005/8/layout/list1"/>
    <dgm:cxn modelId="{85006ECA-1F3D-473E-AE8E-31DC185DB94A}" type="presParOf" srcId="{7628574E-E7A3-4919-9FB2-52D6394D7CE5}" destId="{B53C7A2C-513B-4B1F-BA5A-D462458D0E50}" srcOrd="15" destOrd="0" presId="urn:microsoft.com/office/officeart/2005/8/layout/list1"/>
    <dgm:cxn modelId="{A0D62542-4F89-44B5-81C4-323B19E7625D}" type="presParOf" srcId="{7628574E-E7A3-4919-9FB2-52D6394D7CE5}" destId="{99B432D6-F46F-437B-954B-1E2E3B3ED5A3}" srcOrd="16" destOrd="0" presId="urn:microsoft.com/office/officeart/2005/8/layout/list1"/>
    <dgm:cxn modelId="{98A7A09E-DE5A-4E08-94A2-BF6D9B025DB6}" type="presParOf" srcId="{99B432D6-F46F-437B-954B-1E2E3B3ED5A3}" destId="{61ABB6F9-90D5-4D0C-9EF2-B1849BC9FD0E}" srcOrd="0" destOrd="0" presId="urn:microsoft.com/office/officeart/2005/8/layout/list1"/>
    <dgm:cxn modelId="{3AB2B60E-C13B-478A-8FC6-75CCDE7AB8DE}" type="presParOf" srcId="{99B432D6-F46F-437B-954B-1E2E3B3ED5A3}" destId="{66FC11EB-A01F-44A7-BF73-8EF83330A6F8}" srcOrd="1" destOrd="0" presId="urn:microsoft.com/office/officeart/2005/8/layout/list1"/>
    <dgm:cxn modelId="{1C37A839-12D2-4556-B551-9997103C2CD9}" type="presParOf" srcId="{7628574E-E7A3-4919-9FB2-52D6394D7CE5}" destId="{39679CE4-B38E-4C99-8CF0-C2809202C2D5}" srcOrd="17" destOrd="0" presId="urn:microsoft.com/office/officeart/2005/8/layout/list1"/>
    <dgm:cxn modelId="{8F1C77EB-B43D-48C3-9C39-4F0127F53A53}" type="presParOf" srcId="{7628574E-E7A3-4919-9FB2-52D6394D7CE5}" destId="{CC001A9F-C999-4AA4-92C2-21726D2525FF}" srcOrd="18" destOrd="0" presId="urn:microsoft.com/office/officeart/2005/8/layout/list1"/>
    <dgm:cxn modelId="{6A814F99-0406-42A4-BA1A-AEE3D1F0D089}" type="presParOf" srcId="{7628574E-E7A3-4919-9FB2-52D6394D7CE5}" destId="{6729A309-8A57-41C0-A1BE-A0C6BCEC57B7}" srcOrd="19" destOrd="0" presId="urn:microsoft.com/office/officeart/2005/8/layout/list1"/>
    <dgm:cxn modelId="{1BC4E3F8-3640-461B-AF02-FEF1B0B11629}" type="presParOf" srcId="{7628574E-E7A3-4919-9FB2-52D6394D7CE5}" destId="{5E75B122-CAFB-4755-8F4B-5D5F538EA372}" srcOrd="20" destOrd="0" presId="urn:microsoft.com/office/officeart/2005/8/layout/list1"/>
    <dgm:cxn modelId="{DCB7D8B8-3677-4F2C-AFE6-C268CC695730}" type="presParOf" srcId="{5E75B122-CAFB-4755-8F4B-5D5F538EA372}" destId="{84DF9D63-C210-47A8-A2D6-16F554459A20}" srcOrd="0" destOrd="0" presId="urn:microsoft.com/office/officeart/2005/8/layout/list1"/>
    <dgm:cxn modelId="{9CADF42F-B169-42B9-9D4A-D88C3DA8AA59}" type="presParOf" srcId="{5E75B122-CAFB-4755-8F4B-5D5F538EA372}" destId="{2FB1BECC-DC07-4038-98ED-F81C55DA9D3E}" srcOrd="1" destOrd="0" presId="urn:microsoft.com/office/officeart/2005/8/layout/list1"/>
    <dgm:cxn modelId="{2E91E7E5-977A-46A5-9B42-D2E0451873E8}" type="presParOf" srcId="{7628574E-E7A3-4919-9FB2-52D6394D7CE5}" destId="{217CDB34-B039-4E9C-B39A-BD3D32C46223}" srcOrd="21" destOrd="0" presId="urn:microsoft.com/office/officeart/2005/8/layout/list1"/>
    <dgm:cxn modelId="{F6164E4B-2F89-4611-981A-0DC56B7C6CF6}" type="presParOf" srcId="{7628574E-E7A3-4919-9FB2-52D6394D7CE5}" destId="{AA55659C-7DD0-42EB-8ABB-46F9B6C065E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A2FD0B-AAC7-4BF9-94AA-A1E8F50ACC02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22A7272-561D-4698-8C4D-D2202683DF52}">
      <dgm:prSet phldrT="[Text]"/>
      <dgm:spPr/>
      <dgm:t>
        <a:bodyPr/>
        <a:lstStyle/>
        <a:p>
          <a:r>
            <a:rPr lang="en-IN" b="1" dirty="0" smtClean="0"/>
            <a:t>Censoring</a:t>
          </a:r>
          <a:endParaRPr lang="en-IN" b="1" dirty="0"/>
        </a:p>
      </dgm:t>
    </dgm:pt>
    <dgm:pt modelId="{2501280A-94FD-46D1-B484-2AEFD7990D3F}" type="parTrans" cxnId="{10B27068-71C8-4BD0-832A-5B3E0274E978}">
      <dgm:prSet/>
      <dgm:spPr/>
      <dgm:t>
        <a:bodyPr/>
        <a:lstStyle/>
        <a:p>
          <a:endParaRPr lang="en-IN"/>
        </a:p>
      </dgm:t>
    </dgm:pt>
    <dgm:pt modelId="{1E86CC8E-7217-46BD-BA48-6ED3C6F21007}" type="sibTrans" cxnId="{10B27068-71C8-4BD0-832A-5B3E0274E978}">
      <dgm:prSet/>
      <dgm:spPr/>
      <dgm:t>
        <a:bodyPr/>
        <a:lstStyle/>
        <a:p>
          <a:endParaRPr lang="en-IN"/>
        </a:p>
      </dgm:t>
    </dgm:pt>
    <dgm:pt modelId="{0A32907C-CB63-44D7-99B7-2B22F93990E7}">
      <dgm:prSet phldrT="[Text]"/>
      <dgm:spPr/>
      <dgm:t>
        <a:bodyPr/>
        <a:lstStyle/>
        <a:p>
          <a:r>
            <a:rPr lang="en-IN" b="1" dirty="0" smtClean="0"/>
            <a:t>Right </a:t>
          </a:r>
        </a:p>
        <a:p>
          <a:r>
            <a:rPr lang="en-IN" b="1" dirty="0" smtClean="0"/>
            <a:t>Censoring</a:t>
          </a:r>
          <a:endParaRPr lang="en-IN" b="1" dirty="0"/>
        </a:p>
      </dgm:t>
    </dgm:pt>
    <dgm:pt modelId="{DC7739EB-01C2-4104-8FDA-507A8B667A5F}" type="parTrans" cxnId="{7BCA2307-94B8-4CBE-A954-D58CD446A845}">
      <dgm:prSet/>
      <dgm:spPr/>
      <dgm:t>
        <a:bodyPr/>
        <a:lstStyle/>
        <a:p>
          <a:endParaRPr lang="en-IN"/>
        </a:p>
      </dgm:t>
    </dgm:pt>
    <dgm:pt modelId="{6A585928-8C54-47DD-98F2-A5A7B0E9D901}" type="sibTrans" cxnId="{7BCA2307-94B8-4CBE-A954-D58CD446A845}">
      <dgm:prSet/>
      <dgm:spPr/>
      <dgm:t>
        <a:bodyPr/>
        <a:lstStyle/>
        <a:p>
          <a:endParaRPr lang="en-IN"/>
        </a:p>
      </dgm:t>
    </dgm:pt>
    <dgm:pt modelId="{914ADB0E-10D8-455F-8C94-7E5DD853CE4F}">
      <dgm:prSet phldrT="[Text]"/>
      <dgm:spPr/>
      <dgm:t>
        <a:bodyPr/>
        <a:lstStyle/>
        <a:p>
          <a:r>
            <a:rPr lang="en-IN" b="1" dirty="0" smtClean="0"/>
            <a:t>Left </a:t>
          </a:r>
        </a:p>
        <a:p>
          <a:r>
            <a:rPr lang="en-IN" b="1" dirty="0" smtClean="0"/>
            <a:t>Censoring</a:t>
          </a:r>
          <a:endParaRPr lang="en-IN" b="1" dirty="0"/>
        </a:p>
      </dgm:t>
    </dgm:pt>
    <dgm:pt modelId="{51675116-1983-4DF2-9F2B-1A53FF64732A}" type="parTrans" cxnId="{C501CAA4-A6E9-43BA-A85D-BEE100BC3709}">
      <dgm:prSet/>
      <dgm:spPr/>
      <dgm:t>
        <a:bodyPr/>
        <a:lstStyle/>
        <a:p>
          <a:endParaRPr lang="en-IN"/>
        </a:p>
      </dgm:t>
    </dgm:pt>
    <dgm:pt modelId="{3B61E387-4B96-442D-A0F1-4F9491701F80}" type="sibTrans" cxnId="{C501CAA4-A6E9-43BA-A85D-BEE100BC3709}">
      <dgm:prSet/>
      <dgm:spPr/>
      <dgm:t>
        <a:bodyPr/>
        <a:lstStyle/>
        <a:p>
          <a:endParaRPr lang="en-IN"/>
        </a:p>
      </dgm:t>
    </dgm:pt>
    <dgm:pt modelId="{5730CFF5-FC62-4883-AFE5-5421CDCBE073}">
      <dgm:prSet phldrT="[Text]"/>
      <dgm:spPr/>
      <dgm:t>
        <a:bodyPr/>
        <a:lstStyle/>
        <a:p>
          <a:r>
            <a:rPr lang="en-IN" b="1" dirty="0" smtClean="0"/>
            <a:t>Interval </a:t>
          </a:r>
        </a:p>
        <a:p>
          <a:r>
            <a:rPr lang="en-IN" b="1" dirty="0" smtClean="0"/>
            <a:t>Censoring</a:t>
          </a:r>
          <a:endParaRPr lang="en-IN" b="1" dirty="0"/>
        </a:p>
      </dgm:t>
    </dgm:pt>
    <dgm:pt modelId="{3E07F7B8-86BB-44CC-BFE3-E141F31ECBF9}" type="parTrans" cxnId="{BAEEF30A-6FAC-47E0-9744-14368A87FCD6}">
      <dgm:prSet/>
      <dgm:spPr/>
      <dgm:t>
        <a:bodyPr/>
        <a:lstStyle/>
        <a:p>
          <a:endParaRPr lang="en-IN"/>
        </a:p>
      </dgm:t>
    </dgm:pt>
    <dgm:pt modelId="{4EE9ABC0-84FC-4148-A090-5147303A7399}" type="sibTrans" cxnId="{BAEEF30A-6FAC-47E0-9744-14368A87FCD6}">
      <dgm:prSet/>
      <dgm:spPr/>
      <dgm:t>
        <a:bodyPr/>
        <a:lstStyle/>
        <a:p>
          <a:endParaRPr lang="en-IN"/>
        </a:p>
      </dgm:t>
    </dgm:pt>
    <dgm:pt modelId="{C8F1934A-CD68-4379-AC75-2CE33B8BC7C5}">
      <dgm:prSet/>
      <dgm:spPr/>
      <dgm:t>
        <a:bodyPr/>
        <a:lstStyle/>
        <a:p>
          <a:r>
            <a:rPr lang="en-IN" dirty="0" smtClean="0"/>
            <a:t>It means that we are not certain what happened to people after some point in time.</a:t>
          </a:r>
          <a:endParaRPr lang="en-IN" dirty="0"/>
        </a:p>
      </dgm:t>
    </dgm:pt>
    <dgm:pt modelId="{2A784EF1-B4A3-4C04-A981-ED0AA3485626}" type="parTrans" cxnId="{DACFD6AC-EDC0-4134-9A89-F0985AEE6E08}">
      <dgm:prSet/>
      <dgm:spPr/>
      <dgm:t>
        <a:bodyPr/>
        <a:lstStyle/>
        <a:p>
          <a:endParaRPr lang="en-IN"/>
        </a:p>
      </dgm:t>
    </dgm:pt>
    <dgm:pt modelId="{AED2E494-B90C-4B20-9E59-C7A1AA19F2E9}" type="sibTrans" cxnId="{DACFD6AC-EDC0-4134-9A89-F0985AEE6E08}">
      <dgm:prSet/>
      <dgm:spPr/>
      <dgm:t>
        <a:bodyPr/>
        <a:lstStyle/>
        <a:p>
          <a:endParaRPr lang="en-IN"/>
        </a:p>
      </dgm:t>
    </dgm:pt>
    <dgm:pt modelId="{046AECC5-7495-4B91-8215-57A14D00918F}">
      <dgm:prSet/>
      <dgm:spPr/>
      <dgm:t>
        <a:bodyPr/>
        <a:lstStyle/>
        <a:p>
          <a:r>
            <a:rPr lang="en-IN" dirty="0" smtClean="0"/>
            <a:t>When we are not certain what happened to people before some point in time.</a:t>
          </a:r>
          <a:endParaRPr lang="en-IN" dirty="0"/>
        </a:p>
      </dgm:t>
    </dgm:pt>
    <dgm:pt modelId="{74D89AF0-08FE-4D53-BEAE-726321EF36AA}" type="parTrans" cxnId="{999028DA-77A9-4A25-999C-E15949CC112E}">
      <dgm:prSet/>
      <dgm:spPr/>
      <dgm:t>
        <a:bodyPr/>
        <a:lstStyle/>
        <a:p>
          <a:endParaRPr lang="en-IN"/>
        </a:p>
      </dgm:t>
    </dgm:pt>
    <dgm:pt modelId="{F38C6A57-7912-4CE0-8EDA-C9C3440502C3}" type="sibTrans" cxnId="{999028DA-77A9-4A25-999C-E15949CC112E}">
      <dgm:prSet/>
      <dgm:spPr/>
      <dgm:t>
        <a:bodyPr/>
        <a:lstStyle/>
        <a:p>
          <a:endParaRPr lang="en-IN"/>
        </a:p>
      </dgm:t>
    </dgm:pt>
    <dgm:pt modelId="{1220759C-9AF4-4B6F-8B78-1C9A43E78D35}">
      <dgm:prSet/>
      <dgm:spPr/>
      <dgm:t>
        <a:bodyPr/>
        <a:lstStyle/>
        <a:p>
          <a:r>
            <a:rPr lang="en-IN" dirty="0" smtClean="0"/>
            <a:t>When we know that something happened in an interval but do not know exactly when in the interval it happened</a:t>
          </a:r>
          <a:endParaRPr lang="en-IN" dirty="0"/>
        </a:p>
      </dgm:t>
    </dgm:pt>
    <dgm:pt modelId="{1E83639E-DA1B-4168-ADD1-9777D00BE514}" type="parTrans" cxnId="{78ED90CF-ACA1-422B-BACC-E812A4C0680C}">
      <dgm:prSet/>
      <dgm:spPr/>
      <dgm:t>
        <a:bodyPr/>
        <a:lstStyle/>
        <a:p>
          <a:endParaRPr lang="en-IN"/>
        </a:p>
      </dgm:t>
    </dgm:pt>
    <dgm:pt modelId="{54536E92-0946-4DAB-BF8F-B69C3FFD6704}" type="sibTrans" cxnId="{78ED90CF-ACA1-422B-BACC-E812A4C0680C}">
      <dgm:prSet/>
      <dgm:spPr/>
      <dgm:t>
        <a:bodyPr/>
        <a:lstStyle/>
        <a:p>
          <a:endParaRPr lang="en-IN"/>
        </a:p>
      </dgm:t>
    </dgm:pt>
    <dgm:pt modelId="{34DF0519-E510-4F52-97EB-D3A858673B8E}" type="pres">
      <dgm:prSet presAssocID="{C9A2FD0B-AAC7-4BF9-94AA-A1E8F50ACC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8964059-522F-4914-A859-91AA1CE0AA6B}" type="pres">
      <dgm:prSet presAssocID="{E22A7272-561D-4698-8C4D-D2202683DF5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CD5BEA47-6105-483A-8B84-CCD608782FF4}" type="pres">
      <dgm:prSet presAssocID="{E22A7272-561D-4698-8C4D-D2202683DF52}" presName="rootComposite1" presStyleCnt="0"/>
      <dgm:spPr/>
      <dgm:t>
        <a:bodyPr/>
        <a:lstStyle/>
        <a:p>
          <a:endParaRPr lang="en-IN"/>
        </a:p>
      </dgm:t>
    </dgm:pt>
    <dgm:pt modelId="{12C1C844-A236-4DA2-9E8E-57D36291E448}" type="pres">
      <dgm:prSet presAssocID="{E22A7272-561D-4698-8C4D-D2202683DF52}" presName="rootText1" presStyleLbl="node0" presStyleIdx="0" presStyleCnt="1" custScaleX="75141" custScaleY="6528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374EC85-9161-4F12-B32D-3D4764D0FC00}" type="pres">
      <dgm:prSet presAssocID="{E22A7272-561D-4698-8C4D-D2202683DF52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2FE257D-42EA-415E-839D-AD5D596896DE}" type="pres">
      <dgm:prSet presAssocID="{E22A7272-561D-4698-8C4D-D2202683DF52}" presName="hierChild2" presStyleCnt="0"/>
      <dgm:spPr/>
      <dgm:t>
        <a:bodyPr/>
        <a:lstStyle/>
        <a:p>
          <a:endParaRPr lang="en-IN"/>
        </a:p>
      </dgm:t>
    </dgm:pt>
    <dgm:pt modelId="{1D655E68-D35C-4C21-8D1B-CE5FBC6B6417}" type="pres">
      <dgm:prSet presAssocID="{DC7739EB-01C2-4104-8FDA-507A8B667A5F}" presName="Name37" presStyleLbl="parChTrans1D2" presStyleIdx="0" presStyleCnt="3"/>
      <dgm:spPr/>
      <dgm:t>
        <a:bodyPr/>
        <a:lstStyle/>
        <a:p>
          <a:endParaRPr lang="en-IN"/>
        </a:p>
      </dgm:t>
    </dgm:pt>
    <dgm:pt modelId="{A5B7009E-0281-4C15-8FFD-A6B06871CB2A}" type="pres">
      <dgm:prSet presAssocID="{0A32907C-CB63-44D7-99B7-2B22F93990E7}" presName="hierRoot2" presStyleCnt="0">
        <dgm:presLayoutVars>
          <dgm:hierBranch/>
        </dgm:presLayoutVars>
      </dgm:prSet>
      <dgm:spPr/>
      <dgm:t>
        <a:bodyPr/>
        <a:lstStyle/>
        <a:p>
          <a:endParaRPr lang="en-IN"/>
        </a:p>
      </dgm:t>
    </dgm:pt>
    <dgm:pt modelId="{5382B1E9-504F-475A-BA48-8010EF3053FE}" type="pres">
      <dgm:prSet presAssocID="{0A32907C-CB63-44D7-99B7-2B22F93990E7}" presName="rootComposite" presStyleCnt="0"/>
      <dgm:spPr/>
      <dgm:t>
        <a:bodyPr/>
        <a:lstStyle/>
        <a:p>
          <a:endParaRPr lang="en-IN"/>
        </a:p>
      </dgm:t>
    </dgm:pt>
    <dgm:pt modelId="{A8D6A08F-5F1A-43B5-9D1E-B8952D25F645}" type="pres">
      <dgm:prSet presAssocID="{0A32907C-CB63-44D7-99B7-2B22F93990E7}" presName="rootText" presStyleLbl="node2" presStyleIdx="0" presStyleCnt="3" custScaleX="75769" custScaleY="67704" custLinFactNeighborX="-612" custLinFactNeighborY="-203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F4033B-AB8D-4F13-B3D5-761074AC6C7F}" type="pres">
      <dgm:prSet presAssocID="{0A32907C-CB63-44D7-99B7-2B22F93990E7}" presName="rootConnector" presStyleLbl="node2" presStyleIdx="0" presStyleCnt="3"/>
      <dgm:spPr/>
      <dgm:t>
        <a:bodyPr/>
        <a:lstStyle/>
        <a:p>
          <a:endParaRPr lang="en-IN"/>
        </a:p>
      </dgm:t>
    </dgm:pt>
    <dgm:pt modelId="{BA47D087-D723-429E-B424-ADDF6E11DC04}" type="pres">
      <dgm:prSet presAssocID="{0A32907C-CB63-44D7-99B7-2B22F93990E7}" presName="hierChild4" presStyleCnt="0"/>
      <dgm:spPr/>
      <dgm:t>
        <a:bodyPr/>
        <a:lstStyle/>
        <a:p>
          <a:endParaRPr lang="en-IN"/>
        </a:p>
      </dgm:t>
    </dgm:pt>
    <dgm:pt modelId="{3BBBCF88-6A70-43FC-A92E-333C96F69CDC}" type="pres">
      <dgm:prSet presAssocID="{2A784EF1-B4A3-4C04-A981-ED0AA3485626}" presName="Name35" presStyleLbl="parChTrans1D3" presStyleIdx="0" presStyleCnt="3"/>
      <dgm:spPr/>
      <dgm:t>
        <a:bodyPr/>
        <a:lstStyle/>
        <a:p>
          <a:endParaRPr lang="en-IN"/>
        </a:p>
      </dgm:t>
    </dgm:pt>
    <dgm:pt modelId="{B9CACBE3-F544-414B-808F-917CB0F7C901}" type="pres">
      <dgm:prSet presAssocID="{C8F1934A-CD68-4379-AC75-2CE33B8BC7C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A0C651C5-A526-4F38-9A80-BF036F44892B}" type="pres">
      <dgm:prSet presAssocID="{C8F1934A-CD68-4379-AC75-2CE33B8BC7C5}" presName="rootComposite" presStyleCnt="0"/>
      <dgm:spPr/>
      <dgm:t>
        <a:bodyPr/>
        <a:lstStyle/>
        <a:p>
          <a:endParaRPr lang="en-IN"/>
        </a:p>
      </dgm:t>
    </dgm:pt>
    <dgm:pt modelId="{76B2DC8C-2DED-415E-BD7C-6B8181786154}" type="pres">
      <dgm:prSet presAssocID="{C8F1934A-CD68-4379-AC75-2CE33B8BC7C5}" presName="rootText" presStyleLbl="node3" presStyleIdx="0" presStyleCnt="3" custLinFactNeighborX="-3343" custLinFactNeighborY="-2318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D15BA32-74DB-412D-A22C-2198A3D4E81C}" type="pres">
      <dgm:prSet presAssocID="{C8F1934A-CD68-4379-AC75-2CE33B8BC7C5}" presName="rootConnector" presStyleLbl="node3" presStyleIdx="0" presStyleCnt="3"/>
      <dgm:spPr/>
      <dgm:t>
        <a:bodyPr/>
        <a:lstStyle/>
        <a:p>
          <a:endParaRPr lang="en-IN"/>
        </a:p>
      </dgm:t>
    </dgm:pt>
    <dgm:pt modelId="{AC49895E-F16A-4985-844A-9280CBABDA41}" type="pres">
      <dgm:prSet presAssocID="{C8F1934A-CD68-4379-AC75-2CE33B8BC7C5}" presName="hierChild4" presStyleCnt="0"/>
      <dgm:spPr/>
      <dgm:t>
        <a:bodyPr/>
        <a:lstStyle/>
        <a:p>
          <a:endParaRPr lang="en-IN"/>
        </a:p>
      </dgm:t>
    </dgm:pt>
    <dgm:pt modelId="{40DE5296-E532-479E-AF14-499C8D0401D2}" type="pres">
      <dgm:prSet presAssocID="{C8F1934A-CD68-4379-AC75-2CE33B8BC7C5}" presName="hierChild5" presStyleCnt="0"/>
      <dgm:spPr/>
      <dgm:t>
        <a:bodyPr/>
        <a:lstStyle/>
        <a:p>
          <a:endParaRPr lang="en-IN"/>
        </a:p>
      </dgm:t>
    </dgm:pt>
    <dgm:pt modelId="{DC3D0A95-434B-4DAD-90FA-0776F7063F2D}" type="pres">
      <dgm:prSet presAssocID="{0A32907C-CB63-44D7-99B7-2B22F93990E7}" presName="hierChild5" presStyleCnt="0"/>
      <dgm:spPr/>
      <dgm:t>
        <a:bodyPr/>
        <a:lstStyle/>
        <a:p>
          <a:endParaRPr lang="en-IN"/>
        </a:p>
      </dgm:t>
    </dgm:pt>
    <dgm:pt modelId="{57E562B4-278B-438C-90A1-1B33D51C7019}" type="pres">
      <dgm:prSet presAssocID="{51675116-1983-4DF2-9F2B-1A53FF64732A}" presName="Name37" presStyleLbl="parChTrans1D2" presStyleIdx="1" presStyleCnt="3"/>
      <dgm:spPr/>
      <dgm:t>
        <a:bodyPr/>
        <a:lstStyle/>
        <a:p>
          <a:endParaRPr lang="en-IN"/>
        </a:p>
      </dgm:t>
    </dgm:pt>
    <dgm:pt modelId="{8960A0B8-48EA-4C3E-98D8-06C4A5E2C685}" type="pres">
      <dgm:prSet presAssocID="{914ADB0E-10D8-455F-8C94-7E5DD853CE4F}" presName="hierRoot2" presStyleCnt="0">
        <dgm:presLayoutVars>
          <dgm:hierBranch/>
        </dgm:presLayoutVars>
      </dgm:prSet>
      <dgm:spPr/>
      <dgm:t>
        <a:bodyPr/>
        <a:lstStyle/>
        <a:p>
          <a:endParaRPr lang="en-IN"/>
        </a:p>
      </dgm:t>
    </dgm:pt>
    <dgm:pt modelId="{20E8F707-EC30-45B3-998C-3CA2EDD8FFEB}" type="pres">
      <dgm:prSet presAssocID="{914ADB0E-10D8-455F-8C94-7E5DD853CE4F}" presName="rootComposite" presStyleCnt="0"/>
      <dgm:spPr/>
      <dgm:t>
        <a:bodyPr/>
        <a:lstStyle/>
        <a:p>
          <a:endParaRPr lang="en-IN"/>
        </a:p>
      </dgm:t>
    </dgm:pt>
    <dgm:pt modelId="{7EFA3C9A-59EE-4D54-A4C8-351B89A05FEA}" type="pres">
      <dgm:prSet presAssocID="{914ADB0E-10D8-455F-8C94-7E5DD853CE4F}" presName="rootText" presStyleLbl="node2" presStyleIdx="1" presStyleCnt="3" custScaleX="73788" custScaleY="68087" custLinFactNeighborX="-1791" custLinFactNeighborY="-370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47CD4F5-F42F-4B3E-9BD1-4770F86E9D90}" type="pres">
      <dgm:prSet presAssocID="{914ADB0E-10D8-455F-8C94-7E5DD853CE4F}" presName="rootConnector" presStyleLbl="node2" presStyleIdx="1" presStyleCnt="3"/>
      <dgm:spPr/>
      <dgm:t>
        <a:bodyPr/>
        <a:lstStyle/>
        <a:p>
          <a:endParaRPr lang="en-IN"/>
        </a:p>
      </dgm:t>
    </dgm:pt>
    <dgm:pt modelId="{F23DF32D-B957-4DF1-8E3F-79D6BEAFFA6B}" type="pres">
      <dgm:prSet presAssocID="{914ADB0E-10D8-455F-8C94-7E5DD853CE4F}" presName="hierChild4" presStyleCnt="0"/>
      <dgm:spPr/>
      <dgm:t>
        <a:bodyPr/>
        <a:lstStyle/>
        <a:p>
          <a:endParaRPr lang="en-IN"/>
        </a:p>
      </dgm:t>
    </dgm:pt>
    <dgm:pt modelId="{C6E2EE26-4B53-4C4C-95F1-19E7CB6FEACE}" type="pres">
      <dgm:prSet presAssocID="{74D89AF0-08FE-4D53-BEAE-726321EF36AA}" presName="Name35" presStyleLbl="parChTrans1D3" presStyleIdx="1" presStyleCnt="3"/>
      <dgm:spPr/>
      <dgm:t>
        <a:bodyPr/>
        <a:lstStyle/>
        <a:p>
          <a:endParaRPr lang="en-IN"/>
        </a:p>
      </dgm:t>
    </dgm:pt>
    <dgm:pt modelId="{2B4BD608-3A6E-44BA-97D3-B7EF5FAD66C7}" type="pres">
      <dgm:prSet presAssocID="{046AECC5-7495-4B91-8215-57A14D00918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IN"/>
        </a:p>
      </dgm:t>
    </dgm:pt>
    <dgm:pt modelId="{BF049947-6326-490C-8390-58D7C0D0AFB0}" type="pres">
      <dgm:prSet presAssocID="{046AECC5-7495-4B91-8215-57A14D00918F}" presName="rootComposite" presStyleCnt="0"/>
      <dgm:spPr/>
      <dgm:t>
        <a:bodyPr/>
        <a:lstStyle/>
        <a:p>
          <a:endParaRPr lang="en-IN"/>
        </a:p>
      </dgm:t>
    </dgm:pt>
    <dgm:pt modelId="{1CDB46D3-87E2-4AD7-9F1A-A645B248DD43}" type="pres">
      <dgm:prSet presAssocID="{046AECC5-7495-4B91-8215-57A14D00918F}" presName="rootText" presStyleLbl="node3" presStyleIdx="1" presStyleCnt="3" custLinFactNeighborX="-3262" custLinFactNeighborY="-2551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88FD84E-4515-45EB-B00B-BECF969F3D4F}" type="pres">
      <dgm:prSet presAssocID="{046AECC5-7495-4B91-8215-57A14D00918F}" presName="rootConnector" presStyleLbl="node3" presStyleIdx="1" presStyleCnt="3"/>
      <dgm:spPr/>
      <dgm:t>
        <a:bodyPr/>
        <a:lstStyle/>
        <a:p>
          <a:endParaRPr lang="en-IN"/>
        </a:p>
      </dgm:t>
    </dgm:pt>
    <dgm:pt modelId="{276FD2FF-3AE2-4097-90DD-6261047F3E0E}" type="pres">
      <dgm:prSet presAssocID="{046AECC5-7495-4B91-8215-57A14D00918F}" presName="hierChild4" presStyleCnt="0"/>
      <dgm:spPr/>
      <dgm:t>
        <a:bodyPr/>
        <a:lstStyle/>
        <a:p>
          <a:endParaRPr lang="en-IN"/>
        </a:p>
      </dgm:t>
    </dgm:pt>
    <dgm:pt modelId="{6A7CDEFA-6C1F-4334-B743-2BC2F7B4F0F9}" type="pres">
      <dgm:prSet presAssocID="{046AECC5-7495-4B91-8215-57A14D00918F}" presName="hierChild5" presStyleCnt="0"/>
      <dgm:spPr/>
      <dgm:t>
        <a:bodyPr/>
        <a:lstStyle/>
        <a:p>
          <a:endParaRPr lang="en-IN"/>
        </a:p>
      </dgm:t>
    </dgm:pt>
    <dgm:pt modelId="{0380C297-5EA3-455F-A8AF-65B2BC49753F}" type="pres">
      <dgm:prSet presAssocID="{914ADB0E-10D8-455F-8C94-7E5DD853CE4F}" presName="hierChild5" presStyleCnt="0"/>
      <dgm:spPr/>
      <dgm:t>
        <a:bodyPr/>
        <a:lstStyle/>
        <a:p>
          <a:endParaRPr lang="en-IN"/>
        </a:p>
      </dgm:t>
    </dgm:pt>
    <dgm:pt modelId="{F5FBD900-C8DC-4499-835B-DB8D81EE6FFC}" type="pres">
      <dgm:prSet presAssocID="{3E07F7B8-86BB-44CC-BFE3-E141F31ECBF9}" presName="Name37" presStyleLbl="parChTrans1D2" presStyleIdx="2" presStyleCnt="3"/>
      <dgm:spPr/>
      <dgm:t>
        <a:bodyPr/>
        <a:lstStyle/>
        <a:p>
          <a:endParaRPr lang="en-IN"/>
        </a:p>
      </dgm:t>
    </dgm:pt>
    <dgm:pt modelId="{EFF7E253-506E-4D62-A665-3A26BCF3F374}" type="pres">
      <dgm:prSet presAssocID="{5730CFF5-FC62-4883-AFE5-5421CDCBE073}" presName="hierRoot2" presStyleCnt="0">
        <dgm:presLayoutVars>
          <dgm:hierBranch/>
        </dgm:presLayoutVars>
      </dgm:prSet>
      <dgm:spPr/>
      <dgm:t>
        <a:bodyPr/>
        <a:lstStyle/>
        <a:p>
          <a:endParaRPr lang="en-IN"/>
        </a:p>
      </dgm:t>
    </dgm:pt>
    <dgm:pt modelId="{3F4A1144-80BE-46EF-933F-A21543D28C30}" type="pres">
      <dgm:prSet presAssocID="{5730CFF5-FC62-4883-AFE5-5421CDCBE073}" presName="rootComposite" presStyleCnt="0"/>
      <dgm:spPr/>
      <dgm:t>
        <a:bodyPr/>
        <a:lstStyle/>
        <a:p>
          <a:endParaRPr lang="en-IN"/>
        </a:p>
      </dgm:t>
    </dgm:pt>
    <dgm:pt modelId="{A1A9CAF8-8EAD-4BC4-9FC8-3C75AC8879D7}" type="pres">
      <dgm:prSet presAssocID="{5730CFF5-FC62-4883-AFE5-5421CDCBE073}" presName="rootText" presStyleLbl="node2" presStyleIdx="2" presStyleCnt="3" custScaleX="68934" custScaleY="69659" custLinFactNeighborX="452" custLinFactNeighborY="-218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C67C753-4CB4-4C9C-88DF-7AFD2DB326FB}" type="pres">
      <dgm:prSet presAssocID="{5730CFF5-FC62-4883-AFE5-5421CDCBE073}" presName="rootConnector" presStyleLbl="node2" presStyleIdx="2" presStyleCnt="3"/>
      <dgm:spPr/>
      <dgm:t>
        <a:bodyPr/>
        <a:lstStyle/>
        <a:p>
          <a:endParaRPr lang="en-IN"/>
        </a:p>
      </dgm:t>
    </dgm:pt>
    <dgm:pt modelId="{4E8C4E00-FDBD-4F30-AB94-0FBBF2BA33C2}" type="pres">
      <dgm:prSet presAssocID="{5730CFF5-FC62-4883-AFE5-5421CDCBE073}" presName="hierChild4" presStyleCnt="0"/>
      <dgm:spPr/>
      <dgm:t>
        <a:bodyPr/>
        <a:lstStyle/>
        <a:p>
          <a:endParaRPr lang="en-IN"/>
        </a:p>
      </dgm:t>
    </dgm:pt>
    <dgm:pt modelId="{84045BFF-65AE-44BF-AC9E-6D216294FD2A}" type="pres">
      <dgm:prSet presAssocID="{1E83639E-DA1B-4168-ADD1-9777D00BE514}" presName="Name35" presStyleLbl="parChTrans1D3" presStyleIdx="2" presStyleCnt="3"/>
      <dgm:spPr/>
      <dgm:t>
        <a:bodyPr/>
        <a:lstStyle/>
        <a:p>
          <a:endParaRPr lang="en-IN"/>
        </a:p>
      </dgm:t>
    </dgm:pt>
    <dgm:pt modelId="{B700D686-044D-48D1-A202-6FC472DD2C04}" type="pres">
      <dgm:prSet presAssocID="{1220759C-9AF4-4B6F-8B78-1C9A43E78D35}" presName="hierRoot2" presStyleCnt="0">
        <dgm:presLayoutVars>
          <dgm:hierBranch/>
        </dgm:presLayoutVars>
      </dgm:prSet>
      <dgm:spPr/>
      <dgm:t>
        <a:bodyPr/>
        <a:lstStyle/>
        <a:p>
          <a:endParaRPr lang="en-IN"/>
        </a:p>
      </dgm:t>
    </dgm:pt>
    <dgm:pt modelId="{92D46420-C934-4857-B64B-01E45B41BB15}" type="pres">
      <dgm:prSet presAssocID="{1220759C-9AF4-4B6F-8B78-1C9A43E78D35}" presName="rootComposite" presStyleCnt="0"/>
      <dgm:spPr/>
      <dgm:t>
        <a:bodyPr/>
        <a:lstStyle/>
        <a:p>
          <a:endParaRPr lang="en-IN"/>
        </a:p>
      </dgm:t>
    </dgm:pt>
    <dgm:pt modelId="{6F803CDA-E0B3-4567-8F21-463620F32D9C}" type="pres">
      <dgm:prSet presAssocID="{1220759C-9AF4-4B6F-8B78-1C9A43E78D35}" presName="rootText" presStyleLbl="node3" presStyleIdx="2" presStyleCnt="3" custLinFactNeighborX="3402" custLinFactNeighborY="-2746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1C58653-087A-4780-913F-1699C13A6F31}" type="pres">
      <dgm:prSet presAssocID="{1220759C-9AF4-4B6F-8B78-1C9A43E78D35}" presName="rootConnector" presStyleLbl="node3" presStyleIdx="2" presStyleCnt="3"/>
      <dgm:spPr/>
      <dgm:t>
        <a:bodyPr/>
        <a:lstStyle/>
        <a:p>
          <a:endParaRPr lang="en-IN"/>
        </a:p>
      </dgm:t>
    </dgm:pt>
    <dgm:pt modelId="{BBD4EDEE-3C00-456C-A709-CF6D37C8CE6F}" type="pres">
      <dgm:prSet presAssocID="{1220759C-9AF4-4B6F-8B78-1C9A43E78D35}" presName="hierChild4" presStyleCnt="0"/>
      <dgm:spPr/>
      <dgm:t>
        <a:bodyPr/>
        <a:lstStyle/>
        <a:p>
          <a:endParaRPr lang="en-IN"/>
        </a:p>
      </dgm:t>
    </dgm:pt>
    <dgm:pt modelId="{70979E85-02D1-486A-B9BA-B8C9AFD7BE18}" type="pres">
      <dgm:prSet presAssocID="{1220759C-9AF4-4B6F-8B78-1C9A43E78D35}" presName="hierChild5" presStyleCnt="0"/>
      <dgm:spPr/>
      <dgm:t>
        <a:bodyPr/>
        <a:lstStyle/>
        <a:p>
          <a:endParaRPr lang="en-IN"/>
        </a:p>
      </dgm:t>
    </dgm:pt>
    <dgm:pt modelId="{997B53AA-2C4D-4059-A4F2-3627F1311424}" type="pres">
      <dgm:prSet presAssocID="{5730CFF5-FC62-4883-AFE5-5421CDCBE073}" presName="hierChild5" presStyleCnt="0"/>
      <dgm:spPr/>
      <dgm:t>
        <a:bodyPr/>
        <a:lstStyle/>
        <a:p>
          <a:endParaRPr lang="en-IN"/>
        </a:p>
      </dgm:t>
    </dgm:pt>
    <dgm:pt modelId="{0329CC58-5533-4BE1-8B99-A63A7C97A021}" type="pres">
      <dgm:prSet presAssocID="{E22A7272-561D-4698-8C4D-D2202683DF52}" presName="hierChild3" presStyleCnt="0"/>
      <dgm:spPr/>
      <dgm:t>
        <a:bodyPr/>
        <a:lstStyle/>
        <a:p>
          <a:endParaRPr lang="en-IN"/>
        </a:p>
      </dgm:t>
    </dgm:pt>
  </dgm:ptLst>
  <dgm:cxnLst>
    <dgm:cxn modelId="{10B27068-71C8-4BD0-832A-5B3E0274E978}" srcId="{C9A2FD0B-AAC7-4BF9-94AA-A1E8F50ACC02}" destId="{E22A7272-561D-4698-8C4D-D2202683DF52}" srcOrd="0" destOrd="0" parTransId="{2501280A-94FD-46D1-B484-2AEFD7990D3F}" sibTransId="{1E86CC8E-7217-46BD-BA48-6ED3C6F21007}"/>
    <dgm:cxn modelId="{A8352C66-86AB-4C7C-A03D-8AE8B9BAA245}" type="presOf" srcId="{914ADB0E-10D8-455F-8C94-7E5DD853CE4F}" destId="{D47CD4F5-F42F-4B3E-9BD1-4770F86E9D90}" srcOrd="1" destOrd="0" presId="urn:microsoft.com/office/officeart/2005/8/layout/orgChart1"/>
    <dgm:cxn modelId="{30CE8497-D1B6-429E-8AEC-BD0812C56A7D}" type="presOf" srcId="{5730CFF5-FC62-4883-AFE5-5421CDCBE073}" destId="{BC67C753-4CB4-4C9C-88DF-7AFD2DB326FB}" srcOrd="1" destOrd="0" presId="urn:microsoft.com/office/officeart/2005/8/layout/orgChart1"/>
    <dgm:cxn modelId="{026860DB-FF7C-4DAE-A7D4-0CE24B8A50CE}" type="presOf" srcId="{E22A7272-561D-4698-8C4D-D2202683DF52}" destId="{6374EC85-9161-4F12-B32D-3D4764D0FC00}" srcOrd="1" destOrd="0" presId="urn:microsoft.com/office/officeart/2005/8/layout/orgChart1"/>
    <dgm:cxn modelId="{86025977-DA21-4786-8224-A36345ED2939}" type="presOf" srcId="{046AECC5-7495-4B91-8215-57A14D00918F}" destId="{388FD84E-4515-45EB-B00B-BECF969F3D4F}" srcOrd="1" destOrd="0" presId="urn:microsoft.com/office/officeart/2005/8/layout/orgChart1"/>
    <dgm:cxn modelId="{331E02C5-1A47-4320-B0DC-F6DF9FBE186B}" type="presOf" srcId="{C8F1934A-CD68-4379-AC75-2CE33B8BC7C5}" destId="{3D15BA32-74DB-412D-A22C-2198A3D4E81C}" srcOrd="1" destOrd="0" presId="urn:microsoft.com/office/officeart/2005/8/layout/orgChart1"/>
    <dgm:cxn modelId="{9FB29E1F-B889-46DD-A31E-21BDAB006048}" type="presOf" srcId="{0A32907C-CB63-44D7-99B7-2B22F93990E7}" destId="{F3F4033B-AB8D-4F13-B3D5-761074AC6C7F}" srcOrd="1" destOrd="0" presId="urn:microsoft.com/office/officeart/2005/8/layout/orgChart1"/>
    <dgm:cxn modelId="{44A231F4-3C23-402D-9BFD-0A233674956F}" type="presOf" srcId="{C9A2FD0B-AAC7-4BF9-94AA-A1E8F50ACC02}" destId="{34DF0519-E510-4F52-97EB-D3A858673B8E}" srcOrd="0" destOrd="0" presId="urn:microsoft.com/office/officeart/2005/8/layout/orgChart1"/>
    <dgm:cxn modelId="{6E9D986D-8343-4B50-9C1D-DAA246AB723A}" type="presOf" srcId="{914ADB0E-10D8-455F-8C94-7E5DD853CE4F}" destId="{7EFA3C9A-59EE-4D54-A4C8-351B89A05FEA}" srcOrd="0" destOrd="0" presId="urn:microsoft.com/office/officeart/2005/8/layout/orgChart1"/>
    <dgm:cxn modelId="{FD4122F8-13D9-4D88-ACB7-2DF47C2B80A6}" type="presOf" srcId="{046AECC5-7495-4B91-8215-57A14D00918F}" destId="{1CDB46D3-87E2-4AD7-9F1A-A645B248DD43}" srcOrd="0" destOrd="0" presId="urn:microsoft.com/office/officeart/2005/8/layout/orgChart1"/>
    <dgm:cxn modelId="{C501CAA4-A6E9-43BA-A85D-BEE100BC3709}" srcId="{E22A7272-561D-4698-8C4D-D2202683DF52}" destId="{914ADB0E-10D8-455F-8C94-7E5DD853CE4F}" srcOrd="1" destOrd="0" parTransId="{51675116-1983-4DF2-9F2B-1A53FF64732A}" sibTransId="{3B61E387-4B96-442D-A0F1-4F9491701F80}"/>
    <dgm:cxn modelId="{D6572328-16B2-4068-ADFD-BD6B9E11E07A}" type="presOf" srcId="{74D89AF0-08FE-4D53-BEAE-726321EF36AA}" destId="{C6E2EE26-4B53-4C4C-95F1-19E7CB6FEACE}" srcOrd="0" destOrd="0" presId="urn:microsoft.com/office/officeart/2005/8/layout/orgChart1"/>
    <dgm:cxn modelId="{278DB7E5-7140-43E0-8435-A351FA952C0E}" type="presOf" srcId="{51675116-1983-4DF2-9F2B-1A53FF64732A}" destId="{57E562B4-278B-438C-90A1-1B33D51C7019}" srcOrd="0" destOrd="0" presId="urn:microsoft.com/office/officeart/2005/8/layout/orgChart1"/>
    <dgm:cxn modelId="{7BCA2307-94B8-4CBE-A954-D58CD446A845}" srcId="{E22A7272-561D-4698-8C4D-D2202683DF52}" destId="{0A32907C-CB63-44D7-99B7-2B22F93990E7}" srcOrd="0" destOrd="0" parTransId="{DC7739EB-01C2-4104-8FDA-507A8B667A5F}" sibTransId="{6A585928-8C54-47DD-98F2-A5A7B0E9D901}"/>
    <dgm:cxn modelId="{F325704B-EDD3-4339-9B6C-818BC93BA49D}" type="presOf" srcId="{2A784EF1-B4A3-4C04-A981-ED0AA3485626}" destId="{3BBBCF88-6A70-43FC-A92E-333C96F69CDC}" srcOrd="0" destOrd="0" presId="urn:microsoft.com/office/officeart/2005/8/layout/orgChart1"/>
    <dgm:cxn modelId="{BAEEF30A-6FAC-47E0-9744-14368A87FCD6}" srcId="{E22A7272-561D-4698-8C4D-D2202683DF52}" destId="{5730CFF5-FC62-4883-AFE5-5421CDCBE073}" srcOrd="2" destOrd="0" parTransId="{3E07F7B8-86BB-44CC-BFE3-E141F31ECBF9}" sibTransId="{4EE9ABC0-84FC-4148-A090-5147303A7399}"/>
    <dgm:cxn modelId="{999028DA-77A9-4A25-999C-E15949CC112E}" srcId="{914ADB0E-10D8-455F-8C94-7E5DD853CE4F}" destId="{046AECC5-7495-4B91-8215-57A14D00918F}" srcOrd="0" destOrd="0" parTransId="{74D89AF0-08FE-4D53-BEAE-726321EF36AA}" sibTransId="{F38C6A57-7912-4CE0-8EDA-C9C3440502C3}"/>
    <dgm:cxn modelId="{52F89926-7655-4B96-A649-0B488A7D1916}" type="presOf" srcId="{0A32907C-CB63-44D7-99B7-2B22F93990E7}" destId="{A8D6A08F-5F1A-43B5-9D1E-B8952D25F645}" srcOrd="0" destOrd="0" presId="urn:microsoft.com/office/officeart/2005/8/layout/orgChart1"/>
    <dgm:cxn modelId="{3DCCDBA1-0439-4AD6-88FC-B738EB36D246}" type="presOf" srcId="{1E83639E-DA1B-4168-ADD1-9777D00BE514}" destId="{84045BFF-65AE-44BF-AC9E-6D216294FD2A}" srcOrd="0" destOrd="0" presId="urn:microsoft.com/office/officeart/2005/8/layout/orgChart1"/>
    <dgm:cxn modelId="{59677293-0501-4792-AB45-7D701BEFC8B8}" type="presOf" srcId="{DC7739EB-01C2-4104-8FDA-507A8B667A5F}" destId="{1D655E68-D35C-4C21-8D1B-CE5FBC6B6417}" srcOrd="0" destOrd="0" presId="urn:microsoft.com/office/officeart/2005/8/layout/orgChart1"/>
    <dgm:cxn modelId="{F68E1A31-CD23-473A-B699-B96C523C4BE7}" type="presOf" srcId="{E22A7272-561D-4698-8C4D-D2202683DF52}" destId="{12C1C844-A236-4DA2-9E8E-57D36291E448}" srcOrd="0" destOrd="0" presId="urn:microsoft.com/office/officeart/2005/8/layout/orgChart1"/>
    <dgm:cxn modelId="{D1F3EFD5-C6FA-4EC7-9072-E7B49EE0564A}" type="presOf" srcId="{1220759C-9AF4-4B6F-8B78-1C9A43E78D35}" destId="{D1C58653-087A-4780-913F-1699C13A6F31}" srcOrd="1" destOrd="0" presId="urn:microsoft.com/office/officeart/2005/8/layout/orgChart1"/>
    <dgm:cxn modelId="{DACFD6AC-EDC0-4134-9A89-F0985AEE6E08}" srcId="{0A32907C-CB63-44D7-99B7-2B22F93990E7}" destId="{C8F1934A-CD68-4379-AC75-2CE33B8BC7C5}" srcOrd="0" destOrd="0" parTransId="{2A784EF1-B4A3-4C04-A981-ED0AA3485626}" sibTransId="{AED2E494-B90C-4B20-9E59-C7A1AA19F2E9}"/>
    <dgm:cxn modelId="{AD76D04F-22A7-4015-BF41-BC8443DBD114}" type="presOf" srcId="{C8F1934A-CD68-4379-AC75-2CE33B8BC7C5}" destId="{76B2DC8C-2DED-415E-BD7C-6B8181786154}" srcOrd="0" destOrd="0" presId="urn:microsoft.com/office/officeart/2005/8/layout/orgChart1"/>
    <dgm:cxn modelId="{4F89952A-3A58-45C4-BD1D-D6746EA8B0B0}" type="presOf" srcId="{3E07F7B8-86BB-44CC-BFE3-E141F31ECBF9}" destId="{F5FBD900-C8DC-4499-835B-DB8D81EE6FFC}" srcOrd="0" destOrd="0" presId="urn:microsoft.com/office/officeart/2005/8/layout/orgChart1"/>
    <dgm:cxn modelId="{78ED90CF-ACA1-422B-BACC-E812A4C0680C}" srcId="{5730CFF5-FC62-4883-AFE5-5421CDCBE073}" destId="{1220759C-9AF4-4B6F-8B78-1C9A43E78D35}" srcOrd="0" destOrd="0" parTransId="{1E83639E-DA1B-4168-ADD1-9777D00BE514}" sibTransId="{54536E92-0946-4DAB-BF8F-B69C3FFD6704}"/>
    <dgm:cxn modelId="{D8B434F3-04B5-4126-8C48-2287A974F499}" type="presOf" srcId="{1220759C-9AF4-4B6F-8B78-1C9A43E78D35}" destId="{6F803CDA-E0B3-4567-8F21-463620F32D9C}" srcOrd="0" destOrd="0" presId="urn:microsoft.com/office/officeart/2005/8/layout/orgChart1"/>
    <dgm:cxn modelId="{DA49D6C7-ECF7-423D-A45E-EEB17A5085A0}" type="presOf" srcId="{5730CFF5-FC62-4883-AFE5-5421CDCBE073}" destId="{A1A9CAF8-8EAD-4BC4-9FC8-3C75AC8879D7}" srcOrd="0" destOrd="0" presId="urn:microsoft.com/office/officeart/2005/8/layout/orgChart1"/>
    <dgm:cxn modelId="{C0BB45C2-EB09-4018-93E7-FF745144D6BC}" type="presParOf" srcId="{34DF0519-E510-4F52-97EB-D3A858673B8E}" destId="{78964059-522F-4914-A859-91AA1CE0AA6B}" srcOrd="0" destOrd="0" presId="urn:microsoft.com/office/officeart/2005/8/layout/orgChart1"/>
    <dgm:cxn modelId="{1C4627A5-44E2-4FC2-B611-26DB22901F8E}" type="presParOf" srcId="{78964059-522F-4914-A859-91AA1CE0AA6B}" destId="{CD5BEA47-6105-483A-8B84-CCD608782FF4}" srcOrd="0" destOrd="0" presId="urn:microsoft.com/office/officeart/2005/8/layout/orgChart1"/>
    <dgm:cxn modelId="{23F1F972-BEE8-43D5-BF21-48FADD22B16F}" type="presParOf" srcId="{CD5BEA47-6105-483A-8B84-CCD608782FF4}" destId="{12C1C844-A236-4DA2-9E8E-57D36291E448}" srcOrd="0" destOrd="0" presId="urn:microsoft.com/office/officeart/2005/8/layout/orgChart1"/>
    <dgm:cxn modelId="{9DB7BDA9-8AB4-4071-B9C7-D2287DE18073}" type="presParOf" srcId="{CD5BEA47-6105-483A-8B84-CCD608782FF4}" destId="{6374EC85-9161-4F12-B32D-3D4764D0FC00}" srcOrd="1" destOrd="0" presId="urn:microsoft.com/office/officeart/2005/8/layout/orgChart1"/>
    <dgm:cxn modelId="{1E9597E0-B5FC-4C78-9234-D8C7E663CA3A}" type="presParOf" srcId="{78964059-522F-4914-A859-91AA1CE0AA6B}" destId="{C2FE257D-42EA-415E-839D-AD5D596896DE}" srcOrd="1" destOrd="0" presId="urn:microsoft.com/office/officeart/2005/8/layout/orgChart1"/>
    <dgm:cxn modelId="{261E6F50-698F-4A69-A7C9-054318AB91FC}" type="presParOf" srcId="{C2FE257D-42EA-415E-839D-AD5D596896DE}" destId="{1D655E68-D35C-4C21-8D1B-CE5FBC6B6417}" srcOrd="0" destOrd="0" presId="urn:microsoft.com/office/officeart/2005/8/layout/orgChart1"/>
    <dgm:cxn modelId="{1856C2BC-79F2-431C-AD2D-9C0142106184}" type="presParOf" srcId="{C2FE257D-42EA-415E-839D-AD5D596896DE}" destId="{A5B7009E-0281-4C15-8FFD-A6B06871CB2A}" srcOrd="1" destOrd="0" presId="urn:microsoft.com/office/officeart/2005/8/layout/orgChart1"/>
    <dgm:cxn modelId="{32718D8A-28C0-436A-9D07-710CF845722F}" type="presParOf" srcId="{A5B7009E-0281-4C15-8FFD-A6B06871CB2A}" destId="{5382B1E9-504F-475A-BA48-8010EF3053FE}" srcOrd="0" destOrd="0" presId="urn:microsoft.com/office/officeart/2005/8/layout/orgChart1"/>
    <dgm:cxn modelId="{91981483-8B60-48AA-8533-EC2D83C3B2BD}" type="presParOf" srcId="{5382B1E9-504F-475A-BA48-8010EF3053FE}" destId="{A8D6A08F-5F1A-43B5-9D1E-B8952D25F645}" srcOrd="0" destOrd="0" presId="urn:microsoft.com/office/officeart/2005/8/layout/orgChart1"/>
    <dgm:cxn modelId="{3B40E3D4-6BF9-4001-865B-EE688A596DFF}" type="presParOf" srcId="{5382B1E9-504F-475A-BA48-8010EF3053FE}" destId="{F3F4033B-AB8D-4F13-B3D5-761074AC6C7F}" srcOrd="1" destOrd="0" presId="urn:microsoft.com/office/officeart/2005/8/layout/orgChart1"/>
    <dgm:cxn modelId="{6088F729-1AD4-4E62-A70A-2792EFD7DD0E}" type="presParOf" srcId="{A5B7009E-0281-4C15-8FFD-A6B06871CB2A}" destId="{BA47D087-D723-429E-B424-ADDF6E11DC04}" srcOrd="1" destOrd="0" presId="urn:microsoft.com/office/officeart/2005/8/layout/orgChart1"/>
    <dgm:cxn modelId="{DC89B0AA-4F5E-4AB9-A3BC-A77A9CF4B71E}" type="presParOf" srcId="{BA47D087-D723-429E-B424-ADDF6E11DC04}" destId="{3BBBCF88-6A70-43FC-A92E-333C96F69CDC}" srcOrd="0" destOrd="0" presId="urn:microsoft.com/office/officeart/2005/8/layout/orgChart1"/>
    <dgm:cxn modelId="{AF38D1CA-8664-4824-BAB8-AC84B435DB79}" type="presParOf" srcId="{BA47D087-D723-429E-B424-ADDF6E11DC04}" destId="{B9CACBE3-F544-414B-808F-917CB0F7C901}" srcOrd="1" destOrd="0" presId="urn:microsoft.com/office/officeart/2005/8/layout/orgChart1"/>
    <dgm:cxn modelId="{CD1247C3-5E5D-4E1F-854A-9BE7089832D5}" type="presParOf" srcId="{B9CACBE3-F544-414B-808F-917CB0F7C901}" destId="{A0C651C5-A526-4F38-9A80-BF036F44892B}" srcOrd="0" destOrd="0" presId="urn:microsoft.com/office/officeart/2005/8/layout/orgChart1"/>
    <dgm:cxn modelId="{40D774F9-F47E-43B3-BE67-C106B29762E1}" type="presParOf" srcId="{A0C651C5-A526-4F38-9A80-BF036F44892B}" destId="{76B2DC8C-2DED-415E-BD7C-6B8181786154}" srcOrd="0" destOrd="0" presId="urn:microsoft.com/office/officeart/2005/8/layout/orgChart1"/>
    <dgm:cxn modelId="{7A032ACD-6E86-40D0-AA59-CEB6E67EF657}" type="presParOf" srcId="{A0C651C5-A526-4F38-9A80-BF036F44892B}" destId="{3D15BA32-74DB-412D-A22C-2198A3D4E81C}" srcOrd="1" destOrd="0" presId="urn:microsoft.com/office/officeart/2005/8/layout/orgChart1"/>
    <dgm:cxn modelId="{1CB14A1E-3431-456E-A842-DE018671F0F2}" type="presParOf" srcId="{B9CACBE3-F544-414B-808F-917CB0F7C901}" destId="{AC49895E-F16A-4985-844A-9280CBABDA41}" srcOrd="1" destOrd="0" presId="urn:microsoft.com/office/officeart/2005/8/layout/orgChart1"/>
    <dgm:cxn modelId="{2D78B786-92A3-469F-A1E0-5818D2B3A668}" type="presParOf" srcId="{B9CACBE3-F544-414B-808F-917CB0F7C901}" destId="{40DE5296-E532-479E-AF14-499C8D0401D2}" srcOrd="2" destOrd="0" presId="urn:microsoft.com/office/officeart/2005/8/layout/orgChart1"/>
    <dgm:cxn modelId="{7EF00041-A118-45DF-AD66-2EDAFBDF050F}" type="presParOf" srcId="{A5B7009E-0281-4C15-8FFD-A6B06871CB2A}" destId="{DC3D0A95-434B-4DAD-90FA-0776F7063F2D}" srcOrd="2" destOrd="0" presId="urn:microsoft.com/office/officeart/2005/8/layout/orgChart1"/>
    <dgm:cxn modelId="{B85B9927-A9D7-476F-A7B9-F37058E89634}" type="presParOf" srcId="{C2FE257D-42EA-415E-839D-AD5D596896DE}" destId="{57E562B4-278B-438C-90A1-1B33D51C7019}" srcOrd="2" destOrd="0" presId="urn:microsoft.com/office/officeart/2005/8/layout/orgChart1"/>
    <dgm:cxn modelId="{4411952A-D205-4613-B09A-2A47D6242A17}" type="presParOf" srcId="{C2FE257D-42EA-415E-839D-AD5D596896DE}" destId="{8960A0B8-48EA-4C3E-98D8-06C4A5E2C685}" srcOrd="3" destOrd="0" presId="urn:microsoft.com/office/officeart/2005/8/layout/orgChart1"/>
    <dgm:cxn modelId="{F9724250-6C56-418F-8686-D9874398BF53}" type="presParOf" srcId="{8960A0B8-48EA-4C3E-98D8-06C4A5E2C685}" destId="{20E8F707-EC30-45B3-998C-3CA2EDD8FFEB}" srcOrd="0" destOrd="0" presId="urn:microsoft.com/office/officeart/2005/8/layout/orgChart1"/>
    <dgm:cxn modelId="{E2265CCE-E2A0-4F02-9B05-2608A2A76E29}" type="presParOf" srcId="{20E8F707-EC30-45B3-998C-3CA2EDD8FFEB}" destId="{7EFA3C9A-59EE-4D54-A4C8-351B89A05FEA}" srcOrd="0" destOrd="0" presId="urn:microsoft.com/office/officeart/2005/8/layout/orgChart1"/>
    <dgm:cxn modelId="{769805B3-0814-4E16-A3FE-9C23082DC822}" type="presParOf" srcId="{20E8F707-EC30-45B3-998C-3CA2EDD8FFEB}" destId="{D47CD4F5-F42F-4B3E-9BD1-4770F86E9D90}" srcOrd="1" destOrd="0" presId="urn:microsoft.com/office/officeart/2005/8/layout/orgChart1"/>
    <dgm:cxn modelId="{C069B1FD-13E7-493A-A6D3-33C654F6B456}" type="presParOf" srcId="{8960A0B8-48EA-4C3E-98D8-06C4A5E2C685}" destId="{F23DF32D-B957-4DF1-8E3F-79D6BEAFFA6B}" srcOrd="1" destOrd="0" presId="urn:microsoft.com/office/officeart/2005/8/layout/orgChart1"/>
    <dgm:cxn modelId="{FB8BC03D-09B9-4FA1-A13B-6EC35C84B07C}" type="presParOf" srcId="{F23DF32D-B957-4DF1-8E3F-79D6BEAFFA6B}" destId="{C6E2EE26-4B53-4C4C-95F1-19E7CB6FEACE}" srcOrd="0" destOrd="0" presId="urn:microsoft.com/office/officeart/2005/8/layout/orgChart1"/>
    <dgm:cxn modelId="{F95C9EC5-AE91-4E97-A81E-28B5BD269DC7}" type="presParOf" srcId="{F23DF32D-B957-4DF1-8E3F-79D6BEAFFA6B}" destId="{2B4BD608-3A6E-44BA-97D3-B7EF5FAD66C7}" srcOrd="1" destOrd="0" presId="urn:microsoft.com/office/officeart/2005/8/layout/orgChart1"/>
    <dgm:cxn modelId="{D01760DC-A07D-48C4-B42B-FF1BD48F222F}" type="presParOf" srcId="{2B4BD608-3A6E-44BA-97D3-B7EF5FAD66C7}" destId="{BF049947-6326-490C-8390-58D7C0D0AFB0}" srcOrd="0" destOrd="0" presId="urn:microsoft.com/office/officeart/2005/8/layout/orgChart1"/>
    <dgm:cxn modelId="{947BCB2B-D3E5-4FF0-9181-280C84CD3006}" type="presParOf" srcId="{BF049947-6326-490C-8390-58D7C0D0AFB0}" destId="{1CDB46D3-87E2-4AD7-9F1A-A645B248DD43}" srcOrd="0" destOrd="0" presId="urn:microsoft.com/office/officeart/2005/8/layout/orgChart1"/>
    <dgm:cxn modelId="{FE48CBBB-005F-4F40-8DAF-3D97FE88B842}" type="presParOf" srcId="{BF049947-6326-490C-8390-58D7C0D0AFB0}" destId="{388FD84E-4515-45EB-B00B-BECF969F3D4F}" srcOrd="1" destOrd="0" presId="urn:microsoft.com/office/officeart/2005/8/layout/orgChart1"/>
    <dgm:cxn modelId="{BBFCD95F-4AAD-4F23-A239-05E970DA4ED0}" type="presParOf" srcId="{2B4BD608-3A6E-44BA-97D3-B7EF5FAD66C7}" destId="{276FD2FF-3AE2-4097-90DD-6261047F3E0E}" srcOrd="1" destOrd="0" presId="urn:microsoft.com/office/officeart/2005/8/layout/orgChart1"/>
    <dgm:cxn modelId="{B27E0AE2-A5FE-4898-BD9E-47722841026F}" type="presParOf" srcId="{2B4BD608-3A6E-44BA-97D3-B7EF5FAD66C7}" destId="{6A7CDEFA-6C1F-4334-B743-2BC2F7B4F0F9}" srcOrd="2" destOrd="0" presId="urn:microsoft.com/office/officeart/2005/8/layout/orgChart1"/>
    <dgm:cxn modelId="{C856A760-E69B-4741-8159-4E13C9465D57}" type="presParOf" srcId="{8960A0B8-48EA-4C3E-98D8-06C4A5E2C685}" destId="{0380C297-5EA3-455F-A8AF-65B2BC49753F}" srcOrd="2" destOrd="0" presId="urn:microsoft.com/office/officeart/2005/8/layout/orgChart1"/>
    <dgm:cxn modelId="{6225D772-66EC-445E-8CBD-E43187986A43}" type="presParOf" srcId="{C2FE257D-42EA-415E-839D-AD5D596896DE}" destId="{F5FBD900-C8DC-4499-835B-DB8D81EE6FFC}" srcOrd="4" destOrd="0" presId="urn:microsoft.com/office/officeart/2005/8/layout/orgChart1"/>
    <dgm:cxn modelId="{BF1C3B18-B781-4F06-96B8-698845021E16}" type="presParOf" srcId="{C2FE257D-42EA-415E-839D-AD5D596896DE}" destId="{EFF7E253-506E-4D62-A665-3A26BCF3F374}" srcOrd="5" destOrd="0" presId="urn:microsoft.com/office/officeart/2005/8/layout/orgChart1"/>
    <dgm:cxn modelId="{1A777582-82BE-498A-95DF-AFF9B05C9829}" type="presParOf" srcId="{EFF7E253-506E-4D62-A665-3A26BCF3F374}" destId="{3F4A1144-80BE-46EF-933F-A21543D28C30}" srcOrd="0" destOrd="0" presId="urn:microsoft.com/office/officeart/2005/8/layout/orgChart1"/>
    <dgm:cxn modelId="{656C8A8E-5F99-49D3-80F7-8F71077F8AAD}" type="presParOf" srcId="{3F4A1144-80BE-46EF-933F-A21543D28C30}" destId="{A1A9CAF8-8EAD-4BC4-9FC8-3C75AC8879D7}" srcOrd="0" destOrd="0" presId="urn:microsoft.com/office/officeart/2005/8/layout/orgChart1"/>
    <dgm:cxn modelId="{8FBF808B-C8FA-4BBB-A153-8B37F9F55C84}" type="presParOf" srcId="{3F4A1144-80BE-46EF-933F-A21543D28C30}" destId="{BC67C753-4CB4-4C9C-88DF-7AFD2DB326FB}" srcOrd="1" destOrd="0" presId="urn:microsoft.com/office/officeart/2005/8/layout/orgChart1"/>
    <dgm:cxn modelId="{752E63C3-689C-4C82-96FA-1B8D88AFE861}" type="presParOf" srcId="{EFF7E253-506E-4D62-A665-3A26BCF3F374}" destId="{4E8C4E00-FDBD-4F30-AB94-0FBBF2BA33C2}" srcOrd="1" destOrd="0" presId="urn:microsoft.com/office/officeart/2005/8/layout/orgChart1"/>
    <dgm:cxn modelId="{9A9ADBF6-1F25-4F0F-BB5A-0A711CB92238}" type="presParOf" srcId="{4E8C4E00-FDBD-4F30-AB94-0FBBF2BA33C2}" destId="{84045BFF-65AE-44BF-AC9E-6D216294FD2A}" srcOrd="0" destOrd="0" presId="urn:microsoft.com/office/officeart/2005/8/layout/orgChart1"/>
    <dgm:cxn modelId="{DF88A138-6FC4-4256-9D87-1C4667571FD6}" type="presParOf" srcId="{4E8C4E00-FDBD-4F30-AB94-0FBBF2BA33C2}" destId="{B700D686-044D-48D1-A202-6FC472DD2C04}" srcOrd="1" destOrd="0" presId="urn:microsoft.com/office/officeart/2005/8/layout/orgChart1"/>
    <dgm:cxn modelId="{E6B691A3-25D3-494F-BF4A-B2A6F2C7A28D}" type="presParOf" srcId="{B700D686-044D-48D1-A202-6FC472DD2C04}" destId="{92D46420-C934-4857-B64B-01E45B41BB15}" srcOrd="0" destOrd="0" presId="urn:microsoft.com/office/officeart/2005/8/layout/orgChart1"/>
    <dgm:cxn modelId="{90DC61B5-FD05-447D-8DA6-E865BE01ED61}" type="presParOf" srcId="{92D46420-C934-4857-B64B-01E45B41BB15}" destId="{6F803CDA-E0B3-4567-8F21-463620F32D9C}" srcOrd="0" destOrd="0" presId="urn:microsoft.com/office/officeart/2005/8/layout/orgChart1"/>
    <dgm:cxn modelId="{D2CC08EE-BA31-4034-83BE-134DF0AC5FBC}" type="presParOf" srcId="{92D46420-C934-4857-B64B-01E45B41BB15}" destId="{D1C58653-087A-4780-913F-1699C13A6F31}" srcOrd="1" destOrd="0" presId="urn:microsoft.com/office/officeart/2005/8/layout/orgChart1"/>
    <dgm:cxn modelId="{7822461C-5954-4A39-AF21-B35FDE2B20E8}" type="presParOf" srcId="{B700D686-044D-48D1-A202-6FC472DD2C04}" destId="{BBD4EDEE-3C00-456C-A709-CF6D37C8CE6F}" srcOrd="1" destOrd="0" presId="urn:microsoft.com/office/officeart/2005/8/layout/orgChart1"/>
    <dgm:cxn modelId="{DE579760-B376-42A1-A759-9FF83A877AC0}" type="presParOf" srcId="{B700D686-044D-48D1-A202-6FC472DD2C04}" destId="{70979E85-02D1-486A-B9BA-B8C9AFD7BE18}" srcOrd="2" destOrd="0" presId="urn:microsoft.com/office/officeart/2005/8/layout/orgChart1"/>
    <dgm:cxn modelId="{24490490-4DAC-40B0-A4D5-ACCB76AD03B6}" type="presParOf" srcId="{EFF7E253-506E-4D62-A665-3A26BCF3F374}" destId="{997B53AA-2C4D-4059-A4F2-3627F1311424}" srcOrd="2" destOrd="0" presId="urn:microsoft.com/office/officeart/2005/8/layout/orgChart1"/>
    <dgm:cxn modelId="{64FCBE99-454B-401E-8532-4BEE2A500134}" type="presParOf" srcId="{78964059-522F-4914-A859-91AA1CE0AA6B}" destId="{0329CC58-5533-4BE1-8B99-A63A7C97A02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46037-40E3-4677-897F-1EF4F616C308}">
      <dsp:nvSpPr>
        <dsp:cNvPr id="0" name=""/>
        <dsp:cNvSpPr/>
      </dsp:nvSpPr>
      <dsp:spPr>
        <a:xfrm>
          <a:off x="0" y="337536"/>
          <a:ext cx="75803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2B720-79E6-4918-B64A-4A8038767855}">
      <dsp:nvSpPr>
        <dsp:cNvPr id="0" name=""/>
        <dsp:cNvSpPr/>
      </dsp:nvSpPr>
      <dsp:spPr>
        <a:xfrm>
          <a:off x="379018" y="116136"/>
          <a:ext cx="5306263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64" tIns="0" rIns="20056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Importing Dataset </a:t>
          </a:r>
          <a:endParaRPr lang="en-IN" sz="1500" kern="1200" dirty="0"/>
        </a:p>
      </dsp:txBody>
      <dsp:txXfrm>
        <a:off x="400634" y="137752"/>
        <a:ext cx="5263031" cy="399568"/>
      </dsp:txXfrm>
    </dsp:sp>
    <dsp:sp modelId="{63E92C22-95B7-4C5F-B639-92FB98230FC5}">
      <dsp:nvSpPr>
        <dsp:cNvPr id="0" name=""/>
        <dsp:cNvSpPr/>
      </dsp:nvSpPr>
      <dsp:spPr>
        <a:xfrm>
          <a:off x="0" y="1017936"/>
          <a:ext cx="75803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69857"/>
              <a:satOff val="-1251"/>
              <a:lumOff val="53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CE73F-04F3-4FFF-A19A-0FB66CA3F05B}">
      <dsp:nvSpPr>
        <dsp:cNvPr id="0" name=""/>
        <dsp:cNvSpPr/>
      </dsp:nvSpPr>
      <dsp:spPr>
        <a:xfrm>
          <a:off x="379018" y="796536"/>
          <a:ext cx="5306263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69857"/>
                <a:satOff val="-1251"/>
                <a:lumOff val="53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69857"/>
                <a:satOff val="-1251"/>
                <a:lumOff val="53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64" tIns="0" rIns="20056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Understanding Data, Shape &amp; Null values</a:t>
          </a:r>
          <a:endParaRPr lang="en-IN" sz="1500" kern="1200" dirty="0"/>
        </a:p>
      </dsp:txBody>
      <dsp:txXfrm>
        <a:off x="400634" y="818152"/>
        <a:ext cx="5263031" cy="399568"/>
      </dsp:txXfrm>
    </dsp:sp>
    <dsp:sp modelId="{7CEECEDC-CFE4-4238-ABEF-FA95F34C32BD}">
      <dsp:nvSpPr>
        <dsp:cNvPr id="0" name=""/>
        <dsp:cNvSpPr/>
      </dsp:nvSpPr>
      <dsp:spPr>
        <a:xfrm>
          <a:off x="0" y="1698336"/>
          <a:ext cx="75803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39713"/>
              <a:satOff val="-2502"/>
              <a:lumOff val="106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F128F-3952-4C60-A8EE-9510A9CFA81C}">
      <dsp:nvSpPr>
        <dsp:cNvPr id="0" name=""/>
        <dsp:cNvSpPr/>
      </dsp:nvSpPr>
      <dsp:spPr>
        <a:xfrm>
          <a:off x="379018" y="1476936"/>
          <a:ext cx="5306263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39713"/>
                <a:satOff val="-2502"/>
                <a:lumOff val="106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39713"/>
                <a:satOff val="-2502"/>
                <a:lumOff val="106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64" tIns="0" rIns="20056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Correlation between Continuous Variables</a:t>
          </a:r>
          <a:endParaRPr lang="en-IN" sz="1500" kern="1200" dirty="0"/>
        </a:p>
      </dsp:txBody>
      <dsp:txXfrm>
        <a:off x="400634" y="1498552"/>
        <a:ext cx="5263031" cy="399568"/>
      </dsp:txXfrm>
    </dsp:sp>
    <dsp:sp modelId="{4C90C0E0-8B74-49EE-AD49-D9A329CB013D}">
      <dsp:nvSpPr>
        <dsp:cNvPr id="0" name=""/>
        <dsp:cNvSpPr/>
      </dsp:nvSpPr>
      <dsp:spPr>
        <a:xfrm>
          <a:off x="0" y="2378736"/>
          <a:ext cx="75803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09570"/>
              <a:satOff val="-3754"/>
              <a:lumOff val="159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D29AF-D00D-4130-A566-986A5B49995E}">
      <dsp:nvSpPr>
        <dsp:cNvPr id="0" name=""/>
        <dsp:cNvSpPr/>
      </dsp:nvSpPr>
      <dsp:spPr>
        <a:xfrm>
          <a:off x="379018" y="2157336"/>
          <a:ext cx="5306263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09570"/>
                <a:satOff val="-3754"/>
                <a:lumOff val="159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09570"/>
                <a:satOff val="-3754"/>
                <a:lumOff val="159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64" tIns="0" rIns="20056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Exploratory Data Analysis</a:t>
          </a:r>
          <a:endParaRPr lang="en-IN" sz="1500" kern="1200" dirty="0"/>
        </a:p>
      </dsp:txBody>
      <dsp:txXfrm>
        <a:off x="400634" y="2178952"/>
        <a:ext cx="5263031" cy="399568"/>
      </dsp:txXfrm>
    </dsp:sp>
    <dsp:sp modelId="{CC001A9F-C999-4AA4-92C2-21726D2525FF}">
      <dsp:nvSpPr>
        <dsp:cNvPr id="0" name=""/>
        <dsp:cNvSpPr/>
      </dsp:nvSpPr>
      <dsp:spPr>
        <a:xfrm>
          <a:off x="0" y="3059136"/>
          <a:ext cx="75803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79426"/>
              <a:satOff val="-5005"/>
              <a:lumOff val="2126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C11EB-A01F-44A7-BF73-8EF83330A6F8}">
      <dsp:nvSpPr>
        <dsp:cNvPr id="0" name=""/>
        <dsp:cNvSpPr/>
      </dsp:nvSpPr>
      <dsp:spPr>
        <a:xfrm>
          <a:off x="379018" y="2837736"/>
          <a:ext cx="5306263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79426"/>
                <a:satOff val="-5005"/>
                <a:lumOff val="21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79426"/>
                <a:satOff val="-5005"/>
                <a:lumOff val="21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64" tIns="0" rIns="20056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Feature Selection using RFE &amp; SFS technique</a:t>
          </a:r>
          <a:endParaRPr lang="en-IN" sz="1500" kern="1200" dirty="0"/>
        </a:p>
      </dsp:txBody>
      <dsp:txXfrm>
        <a:off x="400634" y="2859352"/>
        <a:ext cx="5263031" cy="399568"/>
      </dsp:txXfrm>
    </dsp:sp>
    <dsp:sp modelId="{AA55659C-7DD0-42EB-8ABB-46F9B6C065EB}">
      <dsp:nvSpPr>
        <dsp:cNvPr id="0" name=""/>
        <dsp:cNvSpPr/>
      </dsp:nvSpPr>
      <dsp:spPr>
        <a:xfrm>
          <a:off x="0" y="3739536"/>
          <a:ext cx="75803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1BECC-DC07-4038-98ED-F81C55DA9D3E}">
      <dsp:nvSpPr>
        <dsp:cNvPr id="0" name=""/>
        <dsp:cNvSpPr/>
      </dsp:nvSpPr>
      <dsp:spPr>
        <a:xfrm>
          <a:off x="379018" y="3518136"/>
          <a:ext cx="5306263" cy="4428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0564" tIns="0" rIns="200564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smtClean="0"/>
            <a:t>Balancing Data using Random Oversampling and SMOTE</a:t>
          </a:r>
          <a:endParaRPr lang="en-IN" sz="1500" kern="1200" dirty="0"/>
        </a:p>
      </dsp:txBody>
      <dsp:txXfrm>
        <a:off x="400634" y="3539752"/>
        <a:ext cx="526303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45BFF-65AE-44BF-AC9E-6D216294FD2A}">
      <dsp:nvSpPr>
        <dsp:cNvPr id="0" name=""/>
        <dsp:cNvSpPr/>
      </dsp:nvSpPr>
      <dsp:spPr>
        <a:xfrm>
          <a:off x="5193002" y="1627634"/>
          <a:ext cx="91440" cy="149925"/>
        </a:xfrm>
        <a:custGeom>
          <a:avLst/>
          <a:gdLst/>
          <a:ahLst/>
          <a:cxnLst/>
          <a:rect l="0" t="0" r="0" b="0"/>
          <a:pathLst>
            <a:path>
              <a:moveTo>
                <a:pt x="53416" y="0"/>
              </a:moveTo>
              <a:lnTo>
                <a:pt x="45720" y="0"/>
              </a:lnTo>
              <a:lnTo>
                <a:pt x="45720" y="1499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BD900-C8DC-4499-835B-DB8D81EE6FFC}">
      <dsp:nvSpPr>
        <dsp:cNvPr id="0" name=""/>
        <dsp:cNvSpPr/>
      </dsp:nvSpPr>
      <dsp:spPr>
        <a:xfrm>
          <a:off x="3037159" y="645717"/>
          <a:ext cx="2209258" cy="357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796"/>
              </a:lnTo>
              <a:lnTo>
                <a:pt x="2209258" y="168796"/>
              </a:lnTo>
              <a:lnTo>
                <a:pt x="2209258" y="3571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2EE26-4B53-4C4C-95F1-19E7CB6FEACE}">
      <dsp:nvSpPr>
        <dsp:cNvPr id="0" name=""/>
        <dsp:cNvSpPr/>
      </dsp:nvSpPr>
      <dsp:spPr>
        <a:xfrm>
          <a:off x="2963577" y="1599840"/>
          <a:ext cx="91440" cy="181093"/>
        </a:xfrm>
        <a:custGeom>
          <a:avLst/>
          <a:gdLst/>
          <a:ahLst/>
          <a:cxnLst/>
          <a:rect l="0" t="0" r="0" b="0"/>
          <a:pathLst>
            <a:path>
              <a:moveTo>
                <a:pt x="72106" y="0"/>
              </a:moveTo>
              <a:lnTo>
                <a:pt x="45720" y="0"/>
              </a:lnTo>
              <a:lnTo>
                <a:pt x="45720" y="1810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562B4-278B-438C-90A1-1B33D51C7019}">
      <dsp:nvSpPr>
        <dsp:cNvPr id="0" name=""/>
        <dsp:cNvSpPr/>
      </dsp:nvSpPr>
      <dsp:spPr>
        <a:xfrm>
          <a:off x="2989964" y="645717"/>
          <a:ext cx="91440" cy="343450"/>
        </a:xfrm>
        <a:custGeom>
          <a:avLst/>
          <a:gdLst/>
          <a:ahLst/>
          <a:cxnLst/>
          <a:rect l="0" t="0" r="0" b="0"/>
          <a:pathLst>
            <a:path>
              <a:moveTo>
                <a:pt x="47195" y="0"/>
              </a:moveTo>
              <a:lnTo>
                <a:pt x="47195" y="155100"/>
              </a:lnTo>
              <a:lnTo>
                <a:pt x="45720" y="155100"/>
              </a:lnTo>
              <a:lnTo>
                <a:pt x="45720" y="343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BBCF88-6A70-43FC-A92E-333C96F69CDC}">
      <dsp:nvSpPr>
        <dsp:cNvPr id="0" name=""/>
        <dsp:cNvSpPr/>
      </dsp:nvSpPr>
      <dsp:spPr>
        <a:xfrm>
          <a:off x="840614" y="1611365"/>
          <a:ext cx="91440" cy="187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56286" y="0"/>
              </a:lnTo>
              <a:lnTo>
                <a:pt x="56286" y="1870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55E68-D35C-4C21-8D1B-CE5FBC6B6417}">
      <dsp:nvSpPr>
        <dsp:cNvPr id="0" name=""/>
        <dsp:cNvSpPr/>
      </dsp:nvSpPr>
      <dsp:spPr>
        <a:xfrm>
          <a:off x="886334" y="645717"/>
          <a:ext cx="2150825" cy="358410"/>
        </a:xfrm>
        <a:custGeom>
          <a:avLst/>
          <a:gdLst/>
          <a:ahLst/>
          <a:cxnLst/>
          <a:rect l="0" t="0" r="0" b="0"/>
          <a:pathLst>
            <a:path>
              <a:moveTo>
                <a:pt x="2150825" y="0"/>
              </a:moveTo>
              <a:lnTo>
                <a:pt x="2150825" y="170061"/>
              </a:lnTo>
              <a:lnTo>
                <a:pt x="0" y="170061"/>
              </a:lnTo>
              <a:lnTo>
                <a:pt x="0" y="358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1C844-A236-4DA2-9E8E-57D36291E448}">
      <dsp:nvSpPr>
        <dsp:cNvPr id="0" name=""/>
        <dsp:cNvSpPr/>
      </dsp:nvSpPr>
      <dsp:spPr>
        <a:xfrm>
          <a:off x="2363219" y="60157"/>
          <a:ext cx="1347879" cy="5855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Censoring</a:t>
          </a:r>
          <a:endParaRPr lang="en-IN" sz="1200" b="1" kern="1200" dirty="0"/>
        </a:p>
      </dsp:txBody>
      <dsp:txXfrm>
        <a:off x="2363219" y="60157"/>
        <a:ext cx="1347879" cy="585559"/>
      </dsp:txXfrm>
    </dsp:sp>
    <dsp:sp modelId="{A8D6A08F-5F1A-43B5-9D1E-B8952D25F645}">
      <dsp:nvSpPr>
        <dsp:cNvPr id="0" name=""/>
        <dsp:cNvSpPr/>
      </dsp:nvSpPr>
      <dsp:spPr>
        <a:xfrm>
          <a:off x="206761" y="1004127"/>
          <a:ext cx="1359145" cy="607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Right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Censoring</a:t>
          </a:r>
          <a:endParaRPr lang="en-IN" sz="1200" b="1" kern="1200" dirty="0"/>
        </a:p>
      </dsp:txBody>
      <dsp:txXfrm>
        <a:off x="206761" y="1004127"/>
        <a:ext cx="1359145" cy="607237"/>
      </dsp:txXfrm>
    </dsp:sp>
    <dsp:sp modelId="{76B2DC8C-2DED-415E-BD7C-6B8181786154}">
      <dsp:nvSpPr>
        <dsp:cNvPr id="0" name=""/>
        <dsp:cNvSpPr/>
      </dsp:nvSpPr>
      <dsp:spPr>
        <a:xfrm>
          <a:off x="0" y="1798386"/>
          <a:ext cx="1793800" cy="8969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It means that we are not certain what happened to people after some point in time.</a:t>
          </a:r>
          <a:endParaRPr lang="en-IN" sz="1200" kern="1200" dirty="0"/>
        </a:p>
      </dsp:txBody>
      <dsp:txXfrm>
        <a:off x="0" y="1798386"/>
        <a:ext cx="1793800" cy="896900"/>
      </dsp:txXfrm>
    </dsp:sp>
    <dsp:sp modelId="{7EFA3C9A-59EE-4D54-A4C8-351B89A05FEA}">
      <dsp:nvSpPr>
        <dsp:cNvPr id="0" name=""/>
        <dsp:cNvSpPr/>
      </dsp:nvSpPr>
      <dsp:spPr>
        <a:xfrm>
          <a:off x="2373879" y="989167"/>
          <a:ext cx="1323609" cy="61067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Left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Censoring</a:t>
          </a:r>
          <a:endParaRPr lang="en-IN" sz="1200" b="1" kern="1200" dirty="0"/>
        </a:p>
      </dsp:txBody>
      <dsp:txXfrm>
        <a:off x="2373879" y="989167"/>
        <a:ext cx="1323609" cy="610672"/>
      </dsp:txXfrm>
    </dsp:sp>
    <dsp:sp modelId="{1CDB46D3-87E2-4AD7-9F1A-A645B248DD43}">
      <dsp:nvSpPr>
        <dsp:cNvPr id="0" name=""/>
        <dsp:cNvSpPr/>
      </dsp:nvSpPr>
      <dsp:spPr>
        <a:xfrm>
          <a:off x="2112397" y="1780933"/>
          <a:ext cx="1793800" cy="8969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When we are not certain what happened to people before some point in time.</a:t>
          </a:r>
          <a:endParaRPr lang="en-IN" sz="1200" kern="1200" dirty="0"/>
        </a:p>
      </dsp:txBody>
      <dsp:txXfrm>
        <a:off x="2112397" y="1780933"/>
        <a:ext cx="1793800" cy="896900"/>
      </dsp:txXfrm>
    </dsp:sp>
    <dsp:sp modelId="{A1A9CAF8-8EAD-4BC4-9FC8-3C75AC8879D7}">
      <dsp:nvSpPr>
        <dsp:cNvPr id="0" name=""/>
        <dsp:cNvSpPr/>
      </dsp:nvSpPr>
      <dsp:spPr>
        <a:xfrm>
          <a:off x="4628149" y="1002863"/>
          <a:ext cx="1236538" cy="6247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Interval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Censoring</a:t>
          </a:r>
          <a:endParaRPr lang="en-IN" sz="1200" b="1" kern="1200" dirty="0"/>
        </a:p>
      </dsp:txBody>
      <dsp:txXfrm>
        <a:off x="4628149" y="1002863"/>
        <a:ext cx="1236538" cy="624771"/>
      </dsp:txXfrm>
    </dsp:sp>
    <dsp:sp modelId="{6F803CDA-E0B3-4567-8F21-463620F32D9C}">
      <dsp:nvSpPr>
        <dsp:cNvPr id="0" name=""/>
        <dsp:cNvSpPr/>
      </dsp:nvSpPr>
      <dsp:spPr>
        <a:xfrm>
          <a:off x="4341822" y="1777560"/>
          <a:ext cx="1793800" cy="8969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When we know that something happened in an interval but do not know exactly when in the interval it happened</a:t>
          </a:r>
          <a:endParaRPr lang="en-IN" sz="1200" kern="1200" dirty="0"/>
        </a:p>
      </dsp:txBody>
      <dsp:txXfrm>
        <a:off x="4341822" y="1777560"/>
        <a:ext cx="1793800" cy="896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475F1-5AAC-4B2E-8C95-782747DD7E37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407B-D7FB-48CE-A6EE-5DB16C9820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1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668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3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149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45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12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85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8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872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506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80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686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96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09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4531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88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14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071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93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731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486d7982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486d7982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20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0B6B1-548B-006E-1AA1-0A8F07D9B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8A75F0-8C7E-2B53-9F1E-6B5C897B4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B53174-79C7-3379-A734-3793DAE0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7D8D82-BDDA-94E5-9443-527230F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52CD68-7521-DD3E-6E02-6EC58887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598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55BD6F-8FD2-60BB-E2ED-420DE1F4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908354C-305F-98D1-1E46-308774495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56F052-D6EE-BDE6-6F83-2325CB2F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01B293-9854-DAF8-D893-C4048139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BD427B-ED50-D5F4-C943-28BDA13B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015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40FD3BB-0B15-AA0F-1BEE-E8B4C6820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2CCD27B-7E55-6C7F-27AA-24D17F844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3EEAEC-61AF-A802-B7A9-C7A8EC29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2CDA48-38F7-08DE-D884-AF039FCA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377C58-270E-38C5-3CD7-F0F8F2D6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39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F2F2B4-DF07-5D92-723C-9F78ECB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818E43-FD3C-AADC-CA5A-2DD96FF4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CEEAE1-16BA-A8DF-00F8-9F7114C0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F085A3-C7D6-01C5-4CAA-FF741975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2F52AA-2997-6F8A-900B-E3A47292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8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D3A33-E532-7636-CE2E-1A22E2D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BA0E03-4687-0D23-622C-187C89F3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763B49-B46D-8D9F-DF13-894C340C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04B654-B290-FBBC-BE1B-5ACF182C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4E0D57-F63B-00DC-CBC0-DE9A0814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9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D91C4-1D1D-3463-4C81-721775D4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D860AD-B954-341E-A61C-E64ED6799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C9D329-E0F1-3C54-CE69-78D12415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5E2FAB-89CE-6744-7EAA-95C01E55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E690C0C-55D4-7531-F8E2-9DB6BBFC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394985-7294-1559-63EA-834201F6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4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3EB02F-6BA4-06B1-F5F9-F4449DC9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7F3677-119D-E2DA-B8C8-6BF280EF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58D2F94-839E-A76F-674F-316081C1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E1969FC-ABDE-376F-A640-E8C971F23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A4802D0-6609-F0E5-3AB3-31B985C27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DF7CD57-093A-C0D8-08A0-BF268956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A6719EB-EEA4-DE42-45DB-53305F3E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43BDD5D-542C-FFEA-EA6C-B7C05094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9222BF-EEA6-E9C9-B6F2-E0D1D2EE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017F60D-2853-0D1C-5F08-A37B1E1C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9822C5-19EC-DEC2-A65D-E9C2AF65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301CD0-4C64-74AF-86DD-996DB0F5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5671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55A4B44-006C-60AF-2452-99F835BD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D90E419-D4AD-63D0-ED30-0A1FA697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9216204-B5BF-D8A5-6613-FC9237F8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7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F237B5-80EE-7A87-2340-13A1A62F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B20FE7-7421-3C7E-596D-CB361D7B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F422C0A-7407-726A-30E1-E9303C30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E10EF7-9957-06FE-F175-47E55DD8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AF1426-BC07-2627-DF11-57422FB7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AC93AD5-A4BB-8298-810B-C15CB475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5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857F0D-ED6F-1C63-ED46-894984ED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79791F-6AC6-BBEE-461C-61B4E88EF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96AA6F5-C639-8492-CD0C-AF8A13689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FB8A0E-F76D-212C-5CBA-507D60A2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35AAF4-55A1-E901-C410-103B8759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27BB29-CB02-CDBE-0D27-FBE36AE2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2138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12878BD-FB18-EBC8-2105-57F9BFC7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8746AA-A203-1045-DB43-A334AE30B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7C31D2-6624-50E1-5FC7-4B0A58E2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82E5-20D6-49E0-B4D6-F02D9C21CBEB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428B43-0D8D-FE56-F701-63A97C8D3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8B49A2-AB8D-B846-E4BE-5B7BF822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CE24-F6AB-4172-87F5-AB0EFBD11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8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vansubhasht/ibm-hr-analytics-attrition-dataset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="" xmlns:a16="http://schemas.microsoft.com/office/drawing/2014/main" id="{CC83A280-183E-77A9-0000-14AE3B2F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18" y="68082"/>
            <a:ext cx="10818142" cy="62314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Topic : </a:t>
            </a:r>
            <a:r>
              <a:rPr lang="en-US" sz="2000" dirty="0" smtClean="0">
                <a:solidFill>
                  <a:srgbClr val="EF7E2E"/>
                </a:solidFill>
                <a:latin typeface="+mn-lt"/>
              </a:rPr>
              <a:t>HR Analysis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|  Function </a:t>
            </a:r>
            <a:r>
              <a:rPr lang="en-US" sz="2000" dirty="0">
                <a:solidFill>
                  <a:srgbClr val="EF7E2E"/>
                </a:solidFill>
                <a:latin typeface="+mn-lt"/>
              </a:rPr>
              <a:t>For </a:t>
            </a:r>
            <a:r>
              <a:rPr lang="en-US" sz="2000" dirty="0" smtClean="0">
                <a:solidFill>
                  <a:srgbClr val="EF7E2E"/>
                </a:solidFill>
                <a:latin typeface="+mn-lt"/>
              </a:rPr>
              <a:t>Company Efficiency 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|</a:t>
            </a:r>
            <a:r>
              <a:rPr lang="en-US" sz="2000" dirty="0">
                <a:solidFill>
                  <a:srgbClr val="EF7E2E"/>
                </a:solidFill>
                <a:latin typeface="+mn-lt"/>
              </a:rPr>
              <a:t> 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Industry : </a:t>
            </a:r>
            <a:r>
              <a:rPr lang="en-US" sz="2000" dirty="0" smtClean="0">
                <a:solidFill>
                  <a:srgbClr val="EF7E2E"/>
                </a:solidFill>
                <a:latin typeface="+mn-lt"/>
              </a:rPr>
              <a:t>IT </a:t>
            </a:r>
            <a:r>
              <a:rPr lang="en-US" sz="2000" dirty="0">
                <a:solidFill>
                  <a:srgbClr val="EF7E2E"/>
                </a:solidFill>
                <a:latin typeface="+mn-lt"/>
              </a:rPr>
              <a:t>Industry</a:t>
            </a:r>
            <a:endParaRPr lang="en-IN" sz="2000" dirty="0">
              <a:latin typeface="+mn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1DF33CC0-E3F0-7C6D-E1ED-B3DD0BEB2A34}"/>
              </a:ext>
            </a:extLst>
          </p:cNvPr>
          <p:cNvSpPr/>
          <p:nvPr/>
        </p:nvSpPr>
        <p:spPr>
          <a:xfrm>
            <a:off x="598118" y="814517"/>
            <a:ext cx="3383280" cy="2103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THE GOAL  </a:t>
            </a:r>
            <a:endParaRPr lang="en-IN" sz="1400" b="1" dirty="0" smtClean="0">
              <a:solidFill>
                <a:schemeClr val="tx1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dirty="0" smtClean="0">
                <a:solidFill>
                  <a:schemeClr val="tx1"/>
                </a:solidFill>
              </a:rPr>
              <a:t>objective </a:t>
            </a:r>
            <a:r>
              <a:rPr lang="en-US" sz="1400" dirty="0">
                <a:solidFill>
                  <a:schemeClr val="tx1"/>
                </a:solidFill>
              </a:rPr>
              <a:t>of this study are to know the reasons, why attrition occurs, to identify the factors which make employees </a:t>
            </a:r>
            <a:r>
              <a:rPr lang="en-US" sz="1400" dirty="0" smtClean="0">
                <a:solidFill>
                  <a:schemeClr val="tx1"/>
                </a:solidFill>
              </a:rPr>
              <a:t>dissatisfy.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To </a:t>
            </a:r>
            <a:r>
              <a:rPr lang="en-US" sz="1400" dirty="0">
                <a:solidFill>
                  <a:schemeClr val="tx1"/>
                </a:solidFill>
              </a:rPr>
              <a:t>know the satisfactory level of employees towards their job and working conditions and to find the areas where </a:t>
            </a:r>
            <a:r>
              <a:rPr lang="en-US" sz="1400" dirty="0" smtClean="0">
                <a:solidFill>
                  <a:schemeClr val="tx1"/>
                </a:solidFill>
              </a:rPr>
              <a:t>companies are </a:t>
            </a:r>
            <a:r>
              <a:rPr lang="en-US" sz="1400" dirty="0">
                <a:solidFill>
                  <a:schemeClr val="tx1"/>
                </a:solidFill>
              </a:rPr>
              <a:t>lagging behind. </a:t>
            </a:r>
            <a:endParaRPr lang="en-IN" sz="1400" b="1" dirty="0">
              <a:solidFill>
                <a:schemeClr val="tx1"/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764150BD-64D0-C4DF-47FD-B1B8AEC695E6}"/>
              </a:ext>
            </a:extLst>
          </p:cNvPr>
          <p:cNvSpPr/>
          <p:nvPr/>
        </p:nvSpPr>
        <p:spPr>
          <a:xfrm>
            <a:off x="4373013" y="814517"/>
            <a:ext cx="3383280" cy="2103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rPr>
              <a:t>THE DATA SET</a:t>
            </a:r>
          </a:p>
          <a:p>
            <a:r>
              <a:rPr lang="en-US" sz="1400" dirty="0">
                <a:solidFill>
                  <a:schemeClr val="tx1"/>
                </a:solidFill>
              </a:rPr>
              <a:t>This data set presents an employee survey from IBM, indicating if there is attrition or not. The data set contains approximately 1500 </a:t>
            </a:r>
            <a:r>
              <a:rPr lang="en-US" sz="1400" dirty="0" smtClean="0">
                <a:solidFill>
                  <a:schemeClr val="tx1"/>
                </a:solidFill>
              </a:rPr>
              <a:t>entries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Source - </a:t>
            </a:r>
            <a:r>
              <a:rPr lang="en-US" sz="1400" dirty="0" smtClean="0">
                <a:solidFill>
                  <a:schemeClr val="tx1"/>
                </a:solidFill>
                <a:hlinkClick r:id="rId3"/>
              </a:rPr>
              <a:t>HR Dataset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69B92447-93F1-ECBB-FEA7-A4B6C507A812}"/>
              </a:ext>
            </a:extLst>
          </p:cNvPr>
          <p:cNvSpPr/>
          <p:nvPr/>
        </p:nvSpPr>
        <p:spPr>
          <a:xfrm>
            <a:off x="8147908" y="837276"/>
            <a:ext cx="3383280" cy="2103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b="1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400" b="1" dirty="0" smtClean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IMPACT</a:t>
            </a:r>
          </a:p>
          <a:p>
            <a:r>
              <a:rPr lang="en-US" sz="1400" dirty="0">
                <a:solidFill>
                  <a:schemeClr val="tx1"/>
                </a:solidFill>
              </a:rPr>
              <a:t>Attrition has always been a major concern in any organization. The time, money and effort invested in training new employees, the work dependency and other factors leads to a massive overall loss to the firm when an employee </a:t>
            </a:r>
            <a:r>
              <a:rPr lang="en-US" sz="1400" dirty="0" smtClean="0">
                <a:solidFill>
                  <a:schemeClr val="tx1"/>
                </a:solidFill>
              </a:rPr>
              <a:t>leaves.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B5A57BB8-0A08-AD59-05B1-FDEABC947025}"/>
              </a:ext>
            </a:extLst>
          </p:cNvPr>
          <p:cNvSpPr/>
          <p:nvPr/>
        </p:nvSpPr>
        <p:spPr>
          <a:xfrm>
            <a:off x="1876203" y="3433681"/>
            <a:ext cx="3383280" cy="21031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rPr>
              <a:t>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Oversampling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ML -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Survival Analysis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46684" y="3433681"/>
            <a:ext cx="3511870" cy="2103120"/>
            <a:chOff x="8163420" y="4258910"/>
            <a:chExt cx="3511870" cy="2103120"/>
          </a:xfrm>
        </p:grpSpPr>
        <p:sp>
          <p:nvSpPr>
            <p:cNvPr id="63" name="Rectangle 62">
              <a:extLst>
                <a:ext uri="{FF2B5EF4-FFF2-40B4-BE49-F238E27FC236}">
                  <a16:creationId xmlns="" xmlns:a16="http://schemas.microsoft.com/office/drawing/2014/main" id="{AB595CE2-5F5A-B49A-1A21-AF0DF0F62C0D}"/>
                </a:ext>
              </a:extLst>
            </p:cNvPr>
            <p:cNvSpPr/>
            <p:nvPr/>
          </p:nvSpPr>
          <p:spPr>
            <a:xfrm>
              <a:off x="8163420" y="4258910"/>
              <a:ext cx="3383280" cy="2103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" panose="02000000000000000000" pitchFamily="2" charset="0"/>
                  <a:cs typeface="Roboto" panose="02000000000000000000" pitchFamily="2" charset="0"/>
                </a:rPr>
                <a:t>OUTPUT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03824" y="6044193"/>
              <a:ext cx="3471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 smtClean="0"/>
                <a:t>There is 16% </a:t>
              </a:r>
              <a:r>
                <a:rPr lang="en-IN" sz="1400" b="1" dirty="0" smtClean="0"/>
                <a:t>Attrition rate in the company</a:t>
              </a:r>
              <a:endParaRPr lang="en-IN" sz="14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499" y="3555875"/>
            <a:ext cx="1767649" cy="1540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45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31" y="374394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Employees Analysis</a:t>
            </a:r>
            <a:endParaRPr lang="en-IN" sz="20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0643" y="4244737"/>
            <a:ext cx="4124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are </a:t>
            </a:r>
            <a:r>
              <a:rPr lang="en-US" sz="1400" b="1" dirty="0"/>
              <a:t>high number of employees who travel rarely</a:t>
            </a:r>
            <a:r>
              <a:rPr lang="en-US" sz="1400" dirty="0"/>
              <a:t>, followed </a:t>
            </a:r>
            <a:r>
              <a:rPr lang="en-US" sz="1400" dirty="0" smtClean="0"/>
              <a:t>by </a:t>
            </a:r>
            <a:r>
              <a:rPr lang="en-US" sz="1400" dirty="0"/>
              <a:t>who travel frequently and non - </a:t>
            </a:r>
            <a:r>
              <a:rPr lang="en-US" sz="1400" dirty="0" smtClean="0"/>
              <a:t>travelers.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highest number of </a:t>
            </a:r>
            <a:r>
              <a:rPr lang="en-US" sz="1400" b="1" dirty="0"/>
              <a:t>Attrition rate is of the employee who travels rarely, while the lowest being the non - </a:t>
            </a:r>
            <a:r>
              <a:rPr lang="en-US" sz="1400" b="1" dirty="0" smtClean="0"/>
              <a:t>traveler </a:t>
            </a:r>
            <a:r>
              <a:rPr lang="en-US" sz="1400" b="1" dirty="0"/>
              <a:t>one.</a:t>
            </a:r>
            <a:endParaRPr lang="en-IN" sz="1400" b="1" dirty="0"/>
          </a:p>
        </p:txBody>
      </p:sp>
      <p:sp>
        <p:nvSpPr>
          <p:cNvPr id="10" name="TextBox 9"/>
          <p:cNvSpPr txBox="1"/>
          <p:nvPr/>
        </p:nvSpPr>
        <p:spPr>
          <a:xfrm rot="10800000" flipH="1" flipV="1">
            <a:off x="9598330" y="2503980"/>
            <a:ext cx="2451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Employees might be attiring because </a:t>
            </a:r>
            <a:r>
              <a:rPr lang="en-US" sz="1400" b="1" dirty="0" smtClean="0"/>
              <a:t>they have a lower stock option level</a:t>
            </a:r>
            <a:r>
              <a:rPr lang="en-US" sz="1400" dirty="0" smtClean="0"/>
              <a:t> than other employees of same role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Employees </a:t>
            </a:r>
            <a:r>
              <a:rPr lang="en-US" sz="1400" dirty="0"/>
              <a:t>with less stock options </a:t>
            </a:r>
            <a:r>
              <a:rPr lang="en-US" sz="1400" dirty="0" smtClean="0"/>
              <a:t>leaves </a:t>
            </a:r>
            <a:r>
              <a:rPr lang="en-US" sz="1400" dirty="0"/>
              <a:t>the company more often</a:t>
            </a:r>
            <a:r>
              <a:rPr lang="en-US" sz="1400" dirty="0" smtClean="0"/>
              <a:t>.</a:t>
            </a:r>
            <a:endParaRPr lang="en-IN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37" y="1066594"/>
            <a:ext cx="5316722" cy="28747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222" y="3429000"/>
            <a:ext cx="3099103" cy="22447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222" y="1066594"/>
            <a:ext cx="3099103" cy="22268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75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Employee Rating Satisfaction</a:t>
            </a:r>
            <a:endParaRPr lang="en-IN" sz="20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3226" y="2432304"/>
            <a:ext cx="491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022113" y="2135587"/>
            <a:ext cx="3934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/>
              <a:t>From the subplot, we can infer that more than 60% of the employees are :</a:t>
            </a:r>
            <a:endParaRPr lang="en-US" altLang="en-US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Not Satisfied in their </a:t>
            </a:r>
            <a:r>
              <a:rPr lang="en-US" altLang="en-US" sz="1600" dirty="0" smtClean="0"/>
              <a:t>Job.</a:t>
            </a:r>
            <a:endParaRPr lang="en-US" altLang="en-US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Not Satisfied with their Work </a:t>
            </a:r>
            <a:r>
              <a:rPr lang="en-US" altLang="en-US" sz="1600" dirty="0" smtClean="0"/>
              <a:t>Environment.</a:t>
            </a:r>
            <a:endParaRPr lang="en-US" altLang="en-US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Not Satisfied in their </a:t>
            </a:r>
            <a:r>
              <a:rPr lang="en-US" altLang="en-US" sz="1600" dirty="0" smtClean="0"/>
              <a:t>Relationship.</a:t>
            </a:r>
            <a:endParaRPr lang="en-US" altLang="en-US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Not Getting involved in their </a:t>
            </a:r>
            <a:r>
              <a:rPr lang="en-US" altLang="en-US" sz="1600" dirty="0" smtClean="0"/>
              <a:t>job.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Almost 60 % of the employees have rated their work life balance as Bad.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Almost 85 % of the employees have a low performance rating.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77" y="1965345"/>
            <a:ext cx="6909901" cy="33874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78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18" y="665979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Employee Experience Analysis</a:t>
            </a:r>
            <a:endParaRPr lang="en-IN" sz="20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3483" y="1430263"/>
            <a:ext cx="55330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At </a:t>
            </a:r>
            <a:r>
              <a:rPr lang="en-US" sz="1600" dirty="0"/>
              <a:t>the very start, where the time spent with the manager is relatively less- people tend to leave their jobs- considering their </a:t>
            </a:r>
            <a:r>
              <a:rPr lang="en-US" sz="1600" b="1" dirty="0"/>
              <a:t>relationship with </a:t>
            </a:r>
            <a:r>
              <a:rPr lang="en-US" sz="1600" b="1" dirty="0" smtClean="0"/>
              <a:t>their </a:t>
            </a:r>
            <a:r>
              <a:rPr lang="en-US" sz="1600" b="1" dirty="0"/>
              <a:t>managers. 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At </a:t>
            </a:r>
            <a:r>
              <a:rPr lang="en-US" sz="1600" dirty="0"/>
              <a:t>an average span of </a:t>
            </a:r>
            <a:r>
              <a:rPr lang="en-US" sz="1600" b="1" dirty="0"/>
              <a:t>2 years,</a:t>
            </a:r>
            <a:r>
              <a:rPr lang="en-US" sz="1600" dirty="0"/>
              <a:t> when employees feel they need an improvement, they also tend to go for a change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/>
              <a:t>When the time spent with the manager is slightly higher (</a:t>
            </a:r>
            <a:r>
              <a:rPr lang="en-US" sz="1600" b="1" dirty="0"/>
              <a:t>about 7 years</a:t>
            </a:r>
            <a:r>
              <a:rPr lang="en-US" sz="1600" dirty="0"/>
              <a:t>)- people tend to find their career progression stagnant, and tend to go for a change. </a:t>
            </a:r>
            <a:endParaRPr lang="en-IN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6353483" y="3492366"/>
            <a:ext cx="5533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number of employees who have worked for a </a:t>
            </a:r>
            <a:r>
              <a:rPr lang="en-IN" b="1" dirty="0" smtClean="0"/>
              <a:t>shorter period of time</a:t>
            </a:r>
            <a:r>
              <a:rPr lang="en-IN" dirty="0" smtClean="0"/>
              <a:t> are the ones who want to attire.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 the age increases, the total number of working years increases.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8" y="2222847"/>
            <a:ext cx="5434433" cy="25390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50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4559" y="3105834"/>
            <a:ext cx="518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2"/>
                </a:solidFill>
              </a:rPr>
              <a:t>Approach 1 : Classification</a:t>
            </a:r>
            <a:endParaRPr lang="en-IN" sz="3600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55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Model Building 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578987" y="1384449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24696"/>
              </p:ext>
            </p:extLst>
          </p:nvPr>
        </p:nvGraphicFramePr>
        <p:xfrm>
          <a:off x="1823314" y="3173985"/>
          <a:ext cx="8099654" cy="198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39"/>
                <a:gridCol w="1531888"/>
                <a:gridCol w="2508868"/>
                <a:gridCol w="1540959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Original</a:t>
                      </a:r>
                      <a:r>
                        <a:rPr lang="en-IN" baseline="0" dirty="0" smtClean="0"/>
                        <a:t>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Random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Oversampling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SMOTE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0.9372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0.8759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XG 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0.2222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0.9156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0.9114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0.2667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0.9048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0.7795</a:t>
                      </a:r>
                      <a:endParaRPr lang="en-IN" dirty="0"/>
                    </a:p>
                  </a:txBody>
                  <a:tcPr/>
                </a:tc>
              </a:tr>
              <a:tr h="50359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Support</a:t>
                      </a:r>
                      <a:r>
                        <a:rPr lang="en-IN" baseline="0" dirty="0" smtClean="0"/>
                        <a:t>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0.7203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0.5557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10642"/>
              </p:ext>
            </p:extLst>
          </p:nvPr>
        </p:nvGraphicFramePr>
        <p:xfrm>
          <a:off x="4399624" y="2770632"/>
          <a:ext cx="5523344" cy="3657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5523344"/>
              </a:tblGrid>
              <a:tr h="30301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Methods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76054"/>
              </p:ext>
            </p:extLst>
          </p:nvPr>
        </p:nvGraphicFramePr>
        <p:xfrm>
          <a:off x="1817120" y="2770632"/>
          <a:ext cx="2485343" cy="3657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85343"/>
              </a:tblGrid>
              <a:tr h="24688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0748" y="5277260"/>
            <a:ext cx="9011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Random Oversampling</a:t>
            </a:r>
            <a:r>
              <a:rPr lang="en-IN" sz="1600" dirty="0" smtClean="0"/>
              <a:t> gives better results among other sampling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Random Forest</a:t>
            </a:r>
            <a:r>
              <a:rPr lang="en-IN" sz="1600" dirty="0" smtClean="0"/>
              <a:t> gives good F1 score. 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76148" y="1569203"/>
            <a:ext cx="10246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F1 Score is a combined </a:t>
            </a:r>
            <a:r>
              <a:rPr lang="en-US" sz="1600" b="1" dirty="0"/>
              <a:t>precision and recall</a:t>
            </a:r>
            <a:r>
              <a:rPr lang="en-US" sz="1600" dirty="0"/>
              <a:t> measure of a model's accuracy.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dirty="0"/>
              <a:t>high F1 Score indicates that the model produced very few false negatives, indicating that we are correctly identifying real threats and are not influenced by false </a:t>
            </a:r>
            <a:r>
              <a:rPr lang="en-US" sz="1600" dirty="0" smtClean="0"/>
              <a:t>alarms.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When </a:t>
            </a:r>
            <a:r>
              <a:rPr lang="en-US" sz="1600" dirty="0"/>
              <a:t>the </a:t>
            </a:r>
            <a:r>
              <a:rPr lang="en-US" sz="1600" b="1" dirty="0"/>
              <a:t>F1 Score is 1</a:t>
            </a:r>
            <a:r>
              <a:rPr lang="en-US" sz="1600" dirty="0"/>
              <a:t>, the model is </a:t>
            </a:r>
            <a:r>
              <a:rPr lang="en-US" sz="1600" b="1" dirty="0"/>
              <a:t>considered </a:t>
            </a:r>
            <a:r>
              <a:rPr lang="en-US" sz="1600" b="1" dirty="0" smtClean="0"/>
              <a:t>successful </a:t>
            </a:r>
            <a:r>
              <a:rPr lang="en-US" sz="1600" dirty="0" smtClean="0"/>
              <a:t>; </a:t>
            </a:r>
            <a:r>
              <a:rPr lang="en-US" sz="1600" dirty="0"/>
              <a:t>when it is 0, the model is considered a failure.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141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Conclusion of Classification Approach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80937" y="1486389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summarize the results of the machine learning models produced on the IBM HR dataset, the </a:t>
            </a:r>
            <a:r>
              <a:rPr lang="en-US" sz="1600" dirty="0" smtClean="0">
                <a:solidFill>
                  <a:schemeClr val="tx1"/>
                </a:solidFill>
              </a:rPr>
              <a:t>Random Forest - Gini </a:t>
            </a:r>
            <a:r>
              <a:rPr lang="en-US" sz="1600" dirty="0">
                <a:solidFill>
                  <a:schemeClr val="tx1"/>
                </a:solidFill>
              </a:rPr>
              <a:t>classification model predicted employee attrition with </a:t>
            </a:r>
            <a:r>
              <a:rPr lang="en-US" sz="1600" b="1" dirty="0" smtClean="0">
                <a:solidFill>
                  <a:schemeClr val="tx1"/>
                </a:solidFill>
              </a:rPr>
              <a:t>93.72%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accuracy on the test dataset, the </a:t>
            </a:r>
            <a:r>
              <a:rPr lang="en-US" sz="1600" dirty="0" smtClean="0">
                <a:solidFill>
                  <a:schemeClr val="tx1"/>
                </a:solidFill>
              </a:rPr>
              <a:t>XGBoost classification </a:t>
            </a:r>
            <a:r>
              <a:rPr lang="en-US" sz="1600" dirty="0">
                <a:solidFill>
                  <a:schemeClr val="tx1"/>
                </a:solidFill>
              </a:rPr>
              <a:t>model predicted employee attrition with </a:t>
            </a:r>
            <a:r>
              <a:rPr lang="en-US" sz="1600" b="1" dirty="0" smtClean="0">
                <a:solidFill>
                  <a:schemeClr val="tx1"/>
                </a:solidFill>
              </a:rPr>
              <a:t>91.56 %</a:t>
            </a:r>
            <a:r>
              <a:rPr lang="en-US" sz="1600" dirty="0" smtClean="0">
                <a:solidFill>
                  <a:schemeClr val="tx1"/>
                </a:solidFill>
              </a:rPr>
              <a:t>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Organization </a:t>
            </a:r>
            <a:r>
              <a:rPr lang="en-US" sz="1600" dirty="0">
                <a:solidFill>
                  <a:schemeClr val="tx1"/>
                </a:solidFill>
              </a:rPr>
              <a:t>should focus on the top needs of employees by motivating entry-level employees,</a:t>
            </a:r>
            <a:r>
              <a:rPr lang="en-US" sz="1600" b="1" dirty="0">
                <a:solidFill>
                  <a:schemeClr val="tx1"/>
                </a:solidFill>
              </a:rPr>
              <a:t> increasing job satisfaction, and relationship satisfaction</a:t>
            </a:r>
            <a:r>
              <a:rPr lang="en-US" sz="1600" b="1" dirty="0" smtClean="0">
                <a:solidFill>
                  <a:schemeClr val="tx1"/>
                </a:solidFill>
              </a:rPr>
              <a:t>.</a:t>
            </a:r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Factors contributing more to the employee attrition are </a:t>
            </a:r>
            <a:r>
              <a:rPr lang="en-US" sz="1600" b="1" dirty="0">
                <a:solidFill>
                  <a:schemeClr val="tx1"/>
                </a:solidFill>
              </a:rPr>
              <a:t>MonthlyIncome, TotalWorkingYears, YearsAtCompany, YearsInCurrentRole, </a:t>
            </a:r>
            <a:r>
              <a:rPr lang="en-US" sz="1600" b="1" dirty="0" smtClean="0">
                <a:solidFill>
                  <a:schemeClr val="tx1"/>
                </a:solidFill>
              </a:rPr>
              <a:t>YearsWithCurrManager, </a:t>
            </a:r>
            <a:r>
              <a:rPr lang="en-US" sz="1600" b="1" dirty="0">
                <a:solidFill>
                  <a:schemeClr val="tx1"/>
                </a:solidFill>
              </a:rPr>
              <a:t>OverTime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StockOptionLevel, JobLevel, </a:t>
            </a:r>
            <a:r>
              <a:rPr lang="en-US" sz="1600" b="1" dirty="0" smtClean="0">
                <a:solidFill>
                  <a:schemeClr val="tx1"/>
                </a:solidFill>
              </a:rPr>
              <a:t>JobRole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Top three roles facing attrition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26%</a:t>
            </a:r>
            <a:r>
              <a:rPr lang="en-US" sz="1600" dirty="0">
                <a:solidFill>
                  <a:schemeClr val="tx1"/>
                </a:solidFill>
              </a:rPr>
              <a:t> of employees who are likely to quit belong to </a:t>
            </a:r>
            <a:r>
              <a:rPr lang="en-US" sz="1600" b="1" dirty="0">
                <a:solidFill>
                  <a:schemeClr val="tx1"/>
                </a:solidFill>
              </a:rPr>
              <a:t>Laboratory Technician</a:t>
            </a:r>
            <a:r>
              <a:rPr lang="en-US" sz="1600" dirty="0">
                <a:solidFill>
                  <a:schemeClr val="tx1"/>
                </a:solidFill>
              </a:rPr>
              <a:t> group.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24%</a:t>
            </a:r>
            <a:r>
              <a:rPr lang="en-US" sz="1600" dirty="0">
                <a:solidFill>
                  <a:schemeClr val="tx1"/>
                </a:solidFill>
              </a:rPr>
              <a:t> of employees belong to </a:t>
            </a:r>
            <a:r>
              <a:rPr lang="en-US" sz="1600" b="1" dirty="0">
                <a:solidFill>
                  <a:schemeClr val="tx1"/>
                </a:solidFill>
              </a:rPr>
              <a:t>Sales Executive</a:t>
            </a:r>
            <a:r>
              <a:rPr lang="en-US" sz="1600" dirty="0">
                <a:solidFill>
                  <a:schemeClr val="tx1"/>
                </a:solidFill>
              </a:rPr>
              <a:t> group.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19%</a:t>
            </a:r>
            <a:r>
              <a:rPr lang="en-US" sz="1600" dirty="0">
                <a:solidFill>
                  <a:schemeClr val="tx1"/>
                </a:solidFill>
              </a:rPr>
              <a:t> of employees belong to </a:t>
            </a:r>
            <a:r>
              <a:rPr lang="en-US" sz="1600" b="1" dirty="0">
                <a:solidFill>
                  <a:schemeClr val="tx1"/>
                </a:solidFill>
              </a:rPr>
              <a:t>Research Scientist</a:t>
            </a:r>
            <a:r>
              <a:rPr lang="en-US" sz="1600" dirty="0">
                <a:solidFill>
                  <a:schemeClr val="tx1"/>
                </a:solidFill>
              </a:rPr>
              <a:t> group.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1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Suggestions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598118" y="1621874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People </a:t>
            </a:r>
            <a:r>
              <a:rPr lang="en-US" sz="1400" dirty="0">
                <a:solidFill>
                  <a:schemeClr val="tx1"/>
                </a:solidFill>
              </a:rPr>
              <a:t>are tending to switch to a different jobs at the start of their careers, or at the earlier parts of it. Once they have settled with a family or have found stability in their jobs, they tend to stay long in the same organization- </a:t>
            </a:r>
            <a:r>
              <a:rPr lang="en-US" sz="1400" b="1" dirty="0" smtClean="0">
                <a:solidFill>
                  <a:schemeClr val="tx1"/>
                </a:solidFill>
              </a:rPr>
              <a:t>Salary, Stock level options, Job level and Over time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have a great motivation on the </a:t>
            </a:r>
            <a:r>
              <a:rPr lang="en-US" sz="1400" dirty="0" smtClean="0">
                <a:solidFill>
                  <a:schemeClr val="tx1"/>
                </a:solidFill>
              </a:rPr>
              <a:t>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Estimate the number of employees required for each department so that the hiring process can be completed </a:t>
            </a:r>
            <a:r>
              <a:rPr lang="en-US" sz="1400" b="1" dirty="0">
                <a:solidFill>
                  <a:schemeClr val="tx1"/>
                </a:solidFill>
              </a:rPr>
              <a:t>flawlessly and efficiently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Work life balance</a:t>
            </a:r>
            <a:r>
              <a:rPr lang="en-US" sz="1400" dirty="0">
                <a:solidFill>
                  <a:schemeClr val="tx1"/>
                </a:solidFill>
              </a:rPr>
              <a:t> is a great motivation factor for the employees.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Departments where target meeting performance is very much crucial (for e.g. Sales) tend to have a greater chances of leaving the organization as compared to departments with more administration perspective (For e.g. Human Resources)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People with a </a:t>
            </a:r>
            <a:r>
              <a:rPr lang="en-US" sz="1400" b="1" dirty="0" smtClean="0">
                <a:solidFill>
                  <a:schemeClr val="tx1"/>
                </a:solidFill>
              </a:rPr>
              <a:t>good Job Satisfaction and Environment satisfaction</a:t>
            </a:r>
            <a:r>
              <a:rPr lang="en-US" sz="1400" dirty="0" smtClean="0">
                <a:solidFill>
                  <a:schemeClr val="tx1"/>
                </a:solidFill>
              </a:rPr>
              <a:t> are loyal to the organization- and this speaks loud for any Organization. However, people who are not much satisfied with their current project- tend to leave the organization far more.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7864" y="4343400"/>
            <a:ext cx="9180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“Research indicates that workers have three prime needs: Interesting </a:t>
            </a:r>
            <a:r>
              <a:rPr lang="en-US" dirty="0" smtClean="0">
                <a:latin typeface="Bahnschrift Light" panose="020B0502040204020203" pitchFamily="34" charset="0"/>
              </a:rPr>
              <a:t>Work, recognition </a:t>
            </a:r>
            <a:r>
              <a:rPr lang="en-US" dirty="0">
                <a:latin typeface="Bahnschrift Light" panose="020B0502040204020203" pitchFamily="34" charset="0"/>
              </a:rPr>
              <a:t>for doing a good job, and being let in on things that are going on in the company </a:t>
            </a:r>
            <a:r>
              <a:rPr lang="en-US" dirty="0" smtClean="0">
                <a:latin typeface="Bahnschrift Light" panose="020B0502040204020203" pitchFamily="34" charset="0"/>
              </a:rPr>
              <a:t>”</a:t>
            </a:r>
          </a:p>
          <a:p>
            <a:pPr algn="r"/>
            <a:r>
              <a:rPr lang="en-IN" dirty="0">
                <a:latin typeface="Bahnschrift Light" panose="020B0502040204020203" pitchFamily="34" charset="0"/>
              </a:rPr>
              <a:t>-</a:t>
            </a:r>
            <a:r>
              <a:rPr lang="en-IN" dirty="0" smtClean="0">
                <a:latin typeface="Bahnschrift Light" panose="020B0502040204020203" pitchFamily="34" charset="0"/>
              </a:rPr>
              <a:t>Zig Ziglar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4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5783" y="3154680"/>
            <a:ext cx="603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2"/>
                </a:solidFill>
              </a:rPr>
              <a:t>Approach 2 : Survival Analysis</a:t>
            </a:r>
            <a:endParaRPr lang="en-IN" sz="2000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2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Introduction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60748" y="1604033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HR survival analysis is a statistical method used to analyze the factors that influence employee attrition or </a:t>
            </a:r>
            <a:r>
              <a:rPr lang="en-US" sz="1600" b="1" dirty="0" smtClean="0">
                <a:solidFill>
                  <a:schemeClr val="tx1"/>
                </a:solidFill>
              </a:rPr>
              <a:t>turnover within an organization</a:t>
            </a:r>
            <a:r>
              <a:rPr lang="en-US" sz="1600" dirty="0" smtClean="0">
                <a:solidFill>
                  <a:schemeClr val="tx1"/>
                </a:solidFill>
              </a:rPr>
              <a:t>. The survival analysis approach focuses on the </a:t>
            </a:r>
            <a:r>
              <a:rPr lang="en-US" sz="1600" b="1" dirty="0" smtClean="0">
                <a:solidFill>
                  <a:schemeClr val="tx1"/>
                </a:solidFill>
              </a:rPr>
              <a:t>time it takes for an employee to leave</a:t>
            </a:r>
            <a:r>
              <a:rPr lang="en-US" sz="1600" dirty="0" smtClean="0">
                <a:solidFill>
                  <a:schemeClr val="tx1"/>
                </a:solidFill>
              </a:rPr>
              <a:t> the organization, also known as the </a:t>
            </a:r>
            <a:r>
              <a:rPr lang="en-US" sz="1600" b="1" dirty="0" smtClean="0">
                <a:solidFill>
                  <a:schemeClr val="tx1"/>
                </a:solidFill>
              </a:rPr>
              <a:t>survival time or time-to-event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To estimate probability of not experiencing event of interest (not leaving=“surviving”) over any given time period (e.g. 5 year survival rate)</a:t>
            </a:r>
            <a:r>
              <a:rPr lang="en-IN" sz="1600" b="1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To compare overall survival experience between different groups of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Survivor function </a:t>
            </a:r>
            <a:r>
              <a:rPr lang="en-US" sz="1600" dirty="0" smtClean="0">
                <a:solidFill>
                  <a:schemeClr val="tx1"/>
                </a:solidFill>
              </a:rPr>
              <a:t>: Probability of not experiencing event of interest (“Surviving”) up to time t .</a:t>
            </a:r>
            <a:endParaRPr lang="en-IN" sz="1600" b="1" dirty="0" smtClean="0">
              <a:solidFill>
                <a:schemeClr val="tx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30" y="3429000"/>
            <a:ext cx="3418004" cy="237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007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Censoring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60748" y="1604033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studying time till </a:t>
            </a:r>
            <a:r>
              <a:rPr lang="en-US" dirty="0" smtClean="0">
                <a:solidFill>
                  <a:schemeClr val="tx1"/>
                </a:solidFill>
              </a:rPr>
              <a:t>surviving </a:t>
            </a:r>
            <a:r>
              <a:rPr lang="en-US" dirty="0">
                <a:solidFill>
                  <a:schemeClr val="tx1"/>
                </a:solidFill>
              </a:rPr>
              <a:t>for a </a:t>
            </a:r>
            <a:r>
              <a:rPr lang="en-US" dirty="0" smtClean="0">
                <a:solidFill>
                  <a:schemeClr val="tx1"/>
                </a:solidFill>
              </a:rPr>
              <a:t>particular population. Some employees</a:t>
            </a:r>
            <a:r>
              <a:rPr lang="en-US" dirty="0">
                <a:solidFill>
                  <a:schemeClr val="tx1"/>
                </a:solidFill>
              </a:rPr>
              <a:t> may still be </a:t>
            </a:r>
            <a:r>
              <a:rPr lang="en-US" dirty="0" smtClean="0">
                <a:solidFill>
                  <a:schemeClr val="tx1"/>
                </a:solidFill>
              </a:rPr>
              <a:t>working</a:t>
            </a:r>
            <a:r>
              <a:rPr lang="en-US" dirty="0">
                <a:solidFill>
                  <a:schemeClr val="tx1"/>
                </a:solidFill>
              </a:rPr>
              <a:t> at the end of </a:t>
            </a:r>
            <a:r>
              <a:rPr lang="en-US" dirty="0" smtClean="0">
                <a:solidFill>
                  <a:schemeClr val="tx1"/>
                </a:solidFill>
              </a:rPr>
              <a:t>the study period.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Therefore </a:t>
            </a:r>
            <a:r>
              <a:rPr lang="en-US" dirty="0">
                <a:solidFill>
                  <a:schemeClr val="tx1"/>
                </a:solidFill>
              </a:rPr>
              <a:t>the exact survival time for these </a:t>
            </a:r>
            <a:r>
              <a:rPr lang="en-US" dirty="0" smtClean="0">
                <a:solidFill>
                  <a:schemeClr val="tx1"/>
                </a:solidFill>
              </a:rPr>
              <a:t>subjects are unknown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are called </a:t>
            </a:r>
            <a:r>
              <a:rPr lang="en-US" b="1" dirty="0">
                <a:solidFill>
                  <a:schemeClr val="tx1"/>
                </a:solidFill>
              </a:rPr>
              <a:t>censored observations </a:t>
            </a:r>
            <a:r>
              <a:rPr lang="en-US" b="1" dirty="0" smtClean="0">
                <a:solidFill>
                  <a:schemeClr val="tx1"/>
                </a:solidFill>
              </a:rPr>
              <a:t>or censored </a:t>
            </a:r>
            <a:r>
              <a:rPr lang="en-US" b="1" dirty="0">
                <a:solidFill>
                  <a:schemeClr val="tx1"/>
                </a:solidFill>
              </a:rPr>
              <a:t>times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essence, censoring occurs when we </a:t>
            </a:r>
            <a:r>
              <a:rPr lang="en-US" dirty="0" smtClean="0">
                <a:solidFill>
                  <a:schemeClr val="tx1"/>
                </a:solidFill>
              </a:rPr>
              <a:t>have some </a:t>
            </a:r>
            <a:r>
              <a:rPr lang="en-US" dirty="0">
                <a:solidFill>
                  <a:schemeClr val="tx1"/>
                </a:solidFill>
              </a:rPr>
              <a:t>information about individual survival </a:t>
            </a:r>
            <a:r>
              <a:rPr lang="en-US" dirty="0" smtClean="0">
                <a:solidFill>
                  <a:schemeClr val="tx1"/>
                </a:solidFill>
              </a:rPr>
              <a:t>time, but </a:t>
            </a:r>
            <a:r>
              <a:rPr lang="en-US" dirty="0">
                <a:solidFill>
                  <a:schemeClr val="tx1"/>
                </a:solidFill>
              </a:rPr>
              <a:t>we don't know survival time </a:t>
            </a:r>
            <a:r>
              <a:rPr lang="en-US" dirty="0" smtClean="0">
                <a:solidFill>
                  <a:schemeClr val="tx1"/>
                </a:solidFill>
              </a:rPr>
              <a:t>exactly.</a:t>
            </a:r>
          </a:p>
          <a:p>
            <a:endParaRPr lang="en-IN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Here our data is right censoring.</a:t>
            </a:r>
            <a:endParaRPr lang="en-IN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58834987"/>
              </p:ext>
            </p:extLst>
          </p:nvPr>
        </p:nvGraphicFramePr>
        <p:xfrm>
          <a:off x="3060315" y="2688336"/>
          <a:ext cx="6135623" cy="2980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347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Introduction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60747" y="1604033"/>
            <a:ext cx="10750591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HR </a:t>
            </a:r>
            <a:r>
              <a:rPr lang="en-US" dirty="0">
                <a:solidFill>
                  <a:schemeClr val="tx1"/>
                </a:solidFill>
              </a:rPr>
              <a:t>analytics is the process of </a:t>
            </a:r>
            <a:r>
              <a:rPr lang="en-US" b="1" dirty="0">
                <a:solidFill>
                  <a:schemeClr val="tx1"/>
                </a:solidFill>
              </a:rPr>
              <a:t>collecting and analyzing</a:t>
            </a:r>
            <a:r>
              <a:rPr lang="en-US" dirty="0">
                <a:solidFill>
                  <a:schemeClr val="tx1"/>
                </a:solidFill>
              </a:rPr>
              <a:t> Human Resource (HR) data in order to improve an organization’s workforce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HR analytics plays a role in every aspect of the HR function, including recruiting, learning/training and </a:t>
            </a:r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development, engagement, retention, compensation, attrition and benefits.</a:t>
            </a: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method of data analysis takes data that is routinely collected by HR and correlates it to HR and organizational objectives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Doing </a:t>
            </a:r>
            <a:r>
              <a:rPr lang="en-US" dirty="0">
                <a:solidFill>
                  <a:schemeClr val="tx1"/>
                </a:solidFill>
              </a:rPr>
              <a:t>so provides measured evidence of how HR initiatives are contributing to the organization’s goals and strategies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67" y="4271553"/>
            <a:ext cx="2862943" cy="1503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17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Kaplan Meier Estimator</a:t>
            </a:r>
            <a:endParaRPr lang="en-IN" sz="2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208" y="5718998"/>
            <a:ext cx="6274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Most employees </a:t>
            </a:r>
            <a:r>
              <a:rPr lang="en-US" sz="1600" dirty="0" smtClean="0"/>
              <a:t>leaving this organization are between </a:t>
            </a:r>
            <a:r>
              <a:rPr lang="en-US" sz="1600" dirty="0"/>
              <a:t>from </a:t>
            </a:r>
            <a:r>
              <a:rPr lang="en-US" sz="1600" b="1" dirty="0"/>
              <a:t>1 to 5 years</a:t>
            </a:r>
            <a:r>
              <a:rPr lang="en-US" sz="1600" dirty="0"/>
              <a:t>.</a:t>
            </a:r>
          </a:p>
          <a:p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32082" y="1430263"/>
            <a:ext cx="10727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Kaplan-Meier </a:t>
            </a:r>
            <a:r>
              <a:rPr lang="en-US" b="1" dirty="0" smtClean="0"/>
              <a:t>estimator</a:t>
            </a:r>
            <a:r>
              <a:rPr lang="en-US" b="1" dirty="0"/>
              <a:t> </a:t>
            </a:r>
            <a:r>
              <a:rPr lang="en-US" dirty="0"/>
              <a:t>is a </a:t>
            </a:r>
            <a:r>
              <a:rPr lang="en-US" b="1" dirty="0"/>
              <a:t>non-parametric technique </a:t>
            </a:r>
            <a:r>
              <a:rPr lang="en-US" dirty="0"/>
              <a:t>of estimating and plotting the survival probability as a function of time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event status should consist of two mutually exclusive(2 events cannot both occur at the same time) and collectively exhaustive (at least one of the events must occur).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time to an event or censorship (Known as the “survival time”) should be clearly defined and precisely measured.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871" y="2960319"/>
            <a:ext cx="3368332" cy="2758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08" y="3100184"/>
            <a:ext cx="5305816" cy="24789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193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Kaplan Meier Estimator</a:t>
            </a:r>
            <a:endParaRPr lang="en-IN" sz="20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46" y="1444420"/>
            <a:ext cx="4560295" cy="31722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748" y="4754880"/>
            <a:ext cx="5327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see that probability of an individual working in a company more than </a:t>
            </a:r>
            <a:r>
              <a:rPr lang="en-US" b="1" dirty="0"/>
              <a:t>5 years at the company is 87%</a:t>
            </a:r>
            <a:r>
              <a:rPr lang="en-US" dirty="0"/>
              <a:t> however probability of working </a:t>
            </a:r>
            <a:r>
              <a:rPr lang="en-US" b="1" dirty="0"/>
              <a:t>longer than 15 years is dropped to 75%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45936" y="4764024"/>
            <a:ext cx="4892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Employees Rated Job Satisfaction as </a:t>
            </a:r>
            <a:r>
              <a:rPr lang="en-IN" b="1" dirty="0" smtClean="0"/>
              <a:t>‘1’ </a:t>
            </a:r>
            <a:r>
              <a:rPr lang="en-IN" dirty="0" smtClean="0"/>
              <a:t>have low probability to survive in the company than others who have rated </a:t>
            </a:r>
            <a:r>
              <a:rPr lang="en-IN" b="1" dirty="0" smtClean="0"/>
              <a:t>‘4’.  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1444420"/>
            <a:ext cx="4483391" cy="32331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45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910" y="2766218"/>
            <a:ext cx="2678180" cy="1325563"/>
          </a:xfrm>
        </p:spPr>
        <p:txBody>
          <a:bodyPr/>
          <a:lstStyle/>
          <a:p>
            <a:r>
              <a:rPr lang="en-IN" b="1" dirty="0" smtClean="0">
                <a:solidFill>
                  <a:schemeClr val="accent2"/>
                </a:solidFill>
              </a:rPr>
              <a:t>Thank You!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24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Attrition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60748" y="1604033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Attrition is the departure of employees from the organization for any reason </a:t>
            </a:r>
            <a:r>
              <a:rPr lang="en-US" b="1" dirty="0">
                <a:solidFill>
                  <a:schemeClr val="tx1"/>
                </a:solidFill>
              </a:rPr>
              <a:t>(voluntary or involuntary)</a:t>
            </a:r>
            <a:r>
              <a:rPr lang="en-US" dirty="0">
                <a:solidFill>
                  <a:schemeClr val="tx1"/>
                </a:solidFill>
              </a:rPr>
              <a:t>, including resignation, termination, death or retirement.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Attrition </a:t>
            </a:r>
            <a:r>
              <a:rPr lang="en-US" b="1" dirty="0">
                <a:solidFill>
                  <a:schemeClr val="tx1"/>
                </a:solidFill>
              </a:rPr>
              <a:t>rate </a:t>
            </a:r>
            <a:r>
              <a:rPr lang="en-US" dirty="0">
                <a:solidFill>
                  <a:schemeClr val="tx1"/>
                </a:solidFill>
              </a:rPr>
              <a:t>is the rate at which employees leave an organization divided by the average number of employees at the organization over a given period of </a:t>
            </a:r>
            <a:r>
              <a:rPr lang="en-US" dirty="0" smtClean="0">
                <a:solidFill>
                  <a:schemeClr val="tx1"/>
                </a:solidFill>
              </a:rPr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objective is to improve 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the quality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of people-related </a:t>
            </a: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decisions, in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order to improve individual and organizational performance. </a:t>
            </a:r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6" t="7274" r="21229" b="7487"/>
          <a:stretch/>
        </p:blipFill>
        <p:spPr>
          <a:xfrm>
            <a:off x="4558079" y="3091504"/>
            <a:ext cx="3075841" cy="2897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9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Need for Analytics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60748" y="1486295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3730" y="1621874"/>
            <a:ext cx="9694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can help answer questions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patterns can be revealed in employee turnover?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does it take to hire employees?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amount of investment is needed to get employees up to a fully productive speed?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of our employees are most likely to leave within the year?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learning and development initiatives having an impact on employee performance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gain the problem-solving insights that HR Analytics </a:t>
            </a:r>
            <a:r>
              <a:rPr lang="en-US" dirty="0" smtClean="0"/>
              <a:t>promises.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Low attrition rate</a:t>
            </a:r>
            <a:r>
              <a:rPr lang="en-US" dirty="0" smtClean="0"/>
              <a:t> is desired by many companies because it implies that employees are satisfied with their workplace and the company does not have to train new recruits.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3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About Dataset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60748" y="1604033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Dependent Variable :</a:t>
            </a:r>
            <a:r>
              <a:rPr lang="en-US" dirty="0">
                <a:solidFill>
                  <a:schemeClr val="tx1"/>
                </a:solidFill>
              </a:rPr>
              <a:t> 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Independent Variable</a:t>
            </a:r>
            <a:r>
              <a:rPr lang="en-US" dirty="0">
                <a:solidFill>
                  <a:schemeClr val="tx1"/>
                </a:solidFill>
              </a:rPr>
              <a:t> (34 different variables in total)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Basic Info:</a:t>
            </a:r>
            <a:r>
              <a:rPr lang="en-US" dirty="0">
                <a:solidFill>
                  <a:schemeClr val="tx1"/>
                </a:solidFill>
              </a:rPr>
              <a:t> Age, Gender, Education, Education Field, Martial Status, Distance From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Work Info:</a:t>
            </a:r>
            <a:r>
              <a:rPr lang="en-US" dirty="0">
                <a:solidFill>
                  <a:schemeClr val="tx1"/>
                </a:solidFill>
              </a:rPr>
              <a:t> Department, Job Role, Job Level, Over Time, Business Travel, Performance Rating, Stock Option Level, Job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Satisfaction:</a:t>
            </a:r>
            <a:r>
              <a:rPr lang="en-US" dirty="0">
                <a:solidFill>
                  <a:schemeClr val="tx1"/>
                </a:solidFill>
              </a:rPr>
              <a:t> Work-Life Balance, Job Satisfaction, Relationship Satisfaction, </a:t>
            </a:r>
            <a:r>
              <a:rPr lang="en-US" dirty="0" smtClean="0">
                <a:solidFill>
                  <a:schemeClr val="tx1"/>
                </a:solidFill>
              </a:rPr>
              <a:t>Environment </a:t>
            </a:r>
            <a:r>
              <a:rPr lang="en-US" dirty="0">
                <a:solidFill>
                  <a:schemeClr val="tx1"/>
                </a:solidFill>
              </a:rPr>
              <a:t>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Salary Related:</a:t>
            </a:r>
            <a:r>
              <a:rPr lang="en-US" dirty="0">
                <a:solidFill>
                  <a:schemeClr val="tx1"/>
                </a:solidFill>
              </a:rPr>
              <a:t> Monthly Income, Monthly Rate, Daily Rate, Hourly Rate, Percent Salary Hike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Time Related:</a:t>
            </a:r>
            <a:r>
              <a:rPr lang="en-US" dirty="0">
                <a:solidFill>
                  <a:schemeClr val="tx1"/>
                </a:solidFill>
              </a:rPr>
              <a:t> Total Working </a:t>
            </a:r>
            <a:r>
              <a:rPr lang="en-US" dirty="0" smtClean="0">
                <a:solidFill>
                  <a:schemeClr val="tx1"/>
                </a:solidFill>
              </a:rPr>
              <a:t>Years, Training </a:t>
            </a:r>
            <a:r>
              <a:rPr lang="en-US" dirty="0">
                <a:solidFill>
                  <a:schemeClr val="tx1"/>
                </a:solidFill>
              </a:rPr>
              <a:t>Time Last Year</a:t>
            </a:r>
            <a:r>
              <a:rPr lang="en-US" dirty="0" smtClean="0">
                <a:solidFill>
                  <a:schemeClr val="tx1"/>
                </a:solidFill>
              </a:rPr>
              <a:t>, Years </a:t>
            </a:r>
            <a:r>
              <a:rPr lang="en-US" dirty="0">
                <a:solidFill>
                  <a:schemeClr val="tx1"/>
                </a:solidFill>
              </a:rPr>
              <a:t>At Company</a:t>
            </a:r>
            <a:r>
              <a:rPr lang="en-US" dirty="0" smtClean="0">
                <a:solidFill>
                  <a:schemeClr val="tx1"/>
                </a:solidFill>
              </a:rPr>
              <a:t>, Years </a:t>
            </a:r>
            <a:r>
              <a:rPr lang="en-US" dirty="0">
                <a:solidFill>
                  <a:schemeClr val="tx1"/>
                </a:solidFill>
              </a:rPr>
              <a:t>In Current Role</a:t>
            </a:r>
            <a:r>
              <a:rPr lang="en-US" dirty="0" smtClean="0">
                <a:solidFill>
                  <a:schemeClr val="tx1"/>
                </a:solidFill>
              </a:rPr>
              <a:t>, Years </a:t>
            </a:r>
            <a:r>
              <a:rPr lang="en-US" dirty="0">
                <a:solidFill>
                  <a:schemeClr val="tx1"/>
                </a:solidFill>
              </a:rPr>
              <a:t>Since Last Promotion</a:t>
            </a:r>
            <a:r>
              <a:rPr lang="en-US" dirty="0" smtClean="0">
                <a:solidFill>
                  <a:schemeClr val="tx1"/>
                </a:solidFill>
              </a:rPr>
              <a:t>, Years </a:t>
            </a:r>
            <a:r>
              <a:rPr lang="en-US" dirty="0">
                <a:solidFill>
                  <a:schemeClr val="tx1"/>
                </a:solidFill>
              </a:rPr>
              <a:t>With Current Manager</a:t>
            </a:r>
            <a:r>
              <a:rPr lang="en-US" dirty="0" smtClean="0">
                <a:solidFill>
                  <a:schemeClr val="tx1"/>
                </a:solidFill>
              </a:rPr>
              <a:t>, Num </a:t>
            </a:r>
            <a:r>
              <a:rPr lang="en-US" dirty="0">
                <a:solidFill>
                  <a:schemeClr val="tx1"/>
                </a:solidFill>
              </a:rPr>
              <a:t>Companies </a:t>
            </a:r>
            <a:r>
              <a:rPr lang="en-US" dirty="0" smtClean="0">
                <a:solidFill>
                  <a:schemeClr val="tx1"/>
                </a:solidFill>
              </a:rPr>
              <a:t>Worked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Dataset Structure: </a:t>
            </a:r>
            <a:r>
              <a:rPr lang="en-US" dirty="0">
                <a:solidFill>
                  <a:schemeClr val="tx1"/>
                </a:solidFill>
              </a:rPr>
              <a:t>1470 observations (rows), 35 features (variables)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Data </a:t>
            </a:r>
            <a:r>
              <a:rPr lang="en-US" b="1" dirty="0">
                <a:solidFill>
                  <a:schemeClr val="tx1"/>
                </a:solidFill>
              </a:rPr>
              <a:t>Type: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wo </a:t>
            </a:r>
            <a:r>
              <a:rPr lang="en-US" dirty="0">
                <a:solidFill>
                  <a:schemeClr val="tx1"/>
                </a:solidFill>
              </a:rPr>
              <a:t>datatypes in this dataset: </a:t>
            </a:r>
            <a:r>
              <a:rPr lang="en-US" b="1" dirty="0">
                <a:solidFill>
                  <a:schemeClr val="tx1"/>
                </a:solidFill>
              </a:rPr>
              <a:t>objects and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Imbalanced </a:t>
            </a:r>
            <a:r>
              <a:rPr lang="en-US" b="1" dirty="0">
                <a:solidFill>
                  <a:schemeClr val="tx1"/>
                </a:solidFill>
              </a:rPr>
              <a:t>dataset: 1233 (84% of cases)</a:t>
            </a:r>
            <a:r>
              <a:rPr lang="en-US" dirty="0">
                <a:solidFill>
                  <a:schemeClr val="tx1"/>
                </a:solidFill>
              </a:rPr>
              <a:t> employees did not leave </a:t>
            </a:r>
            <a:r>
              <a:rPr lang="en-US" dirty="0" smtClean="0">
                <a:solidFill>
                  <a:schemeClr val="tx1"/>
                </a:solidFill>
              </a:rPr>
              <a:t>the organization </a:t>
            </a:r>
            <a:r>
              <a:rPr lang="en-US" dirty="0">
                <a:solidFill>
                  <a:schemeClr val="tx1"/>
                </a:solidFill>
              </a:rPr>
              <a:t>while </a:t>
            </a:r>
            <a:r>
              <a:rPr lang="en-US" b="1" dirty="0">
                <a:solidFill>
                  <a:schemeClr val="tx1"/>
                </a:solidFill>
              </a:rPr>
              <a:t>237 (16% of cases)</a:t>
            </a:r>
            <a:r>
              <a:rPr lang="en-US" dirty="0">
                <a:solidFill>
                  <a:schemeClr val="tx1"/>
                </a:solidFill>
              </a:rPr>
              <a:t> did leave the organization making </a:t>
            </a:r>
            <a:r>
              <a:rPr lang="en-US" dirty="0" smtClean="0">
                <a:solidFill>
                  <a:schemeClr val="tx1"/>
                </a:solidFill>
              </a:rPr>
              <a:t>our dataset </a:t>
            </a:r>
            <a:r>
              <a:rPr lang="en-US" dirty="0">
                <a:solidFill>
                  <a:schemeClr val="tx1"/>
                </a:solidFill>
              </a:rPr>
              <a:t>to be considered imbalanced since more people stay in </a:t>
            </a:r>
            <a:r>
              <a:rPr lang="en-US" dirty="0" smtClean="0">
                <a:solidFill>
                  <a:schemeClr val="tx1"/>
                </a:solidFill>
              </a:rPr>
              <a:t>the organization </a:t>
            </a:r>
            <a:r>
              <a:rPr lang="en-US" dirty="0">
                <a:solidFill>
                  <a:schemeClr val="tx1"/>
                </a:solidFill>
              </a:rPr>
              <a:t>than they actually </a:t>
            </a:r>
            <a:r>
              <a:rPr lang="en-US" dirty="0" smtClean="0">
                <a:solidFill>
                  <a:schemeClr val="tx1"/>
                </a:solidFill>
              </a:rPr>
              <a:t>leave.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6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Steps taken before Model Building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60748" y="1621874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47199084"/>
              </p:ext>
            </p:extLst>
          </p:nvPr>
        </p:nvGraphicFramePr>
        <p:xfrm>
          <a:off x="2466303" y="1746503"/>
          <a:ext cx="7580376" cy="4233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296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Data Pre Processing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60748" y="1604033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21590"/>
              </p:ext>
            </p:extLst>
          </p:nvPr>
        </p:nvGraphicFramePr>
        <p:xfrm>
          <a:off x="2609392" y="2212848"/>
          <a:ext cx="7185602" cy="29992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17222"/>
                <a:gridCol w="1957066"/>
                <a:gridCol w="1816840"/>
                <a:gridCol w="1394474"/>
              </a:tblGrid>
              <a:tr h="448056">
                <a:tc>
                  <a:txBody>
                    <a:bodyPr/>
                    <a:lstStyle/>
                    <a:p>
                      <a:pPr marL="7112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112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Encoding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302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Outlier</a:t>
                      </a:r>
                      <a:r>
                        <a:rPr lang="en-US" sz="1400" b="1" spc="-2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Treatment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0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Normalization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755" algn="ctr">
                        <a:lnSpc>
                          <a:spcPts val="124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effectLst/>
                        </a:rPr>
                        <a:t>Oversampling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</a:tr>
              <a:tr h="1546141">
                <a:tc>
                  <a:txBody>
                    <a:bodyPr/>
                    <a:lstStyle/>
                    <a:p>
                      <a:pPr marL="71120" marR="90170" algn="ctr">
                        <a:lnSpc>
                          <a:spcPts val="1295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</a:endParaRPr>
                    </a:p>
                    <a:p>
                      <a:pPr marL="71120" marR="90170" algn="ctr">
                        <a:lnSpc>
                          <a:spcPts val="1295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Categorical </a:t>
                      </a:r>
                      <a:r>
                        <a:rPr lang="en-US" sz="1400" b="1" dirty="0">
                          <a:effectLst/>
                        </a:rPr>
                        <a:t>Variable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BusinessTravel, Department,</a:t>
                      </a:r>
                      <a:r>
                        <a:rPr lang="en-US" sz="1400" b="1" spc="-23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EducationField, Gender,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JobRole, MaritalStatus,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OverTime</a:t>
                      </a:r>
                      <a:r>
                        <a:rPr lang="en-US" sz="1400" b="1" spc="-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are</a:t>
                      </a:r>
                      <a:r>
                        <a:rPr lang="en-US" sz="1400" b="1" spc="-10" dirty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converted</a:t>
                      </a:r>
                      <a:r>
                        <a:rPr lang="en-US" sz="1400" b="1" spc="-20" baseline="0" dirty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into</a:t>
                      </a:r>
                      <a:r>
                        <a:rPr lang="en-IN" sz="1400" b="1" baseline="0" dirty="0" smtClean="0">
                          <a:effectLst/>
                        </a:rPr>
                        <a:t> </a:t>
                      </a:r>
                      <a:r>
                        <a:rPr lang="en-US" sz="1400" b="1" spc="0" dirty="0" smtClean="0">
                          <a:effectLst/>
                        </a:rPr>
                        <a:t>Encoding</a:t>
                      </a:r>
                      <a:r>
                        <a:rPr lang="en-US" sz="1400" b="1" spc="-15" dirty="0" smtClean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variable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60655" algn="ctr">
                        <a:lnSpc>
                          <a:spcPts val="1295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73025" marR="160655" algn="ctr">
                        <a:lnSpc>
                          <a:spcPts val="1295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</a:rPr>
                        <a:t>Box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plot is drawn for</a:t>
                      </a:r>
                      <a:r>
                        <a:rPr lang="en-US" sz="1400" b="1" spc="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Independent features</a:t>
                      </a:r>
                      <a:r>
                        <a:rPr lang="en-US" sz="1400" b="1" spc="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against Target variable and</a:t>
                      </a:r>
                      <a:r>
                        <a:rPr lang="en-US" sz="1400" b="1" spc="-23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outlier</a:t>
                      </a:r>
                      <a:r>
                        <a:rPr lang="en-US" sz="1400" b="1" spc="-1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had</a:t>
                      </a:r>
                      <a:r>
                        <a:rPr lang="en-US" sz="1400" b="1" spc="-1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been</a:t>
                      </a:r>
                      <a:r>
                        <a:rPr lang="en-US" sz="1400" b="1" spc="-5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detected.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9850" marR="129540" algn="ctr">
                        <a:lnSpc>
                          <a:spcPts val="1295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</a:endParaRPr>
                    </a:p>
                    <a:p>
                      <a:pPr marL="69850" marR="129540" algn="ctr">
                        <a:lnSpc>
                          <a:spcPts val="1295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Minmax </a:t>
                      </a:r>
                      <a:r>
                        <a:rPr lang="en-US" sz="1400" b="1" dirty="0">
                          <a:effectLst/>
                        </a:rPr>
                        <a:t>Scalar function</a:t>
                      </a:r>
                      <a:r>
                        <a:rPr lang="en-US" sz="1400" b="1" spc="-23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from Scikit learn library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since the numerical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variable are of different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scale in order to obtain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better</a:t>
                      </a:r>
                      <a:r>
                        <a:rPr lang="en-US" sz="1400" b="1" spc="-2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performance.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1755" marR="64770" algn="ctr">
                        <a:lnSpc>
                          <a:spcPts val="1295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tabLst>
                          <a:tab pos="373380" algn="l"/>
                          <a:tab pos="777240" algn="l"/>
                          <a:tab pos="922020" algn="l"/>
                        </a:tabLst>
                      </a:pPr>
                      <a:endParaRPr lang="en-US" sz="1400" b="1" dirty="0" smtClean="0">
                        <a:effectLst/>
                      </a:endParaRPr>
                    </a:p>
                    <a:p>
                      <a:pPr marL="71755" marR="64770" algn="ctr">
                        <a:lnSpc>
                          <a:spcPts val="1295"/>
                        </a:lnSpc>
                        <a:spcBef>
                          <a:spcPts val="580"/>
                        </a:spcBef>
                        <a:spcAft>
                          <a:spcPts val="0"/>
                        </a:spcAft>
                        <a:tabLst>
                          <a:tab pos="373380" algn="l"/>
                          <a:tab pos="777240" algn="l"/>
                          <a:tab pos="922020" algn="l"/>
                        </a:tabLst>
                      </a:pPr>
                      <a:r>
                        <a:rPr lang="en-US" sz="1400" b="1" dirty="0" smtClean="0">
                          <a:effectLst/>
                        </a:rPr>
                        <a:t>Since</a:t>
                      </a:r>
                      <a:r>
                        <a:rPr lang="en-US" sz="1400" b="1" spc="-30" dirty="0" smtClean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our</a:t>
                      </a:r>
                      <a:r>
                        <a:rPr lang="en-US" sz="1400" b="1" spc="-4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Dataset</a:t>
                      </a:r>
                      <a:r>
                        <a:rPr lang="en-US" sz="1400" b="1" spc="-35" dirty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is </a:t>
                      </a:r>
                      <a:r>
                        <a:rPr lang="en-US" sz="1400" b="1" spc="-230" dirty="0" smtClean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highly</a:t>
                      </a:r>
                      <a:r>
                        <a:rPr lang="en-US" sz="1400" b="1" baseline="0" dirty="0" smtClean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imbalanced</a:t>
                      </a:r>
                      <a:r>
                        <a:rPr lang="en-US" sz="1400" b="1" dirty="0">
                          <a:effectLst/>
                        </a:rPr>
                        <a:t>,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we</a:t>
                      </a:r>
                      <a:r>
                        <a:rPr lang="en-US" sz="1400" b="1" baseline="0" dirty="0" smtClean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used</a:t>
                      </a:r>
                      <a:r>
                        <a:rPr lang="en-US" sz="1400" b="1" dirty="0">
                          <a:effectLst/>
                        </a:rPr>
                        <a:t>	</a:t>
                      </a:r>
                      <a:r>
                        <a:rPr lang="en-US" sz="1400" b="1" spc="-20" dirty="0" smtClean="0">
                          <a:effectLst/>
                        </a:rPr>
                        <a:t>Random</a:t>
                      </a:r>
                      <a:r>
                        <a:rPr lang="en-US" sz="1400" b="1" spc="-235" dirty="0" smtClean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oversampling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technique in order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to</a:t>
                      </a:r>
                      <a:r>
                        <a:rPr lang="en-US" sz="1400" b="1" baseline="0" dirty="0" smtClean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tackle</a:t>
                      </a:r>
                      <a:r>
                        <a:rPr lang="en-US" sz="1400" b="1" baseline="0" dirty="0">
                          <a:effectLst/>
                        </a:rPr>
                        <a:t> </a:t>
                      </a:r>
                      <a:r>
                        <a:rPr lang="en-US" sz="1400" b="1" spc="-20" dirty="0" smtClean="0">
                          <a:effectLst/>
                        </a:rPr>
                        <a:t>class </a:t>
                      </a:r>
                      <a:r>
                        <a:rPr lang="en-US" sz="1400" b="1" spc="-235" dirty="0" smtClean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imbalance.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</a:tr>
              <a:tr h="1005035">
                <a:tc>
                  <a:txBody>
                    <a:bodyPr/>
                    <a:lstStyle/>
                    <a:p>
                      <a:pPr marL="2540" marR="81915" indent="31750" algn="ctr">
                        <a:lnSpc>
                          <a:spcPts val="1295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</a:endParaRPr>
                    </a:p>
                    <a:p>
                      <a:pPr marL="2540" marR="81915" indent="31750" algn="ctr">
                        <a:lnSpc>
                          <a:spcPts val="1295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Attrition </a:t>
                      </a:r>
                      <a:r>
                        <a:rPr lang="en-US" sz="1400" b="1" dirty="0">
                          <a:effectLst/>
                        </a:rPr>
                        <a:t>Feature is converted</a:t>
                      </a:r>
                      <a:r>
                        <a:rPr lang="en-US" sz="1400" b="1" spc="-235" dirty="0">
                          <a:effectLst/>
                        </a:rPr>
                        <a:t> </a:t>
                      </a:r>
                      <a:r>
                        <a:rPr lang="en-US" sz="1400" b="1" spc="-235" dirty="0" smtClean="0"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effectLst/>
                        </a:rPr>
                        <a:t>into </a:t>
                      </a:r>
                      <a:r>
                        <a:rPr lang="en-US" sz="1400" b="1" dirty="0">
                          <a:effectLst/>
                        </a:rPr>
                        <a:t>binary</a:t>
                      </a:r>
                      <a:r>
                        <a:rPr lang="en-US" sz="1400" b="1" spc="-1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value</a:t>
                      </a:r>
                      <a:r>
                        <a:rPr lang="en-US" sz="1400" b="1" spc="-1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0's</a:t>
                      </a:r>
                      <a:r>
                        <a:rPr lang="en-US" sz="1400" b="1" spc="-1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and</a:t>
                      </a:r>
                      <a:r>
                        <a:rPr lang="en-US" sz="1400" b="1" spc="-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1's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98425" indent="30480" algn="ctr">
                        <a:lnSpc>
                          <a:spcPts val="1295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</a:endParaRPr>
                    </a:p>
                    <a:p>
                      <a:pPr marL="73025" marR="98425" indent="30480" algn="ctr">
                        <a:lnSpc>
                          <a:spcPts val="1295"/>
                        </a:lnSpc>
                        <a:spcBef>
                          <a:spcPts val="57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Since </a:t>
                      </a:r>
                      <a:r>
                        <a:rPr lang="en-US" sz="1400" b="1" dirty="0">
                          <a:effectLst/>
                        </a:rPr>
                        <a:t>the outliers are</a:t>
                      </a:r>
                      <a:r>
                        <a:rPr lang="en-US" sz="1400" b="1" spc="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legitimate, we have decided</a:t>
                      </a:r>
                      <a:r>
                        <a:rPr lang="en-US" sz="1400" b="1" spc="-24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to retain</a:t>
                      </a:r>
                      <a:r>
                        <a:rPr lang="en-US" sz="1400" b="1" spc="-10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them</a:t>
                      </a:r>
                      <a:r>
                        <a:rPr lang="en-US" sz="1400" b="1" spc="-5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in data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rgbClr val="4C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292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48" y="8249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Correlation</a:t>
            </a:r>
            <a:endParaRPr lang="en-IN" sz="2000" b="1" dirty="0">
              <a:latin typeface="+mn-lt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="" xmlns:a16="http://schemas.microsoft.com/office/drawing/2014/main" id="{CE9641F4-BB98-AFD0-FB27-C3AEE9AED694}"/>
              </a:ext>
            </a:extLst>
          </p:cNvPr>
          <p:cNvSpPr/>
          <p:nvPr/>
        </p:nvSpPr>
        <p:spPr>
          <a:xfrm>
            <a:off x="670123" y="1621874"/>
            <a:ext cx="10424786" cy="46206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sz="1400" b="1" dirty="0" smtClean="0">
              <a:solidFill>
                <a:schemeClr val="tx1">
                  <a:lumMod val="95000"/>
                  <a:lumOff val="5000"/>
                </a:schemeClr>
              </a:solidFill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28216"/>
            <a:ext cx="4989534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9807" y="5029200"/>
            <a:ext cx="1023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Attrition has a negative correlation</a:t>
            </a:r>
            <a:r>
              <a:rPr lang="en-US" dirty="0"/>
              <a:t> with monthly income, total working </a:t>
            </a:r>
            <a:r>
              <a:rPr lang="en-US" dirty="0" smtClean="0"/>
              <a:t>years, years </a:t>
            </a:r>
            <a:r>
              <a:rPr lang="en-US" dirty="0"/>
              <a:t>at company, years in a current </a:t>
            </a:r>
            <a:r>
              <a:rPr lang="en-US" dirty="0" smtClean="0"/>
              <a:t>role, age</a:t>
            </a:r>
            <a:r>
              <a:rPr lang="en-US" dirty="0"/>
              <a:t>.</a:t>
            </a:r>
          </a:p>
          <a:p>
            <a:r>
              <a:rPr lang="en-US" b="1" dirty="0"/>
              <a:t>Attrition has a positive correlation</a:t>
            </a:r>
            <a:r>
              <a:rPr lang="en-US" dirty="0"/>
              <a:t> only with </a:t>
            </a:r>
            <a:r>
              <a:rPr lang="en-US" dirty="0" smtClean="0"/>
              <a:t>Distance </a:t>
            </a:r>
            <a:r>
              <a:rPr lang="en-US" dirty="0"/>
              <a:t>from </a:t>
            </a:r>
            <a:r>
              <a:rPr lang="en-US" dirty="0" smtClean="0"/>
              <a:t>Home, </a:t>
            </a:r>
            <a:r>
              <a:rPr lang="en-IN" dirty="0"/>
              <a:t> </a:t>
            </a:r>
            <a:r>
              <a:rPr lang="en-IN" dirty="0" smtClean="0"/>
              <a:t>NumCompaniesWorked , Monthly Rate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68" y="1728217"/>
            <a:ext cx="4835927" cy="33009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75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2C8F1F4-EA65-ADFC-1848-F4C4847B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2" y="596357"/>
            <a:ext cx="10424786" cy="60530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EF7E2E"/>
                </a:solidFill>
                <a:latin typeface="+mn-lt"/>
              </a:rPr>
              <a:t>Data Insights</a:t>
            </a:r>
            <a:endParaRPr lang="en-IN" sz="20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0326" y="4521100"/>
            <a:ext cx="35368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who does </a:t>
            </a:r>
            <a:r>
              <a:rPr lang="en-US" sz="1400" b="1" dirty="0"/>
              <a:t>Overtime (28.30%) is less</a:t>
            </a:r>
            <a:r>
              <a:rPr lang="en-US" sz="1400" dirty="0"/>
              <a:t> than those who do not (71.70%).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Attrition Rate of Overtime </a:t>
            </a:r>
            <a:r>
              <a:rPr lang="en-US" sz="1400" b="1" dirty="0" smtClean="0"/>
              <a:t>does </a:t>
            </a:r>
            <a:r>
              <a:rPr lang="en-US" sz="1400" b="1" dirty="0"/>
              <a:t>(8.64%) is higher</a:t>
            </a:r>
            <a:r>
              <a:rPr lang="en-US" sz="1400" dirty="0"/>
              <a:t> than their counterpart (7.48</a:t>
            </a:r>
            <a:r>
              <a:rPr lang="en-US" sz="1400" dirty="0" smtClean="0"/>
              <a:t>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People who do over time are likely to leave company more</a:t>
            </a:r>
            <a:r>
              <a:rPr lang="en-US" sz="1400" dirty="0" smtClean="0"/>
              <a:t>. </a:t>
            </a:r>
            <a:r>
              <a:rPr lang="en-US" sz="1400" dirty="0"/>
              <a:t>It could be due to over workload</a:t>
            </a:r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60375" y="4487891"/>
            <a:ext cx="329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majority of the employees working are males. There is a </a:t>
            </a:r>
            <a:r>
              <a:rPr lang="en-US" sz="1400" b="1" dirty="0"/>
              <a:t>3:2 gender </a:t>
            </a:r>
            <a:r>
              <a:rPr lang="en-US" sz="1400" b="1" dirty="0" smtClean="0"/>
              <a:t>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ale </a:t>
            </a:r>
            <a:r>
              <a:rPr lang="en-US" sz="1400" dirty="0"/>
              <a:t>employees have a greater attrition rate </a:t>
            </a:r>
            <a:r>
              <a:rPr lang="en-US" sz="1400" dirty="0" smtClean="0"/>
              <a:t>than female employees.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62528" y="4487891"/>
            <a:ext cx="3462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Data comprises </a:t>
            </a:r>
            <a:r>
              <a:rPr lang="en-US" sz="1400" b="1" dirty="0"/>
              <a:t>3 major </a:t>
            </a:r>
            <a:r>
              <a:rPr lang="en-US" sz="1400" b="1" dirty="0" smtClean="0"/>
              <a:t>departments</a:t>
            </a:r>
            <a:r>
              <a:rPr lang="en-US" sz="1400" dirty="0" smtClean="0"/>
              <a:t> among </a:t>
            </a:r>
            <a:r>
              <a:rPr lang="en-US" sz="1400" dirty="0"/>
              <a:t>which </a:t>
            </a:r>
            <a:r>
              <a:rPr lang="en-US" sz="1400" dirty="0" smtClean="0"/>
              <a:t>Sales department </a:t>
            </a:r>
            <a:r>
              <a:rPr lang="en-US" sz="1400" dirty="0"/>
              <a:t>has the highest attrition rates </a:t>
            </a:r>
            <a:r>
              <a:rPr lang="en-US" sz="1400" b="1" dirty="0"/>
              <a:t>(25.84%)</a:t>
            </a:r>
            <a:r>
              <a:rPr lang="en-US" sz="1400" dirty="0"/>
              <a:t>, followed by the </a:t>
            </a:r>
            <a:r>
              <a:rPr lang="en-US" sz="1400" b="1" dirty="0" smtClean="0"/>
              <a:t>HR </a:t>
            </a:r>
            <a:r>
              <a:rPr lang="en-US" sz="1400" b="1" dirty="0"/>
              <a:t>Department (19.05%)</a:t>
            </a:r>
            <a:r>
              <a:rPr lang="en-US" sz="1400" dirty="0"/>
              <a:t>.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</a:t>
            </a:r>
            <a:r>
              <a:rPr lang="en-US" sz="1400" dirty="0"/>
              <a:t>the other hand, </a:t>
            </a:r>
            <a:r>
              <a:rPr lang="en-US" sz="1400" b="1" dirty="0" smtClean="0"/>
              <a:t>R &amp; D</a:t>
            </a:r>
            <a:r>
              <a:rPr lang="en-US" sz="1400" dirty="0" smtClean="0"/>
              <a:t> have </a:t>
            </a:r>
            <a:r>
              <a:rPr lang="en-US" sz="1400" dirty="0"/>
              <a:t>the </a:t>
            </a:r>
            <a:r>
              <a:rPr lang="en-US" sz="1400" b="1" dirty="0"/>
              <a:t>least</a:t>
            </a:r>
            <a:r>
              <a:rPr lang="en-US" sz="1400" dirty="0"/>
              <a:t> attrition rates, which suggests the </a:t>
            </a:r>
            <a:r>
              <a:rPr lang="en-US" sz="1400" dirty="0" smtClean="0"/>
              <a:t>stability of the department(13.83</a:t>
            </a:r>
            <a:r>
              <a:rPr lang="en-US" sz="1400" dirty="0"/>
              <a:t>%)</a:t>
            </a:r>
          </a:p>
          <a:p>
            <a:endParaRPr lang="en-IN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691" y="1201664"/>
            <a:ext cx="3474444" cy="30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AutoShape 4" descr="data:image/png;base64,iVBORw0KGgoAAAANSUhEUgAABS8AAAKzCAYAAAD/S/j/AAAAOXRFWHRTb2Z0d2FyZQBNYXRwbG90bGliIHZlcnNpb24zLjYuMywgaHR0cHM6Ly9tYXRwbG90bGliLm9yZy/P9b71AAAACXBIWXMAAA9hAAAPYQGoP6dpAABr/UlEQVR4nOzdd5hU5cE+/nsLVYqAUixYsGDsCiIxNpKosUU0xcSKosZeYlRssRsVRQXEKPbEbizYo0nUGBtqXk0AY4+ogBRFEFzYnd8f/tzvuy8mssuuM7t8PtfFtbvPOWfmntWdmb33nOcpKxQKhQAAAAAAlJjyYgcAAAAAAPgqyksAAAAAoCQpLwEAAACAkqS8BAAAAABKkvISAAAAAChJyksAAAAAoCQpLwEAAACAkqS8BAAAAABKkvISAAAAAChJJVVe/va3v80+++xTZ2zixInZe++9s9FGG2XQoEG58cYb62yvqanJ5Zdfni233DIbbbRRDjrooLz33nv1ug0AAAAAoPRUFjvAl37/+9/n0ksvTb9+/WrHZs2alSFDhmTQoEE588wz8/e//z1nnnlmlllmmeyxxx5JkiuuuCI333xzfvOb36Rnz5656KKLMnTo0IwbNy6tW7derNtoiEKhkJqawhI/blialJeX+bkB4BvjdQeAb4rXHKi/8vKylJWVfe1+RS8vp06dml//+td57rnnsuqqq9bZdvvtt6dVq1Y566yzUllZmT59+uTdd9/NVVddlT322CNVVVW59tprc/zxx2ebbbZJkowYMSJbbrllHn300ey8885fexsNVVNTyMyZc5fgkcPSpbKyPF26LJPZsz/LwoU1xY4DQAvndQeAb4rXHGiYrl2XSUXF15eXRb9s/J///GdatWqV++67LxtuuGGdbePHj89mm22Wysr/17FuvvnmeeeddzJ9+vRMmjQpc+fOzcCBA2u3d+rUKd/61rfywgsvLNZtAAAAAAClqehnXg4aNCiDBg36ym1TpkzJWmutVWese/fuSZIPP/wwU6ZMSZL06tVrkX2+3PZ1t7Hccss1OHtlZdG7X2g2KirK63wEgKbkdQeAb4rXHGhaRS8v/5v58+endevWdcbatGmTJPn8888zb968JPnKfT755JPFuo2GKi8vS5cuyzT4eFhaderUrtgRAFiKeN0B4JviNQeaRkmXl23btk1VVVWdsS8Lx/bt26dt27ZJkqqqqtrPv9ynXbt2i3UbDVVTU8js2Z81+HhY2lRUlKdTp3aZPXteqqvNAwNA0/K6A8A3xWsONEynTu0W64zlki4ve/bsmWnTptUZ+/LrHj16ZOHChbVjvXv3rrPP2muvvVi3sSRMxAv1V11d42cHgG+M1x0Avilec6BplHR52b9//9x6662prq5ORUVFkuTZZ5/Naqutlm7duqVjx47p0KFDnnvuudrycvbs2ZkwYUL23nvvxboNAAAAAPhvampqUl29sNgxmo2KisqUlzfOPLAlXV7uscceGTt2bE455ZQMHTo0r7zySq6//vqceeaZSb6Y63LvvffO8OHD07Vr16y44oq56KKL0rNnz2y33XaLdRsAAAAA8FUKhUJmz56ZefPmFDtKs9OuXYd06tQ1ZWVlS3Q7JV1eduvWLWPHjs25556bwYMHZ/nll88JJ5yQwYMH1+5z1FFHZeHChTn11FMzf/789O/fP9dcc01atWq12LcBAAAAAP/Xl8Vlhw5d0rp1myUu4pYGhUIhVVWfZ86cWUmSzp2X7MrnskKhUGiMYEub6uqazJw5t9gxoNmorCxPly7LZNasueaBAaDJed0B4JviNaflqqmpzrRpk9OhQ5d06NCp2HGanTlzZmfOnFnp3n3lr7yEvGvXZRZrwZ7GufgcAAAAAFqQ6urqJEnr1m2KnKR5+vL7tqRzhSovAQAAAOA/cKl4wzTW9015CQAAAABF8lUzOjZ0lseWODuk8hIAAAAAmsiZZ56a73ynX2655XeLbHvllb/nV786us7Y9dePzS233PS1t/ujH+2Sc8894z8ed801v813vtOv4cFLhPISAAAAAJrAnDlz8uSTf06fPmvkvvv+sMiZkePG3ZN33nm7ztjYsVdm3rx5X3vb5513Ufbff+h/PG6XXXbLlVdet4SPoPiUlwAAAADQBB577OEkydFHH5/33vt3XnzxhUa77bXW6psVV1zpP27v3r1H1ltv/Ua7v2JRXgIAAABAE3jggfuy6aabZZNN+mWllVbOvff+oXbbueeekYceuj9TpnyY73ynXx58cFztZd7XXXd17efXXPPb/PSnu+W6667OD34wKD/84faZPXt2ncvG/9Nx//ey8ccffzQHHrhPvv/9LbPrrtvnoovOy+zZs2u3f3lff/vbX7Pffntm220HZs89d8/DDz/QZN+jr6O8BAAAAIBG9tZbb2bixAn5wQ92SpLssMNOeeqpv2TmzBlJkv33H5qBA7dIt27dcuWV12XgwO/UXua9884/rHPJ95QpH+Zvf/trzjrrvBx55HHp1KlTnfv6T8f9b9dfPzZnnHFK1l13vZxzzoUZMuSg/OUvj+fIIw/J55/Pr91vxozpGTHiwvz4x3vmwgsvzQorrJBzzvl13n33nUb6ztRPZVHuFQAAAABasAceuC+dO3fOd76zdZLkBz/YOddee1Xuv//e7LvvAVlxxZWy7LJd0qpV69rLu7t06ZIkWX757nUu+a6urs4RRxybDTfc6Cvv68t9/+9xX5o9e3ZuvPHa7Lrr4Bx33Im146uv3ieHH35QHnhgXHbf/cdJkvnz5+fEE09Nv36bJUlWXnmV/OhHO+dvf/trVlll1SX7pjSAMy8BAAAAoBEtXLgwjz76ULbccpvMnz8/n376adq3XyYbbLBRxo27JzU1NfW+zTXXXKvBef75z1dTVVWV731v+zrjG264cXr27JWXX36xzvh6621Q+3n37t2TJPPnf/0iQk3BmZcAAA1UXl6W8vKyYsfgK1RUlNf5SGmpqSmkpqbw9TsCQDP19NNPZdasmbn//ntz//33LrL9ueeeycCBW9TrNtu3b9/gPJ9++sW8lt26dVtkW9eu3TJnzqd1xtq2bVv7eXn5F++nGlK4NgblJQBAA5SXl6XLsu1SXlFR7Cj8F506tSt2BL5CTXV1Zn08T4EJQIv14IP3ZYUVVsxJJ522yLaTTz4+9957V73LyyXRseMXc2TOmDEjvXuvWmfbjBnTs8IKK35jWepLeQkA0ADl5WUpr6jItHsuTdWMycWOA81G624rpftux6S8vEx5CUCLNGPG9Dz77N/y85/vm0026bfI9m23/V4efHBcPvpoWu1Zjf/bV40tjv923LrrrpfWrVvnscceycYbb1o7/j//83KmTp2Svfbar0H3+U1QXgIALIGqGZNTNeXtYscAAKBEPPzwA6murs73v7/9V27fYYedMm7cPbnvvrvToUPHzJw5M88883TWXHPtLLfccunQoWNeffV/8ve/v5QNN9x4se/3vx3XqVPn7LXXfrn++rGprKzMFltslQ8+eD9jx16ZVVddPT/4wc5L9JibkkmAAAAAAKCRPPjguKy22upZffU1vnL7BhtslF69Vsz999+bHXbYKb169cqwYb/MQw/dnyTZd98hmTRpYo4//qhMnTp1se/364478MBD8stfnpgXXxyfE088Ntddd3W23fZ7ueKKsWnXrnSn2ikrFAqu1WiA6uqazJw5t9gxoNmorCxPly7LZNasuVm4sDiT/AI0pi+f1yZfc7wzL6EeWvdcLSsdONx7AqDF8LtOy7VgQVVmzPgw3br1SqtWrYsdp9n5uu9f167LLNbiis68BAAAAABKkvISAAAAAChJyksAAAAAoCQpLwEAAACAkqS8BAAAAABKkvISAAAAAChJyksAAAAAoCQpLwEAAACAkqS8BAAAAABKUmWxAwAAAABAc1JeXpby8rKi3HdNTSE1NYWi3HcxKC8BAAAAYDGVl5dl2WXbp6KiOBc0V1fX5OOPP6tXgfmjH+2SJLnxxlvTvv0ydbade+4Z+fDDDzJq1FWNmrOxKC8BAAAAYDGVl5eloqI8w3//YiZP/fQbve+VenTM8XttmvLysnqffTllyocZPfqy/OpXJzdRuqahvAQAAACAepo89dO8+f4nxY6x2FZYYcXce+8fss02303//gOKHWexWbAHAAAAAFq47bffMZtuull+85uz89lnc79yn9mzP8nFF1+Q3XffKYMGbZFDDz0gL700/htOWpfyEgAAAACWAsOGnZZPP/00I0deusi26urqHHvsEXnllZdz2mln5Zprbsrqq6+R4447IhMn/vObD/v/U14CAAAAwFKgZ89eOfzwozNu3N15/vln62x7/vln89prE/PrX5+TjTfeNKuttnqOP35YVl+9T26++aYiJVZeAgAAAMBS44c/3D39+w/Ib35zdubOnVM7/tZbb6RDhw5ZffU1asfKysqy4Yab5K233ihG1CTKSwAAAABYqpx44mmZO3dORo4cUTtWKHz16uWFQk0qK4u35rfyEgAAAACWIj179swRRxyb+++/N//zPy8nSfr0WTNz5sypc5ZloVDIK6/8PauuulqxoqZ4tSkAAAAANFMr9ejYrO9zl112y5///Fief/7ZdO/eI5tttnnWXHOtnHnmqTnmmF+lS5euueuu2/Pmm2/kuONOarT7rS/lJQAAAAAsppqaQqqra3L8XpsW5f6rq2tSU/PVl3jX14knnpr99tszSVJRUZFLLhmd0aMvzckn/yoLFlSlb99v5bLLxmS99dZvlPtrCOUlAAAAACymmppCPv74s5SXlxXt/utbXt5557ivHO/Ro2cefvgvtV936dIlp5565pLEa3TKSwAAAACoh4YUiDSMBXsAAAAAgJKkvAQAAAAASpLyEgAAAAAoScpLAAAAAKAkKS8BAAAAgJKkvAQAAAAASpLyEgAAAAAoSZXFDgAAAAAAzUl5eVnKy8uKct81NYXU1BSKct/FoLwEAAAAgMVUXl6WLsu2S3lFRVHuv6a6OrM+nrfYBeZ5552Zxx57NNdff3N6916lzrYZM6Zn771/koEDt8jpp5/dFHGXmPISAAAAABZTeXlZyisqMu2eS1M1Y/I3et+tu62U7rsdk/LyssUuL4888rg8//yzufDCczNy5G9TVvb/zhi95JIL0q5duxx77AlNFXmJKS8BAAAAoJ6qZkxO1ZS3ix3ja3Xs2DG/+tXJOfHEY3PffXfnhz/cPUnyl788nief/EsuuWRkOnbsWOSU/5nyEgAAAABasC222DLbb/+DjBlzebbccuu0adMmI0ZclMGDf5T+/TfPO++8nVGjRuR//ufltG/fPpts0j9HHHFMunVbLkny3nv/zogRF+Wf/3wlNTWFrL/+Bjn88GPSp88aTZ7dauMAAAAA0MIdffSv0qZNm1xxxeUZO/a3ad++fQ477OhMn/5RDj98aFZaqXfGjr0pF1xwaebOnZNf/OKAzJs3L0ny61+fnOWXXz5jx96Uq666PuXl5Tn55OO/kdzOvAQAAACAFq5Tp045/vhhOfnkX6VVq1YZOfKqtG3bNjfddF2WX75Hjjnm/5WRZ531m+y003fz5z8/lh133CUffDA5/fsPSK9eK6SysjLDhp2ed999JzU1NSkvb9pzI5WXAAAAALAU2HLLbdK37zrp2XOFrLvuekmSf/1rUt5++818//tb1tm3qqoq77zzxZyeBx10WC6//OLcffed2XjjTTJgwLfzve9t3+TFZaK8BAAAAIClRps2bdO2bdvar2tqCtlkk3755S9PWmTfDh2+WMhnjz1+kkGDvpdnnnk6L774fMaOvTI33DA21113c7p27dakec15CQAAAABLqdVX75N3330n3bv3yEorrZyVVlo5nTp1yuWXX5y33nojs2bNzCWXXJAFCxZkxx13yWmnnZ0bbrglM2bMyMsvv9Tk+ZSXAAAAALCUGjz4R5kzZ07OOuvUvP76v/L66//K6acPy8SJE7Laan3SsWOnPPPM07nggnPz+uuv5f33J+fee/+QVq1apW/fdZo8n8vGAQAAAKCeWndbqUXc5worrJhRo36bK68clcMOOzAVFRVZf/0Nc/nlV6ZLly5JkosuuiyjR1+ao48+LPPnz8+aa66VCy+8NCuu2PTfA+UlAAAAACymmppCaqqr0323Y4pz/9XVqakpNPj4UaOuWmRsrbX65pJLRv3HY1ZddbVcdNFlDb7PJaG8BAAAAIDFVFNTyKyP56W8vKxo978k5WVzo7wEAAAAgHpY2grEYrJgDwAAAABQkpSXAAAAAEBJUl4CAAAAACVJeQkAAAAA/0GhYG7Lhmis75vyEgAAAAD+j4qKiiRJVdXnRU7SPH35fauoWLL1wq02DgAAAAD/R3l5Rdq165A5c2YlSVq3bpOysrIipyp9hUIhVVWfZ86cWWnXrkPKy5fs3EnlJQAAAAB8hU6duiZJbYHJ4mvXrkPt929JKC8BAAAA4CuUlZWlc+du6dixS6qrFxY7TrNRUVG5xGdcfkl5CQAAAAD/RXl5ecrLWxc7xlLJgj0AAAAAQEly5iUAwBJo3W2lYkeAZsXPDABQH8pLAIAGKtTUpPtuxxQ7BjQ7hZqaYkcAAJoJ5SUAQAOVlZfnxgcnZNrMz4odBZqN7l3bZ98dv1XsGABAM6G8BABYAi9NmpY33/+k2DGg2eizYmflJQCw2CzYAwAAAACUJOUlAAAAAFCSlJcAAAAAQElSXgIAAAAAJUl5CQAAAACUpGZRXi5cuDCXXXZZtt1222y88cbZa6+98ve//712+8SJE7P33ntno402yqBBg3LjjTfWOb6mpiaXX355ttxyy2y00UY56KCD8t57733DjwIAAAAAqI9mUV6OGTMmd9xxR84+++zcc889WW211TJ06NBMmzYts2bNypAhQ9K7d+/cddddOfzwwzN8+PDcddddtcdfccUVufnmm3P22Wfn1ltvTU1NTYYOHZqqqqoiPioAAAAA4L9pFuXlY489lp133jnf+c53ssoqq+Skk07Kp59+mr///e+5/fbb06pVq5x11lnp06dP9thjj+y///656qqrkiRVVVW59tprc9RRR2WbbbZJ3759M2LEiEyZMiWPPvpokR8ZAAAAAPCfNIvyslu3bvnzn/+cyZMnp7q6Orfddltat26dvn37Zvz48dlss81SWVlZu//mm2+ed955J9OnT8+kSZMyd+7cDBw4sHZ7p06d8q1vfSsvvPBCMR4OAAAAALAYKr9+l+I75ZRTcvTRR+e73/1uKioqUl5enpEjR6Z3796ZMmVK1lprrTr7d+/ePUny4YcfZsqUKUmSXr16LbLPl9saqrKyWXS/UBIqKsrrfARo7jyfwZLxMwS0FH7XgabVLMrLN954Ix07dszo0aPTo0eP3HHHHTn++OPzu9/9LvPnz0/r1q3r7N+mTZskyeeff5558+YlyVfu88knnzQ4U3l5Wbp0WabBx8PSqlOndsWOAACUAO8JgJbG8xo0jZIvLz/88MP88pe/zPXXX59+/folSdZff/288cYbGTlyZNq2bbvIwjuff/55kqR9+/Zp27Ztki/mvvzy8y/3adeu4U8sNTWFzJ79WYOPh6VNRUV5OnVql9mz56W6uqbYcQCW2JfPa0DDeE8AtBR+14GG6dSp3WKdsVzy5eX//M//ZMGCBVl//fXrjG+44YZ58skns8IKK2TatGl1tn35dY8ePbJw4cLasd69e9fZZ+21116ibAsXelKC+qqurvGzAwB4TwC0OJ7XoGmU/IQMPXv2TJK89tprdcb/9a9/ZdVVV03//v3z4osvprq6unbbs88+m9VWWy3dunVL375906FDhzz33HO122fPnp0JEyakf//+38yDAAAAAADqreTLyw022CCbbrppTjzxxDz77LN55513cumll+aZZ57JwQcfnD322CNz5szJKaeckjfeeCN/+MMfcv311+eQQw5J8sVcl3vvvXeGDx+exx9/PJMmTcqxxx6bnj17ZrvttivyowMAAAAA/pOSv2y8vLw8Y8aMyaWXXpphw4blk08+yVprrZXrr78+G264YZJk7NixOffcczN48OAsv/zyOeGEEzJ48ODa2zjqqKOycOHCnHrqqZk/f3769++fa665Jq1atSrWwwIAAAAAvkZZoVAoFDtEc1RdXZOZM+cWOwY0G5WV5enSZZnMmjXXPDBAi/Dl89oxl/wlb77/SbHjQLPRZ8XOufS4bbwnAFoMv+tAw3TtusxiLdhT8peNAwAAAABLJ+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lJcAAAAAQElSXgIAAAAAJUl5CQAAAACUJOUlAAAAAFCSGqW8XLhwYT7++OPGuCkAAAAAgCQNKC8XLlyYUaNGZdy4cUmS5557LltssUUGDhyY/fbbL5988kmjhwQAAAAAlj71Li8vv/zyjBkzJrNnz06SnHPOOVl22WUzbNiw/Pvf/87FF1/c6CEBAAAAgKVPvcvLBx54IMcdd1z22muvvPnmm3n99ddz6KGHZt99982xxx6bP/3pT02REwAAAABYytS7vJw2bVo23HDDJMlf/vKXlJeXZ6uttkqS9OzZM59++mnjJgQAAAAAlkr1Li+7d++eyZMnJ0n+9Kc/ZZ111knXrl2TJC+//HJ69uzZuAkBAAAAgKVSvcvLnXfeOeeff34OPPDAvPjii9ljjz2SJOeee25GjhyZXXbZpdFDAgAAAABLn8r6HnDMMcekffv2eeGFF/LLX/4yP//5z5Mkr776ag444IAcdthhjR4SAAAAAFj61Lu8LCsryyGHHJJDDjmkzvitt97aaKEAAAAAAOpdXiZJVVVV7rzzzvztb3/LRx99lPPOOy/PP/981l133WywwQaNnREAAAAAWArVe87LmTNnZo899si5556bd999N6+88krmz5+fP//5z9lnn33y8ssvN0VOAAAAAGApU+/y8sILL8zcuXPz4IMP5u67706hUEiSjBw5Muuvv34uv/zyRg8JAAAAACx96l1e/vnPf87RRx+dVVZZJWVlZbXjbdq0yQEHHJB//vOfjRoQAAAAAFg61bu8/Pzzz7Pssst+5baKioosWLBgSTN9pXvuuSc77rhj1l9//ey000556KGHardNnjw5hxxySDbZZJN85zvfyaWXXprq6uo6x//+97/Pd7/73WywwQb5+c9/ngkTJjRJTgAAAACgcdS7vFx//fVz8803f+W2cePGZb311lviUP/Xvffem1NOOSV77bVXHnjggey888457rjj8vLLL2fBggU58MADk3yx4vkZZ5yRW265JaNHj649/u67786FF16Yo48+On/4wx+y0korZciQIZk5c2ajZwUAAAAAGke9Vxs/+uijs//+++eHP/xhtt5665SVleX+++/PyJEj89e//jVjx45t1ICFQiGXXXZZ9t133+y1115JkkMPPTTjx4/P888/n/fffz8ffPBBbr/99nTu3DlrrbVWZsyYkQsvvDC/+MUv0rp161x55ZXZe++9s+uuuyZJzjvvvHzve9/LHXfckUMOOaRR8wIAAAAAjaPeZ17269cv1113Xdq1a5exY8emUCjk+uuvz0cffZTf/va32XzzzRs14Ntvv533338/u+yyS53xa665JoccckjGjx+fddddN507d67dtvnmm2fOnDmZOHFiZsyYkXfeeScDBw6s3V5ZWZl+/frlhRdeaNSsAAAAAEDjqfeZl0nSv3//3HrrrZk/f34++eSTdOjQIcsss0xjZ0vyRXmZJJ999lkOPPDATJgwISuttFIOPfTQDBo0KFOmTEnPnj3rHNO9e/ckyYcffpjKyi8eYq9evRbZZ9KkSUuUrbKy3t0vLLUqKsrrfARo7jyfwZLxMwS0FH7XgabVoPIySd588808/fTTmTZtWvbZZ59MnDgxffv2TYcOHRozX+bMmZMkOfHEE3PEEUfk+OOPzyOPPJLDDjss1113XebPn59OnTrVOaZNmzZJvlhcaN68eUmS1q1bL7LP559/3uBc5eVl6dKlaQpbaMk6dWpX7AgAQAnwngBoaTyvQdOod3lZU1OT008/PXfddVcKhULKysrygx/8IFdccUX+/e9/53e/+90iZ0IuiVatWiVJDjzwwAwePDhJss4662TChAm57rrr0rZt21RVVdU55stSsn379mnbtm2SfOU+7do1/ImlpqaQ2bM/a/DxsLSpqChPp07tMnv2vFRX1xQ7DsAS+/J5DWgY7wmAlsLvOtAwnTq1W6wzlutdXl5xxRUZN25czjnnnGyzzTbZYostkiS/+tWvcvjhh2fEiBG54IIL6p/4P+jRo0eSZK211qozvsYaa+Qvf/lLNttss/zrX/+qs23atGm1x355ufi0adPSp0+fOvt8edsNtXChJyWor+rqGj87AID3BECL43kNmka9J2S46667ctRRR2WPPfbIsssuWzu+zjrr5KijjsrTTz/dmPmy7rrrZplllsn//M//1Bn/17/+ld69e6d///6ZMGFC7eXlSfLss89mmWWWSd++fdOtW7esttpqee6552q3L1y4MOPHj0///v0bNSsAAAAA0HjqXV5Onz4966yzzldu69GjR2bPnr3Eof63tm3bZujQoRk9enTuv//+/Pvf/86YMWPy9NNPZ8iQIfne976X5ZdfPsccc0wmTZqUxx57LJdcckkOOOCA2nkuDzjggFx33XW5++6788Ybb+Tkk0/O/Pnz86Mf/ahRswIAAAAAjafel42vssoqeeKJJ/Ltb397kW3PP/98VllllUYJ9r8ddthhadeuXUaMGJGpU6emT58+GTlyZAYMGJAkGTt2bM4888z85Cc/SefOnfPzn/88hx12WO3xP/nJT/Lpp5/m0ksvzccff5z11lsv1113Xbp27droWQEAAACAxlHv8nK//fbL6aefngULFmTbbbdNWVlZ3n333Tz33HO59tprc9JJJzVFzgwZMiRDhgz5ym2rrLJKrr322v96/IEHHpgDDzywKaIBAAAAAE2g3uXlj3/848ycOTNjxozJLbfckkKhkOOOOy6tWrXK0KFD87Of/awpcgIAAAAAS5l6l5dJcsghh2SvvfbKyy+/nI8//jidOnXKhhtuWGcBHwAAAACAJVHv8vL000/PHnvskQ033DBbbrllU2QCAAAAAKj/auPPPvts9txzz/zgBz/I1VdfnWnTpjVFLgAAAABgKVfv8vLRRx/N7373u/Tr1y9XXXVVtt122xx88MF5+OGHs2DBgqbICAAAAAAshRo05+Wmm26aTTfdNKeeemr++Mc/5uGHH86wYcPSunXr7LLLLvnJT36StdZaq7GzAgAAAABLkXqfefm/tWnTJv3790+/fv3Sp0+ffPLJJxk3blx++MMf5qCDDsrUqVMbKycAAAAAsJRpUHn52Wef5e67787++++fbbfdNqNGjco666yT2267Lc8991xuvfXWvPnmmzn66KMbOy8AAAAAsJSo92Xjxx9/fB5//PHMmzcvm266ac4999zssMMOadeuXe0+G264YXbbbbdcf/31jZkVAAAAAFiK1Lu8fPbZZ7P33ntnjz32yKqrrvof99t8882z9tprL0k2AAAAAGApVu/y8oknnkhFRcXX7rfZZps1KBAAAAAAQNKA8rKioiJvv/12Lr/88jz//POZPXt2unTpkn79+uWwww7LGmus0RQ5AQAAAIClTL3LyzfeeCN77rlnKioqMmjQoCy33HL56KOP8uc//zl/+ctfcscdd6RPnz5NkRUAAAAAWIrUu7wcPnx4Vlpppdx0003p2LFj7finn36a/fbbLyNGjMioUaMaNSQAAAAAsPQpr+8BL7zwQn7xi1/UKS6TpGPHjjn44IPzwgsvNFo4AAAAAGDpVe/ysrKyMm3atPnKba1bt05VVdUShwIAAAAAqHd5uf766+fmm29OoVCoM14oFPL73/8+6623XqOFAwAAAACWXvWe8/Loo4/Oz372s+y6667ZYYcdsvzyy+ejjz7Kww8/nLfffjvXXXddU+QEAAAAAJYy9S4v119//YwdOzYXX3xxRo0alUKhkLKysqy33nq5+uqr079//6bICQAAAAAsZepdXibJ5ptvnjvuuCPz5s3L7Nmz06lTp7Rr166xswEAAAAAS7HFKi/ru4K4sy8BAAAAgCW1WOXlPvvsk7Kysjpj/3fBnrKystpLyCdOnNh4CQEAAACApdJilZc33nhjU+cAAAAAAKhjscrLzTbb7CvHq6qqMnv27HTu3DmtWrVq1GAAAAAAwNKtQQv2PPnkk7niiivyyiuvpFAopKKiIptuummOPvrobLLJJo2dEQAAAABYCtW7vHzkkUdyzDHHpG/fvjniiCPSrVu3fPTRR/njH/+YfffdN9dff3369evXFFkBAAAAgKVIvcvL0aNHZ/vtt8+ll15aZ/yII47IkUcemYsvvji33HJLY+UDAAAAAJZS5fU94N13382PfvSjr9z2k5/8xErjAAAAAECjqHd52adPn7z66qtfue3tt9/OSiuttMShAAAAAADqfdn4GWeckV/84hcpKyvLbrvtlu7du+fjjz/OY489lssvvzxnnHFGPvjgg9r9V1hhhUYNDAAAAAAsHepdXv7kJz9Jklx66aW57LLLascLhUKS5Fe/+lWd/V1GDgAAAAA0RL3Ly/POOy9lZWVNkQUAAAAAoFa9y8vdd9+9KXIAAAAAANRR7/IySaZOnZp//OMf+fTTT79y+2677bYkmQAAAAAA6l9ePvjggznppJNSVVX1ldu/XMgHAAAAAGBJ1Lu8vPTSS7PBBhtk2LBhWXbZZZsgEgAAAABAA8rLadOm5ayzzsq6667bFHkAAAAAAJIk5fU9YKONNsqkSZOaIgsAAAAAQK16n3n561//Or/4xS8yZ86crL/++mnfvv0i+/Tv379RwgEAAAAAS696l5fvvPNOpk+fnlGjRiX5YoGeLxUKhZSVlWXixImNlxAAAAAAWCrVu7y84IIL0rt37xx00EFZbrnlmiITAAAAAED9y8sPPvggV155Zb797W83RR4AAAAAgCQNWLBnrbXWyocfftgUWQAAAAAAatX7zMthw4bl+OOPT3V1dTbaaKN06NBhkX1WWGGFRgkHAAAAACy96l1eDhkyJAsXLszpp59eZ7Ge/82CPQAAAADAkqp3eXnmmWc2RQ4AAAAAgDrqXV4OHjy4KXIAAAAAANSxWAv2/PWvf82cOXO+dr8PPvgg559//hKHAgAAAABYrPLyoIMOyltvvVX7dU1NTXbZZZe8+eabdfb76KOPcuONNzZuQgAAAABgqbRY5WWhUFjk69dffz3z589vklAAAAAAAItVXgIAAAAAfNOUlwAAAABASVJeAgAAAAAlSXkJAAAAAJSkysXdccKECfn888+TJNXV1SkrK8uECRPy2Wef1e7z+uuvN35CAAAAAGCptNjl5Zlnnlnn60KhkNNOOy1lZWV1xv731wAAAAAADbVY5eWNN97Y1DkAAAAAAOpYrPJys802a+ocAAAAAAB1WLAHAAAAAChJyksAAAAAoCQpLwEAAACAkrRY5eW///3v1NTUNHUWAAAAAIBai1Ve/vjHP85LL72UJBk2bFjee++9Jg0FAAAAALBYq41//vnneeONN9KvX7/cfffd+dnPfpaVV165qbMBAAAA/7/y8rKUl5cVOwb/R0VFeZ2PlJaamkJqagrFjsESWKzycvPNN88ZZ5yRM888M0ny05/+9D/uW1ZWlgkTJjROOgAAACDl5WXpsmy7lFdUFDsK/0GnTu2KHYGvUFNdnVkfz1NgNmOLVV4OHz489957b2bNmpVRo0Zljz32SM+ePZs6GwAAAJD//6zLiopMu+fSVM2YXOw40Cy07rZSuu92TMrLy5SXzdhilZcdOnTIXnvtlSR57rnnMmTIkPTp06dJgwEAAAB1Vc2YnKopbxc7BsA3ZrHKy//tpptuSpK8+eabef755/Ppp5+mS5cu2WSTTRSaAAAAAECjqXd5mSSnn3567rjjjhQK/++U27KysgwePDjnnXdeo4UDAAAAAJZe9S4vr7766tx111056qijsuuuu2b55ZfPtGnTcu+992bMmDFZa621sv/++zdBVAAAAABgaVLv8vLOO+/M0KFDc+ihh9aOrbTSSjn88MOzYMGC3H777cpLAAAAAGCJldf3gA8//DCbb775V24bMGBAJk+26hkAAAAAsOTqXV6uuOKKee21175y26RJk9K1a9clDgUAAAAAUO/ycuedd87IkSPz0EMP1S7YUygU8uCDD2bUqFHZcccdGz0kAAAAALD0qfeclwcddFDGjx+fY489Nr/61a/SpUuXzJo1K9XV1dlss81y9NFHN0VOAAAAAGApU+/ysnXr1rnuuuvyxBNP5IUXXsgnn3ySzp07p3///tl6662bIiMAAAAAsBSqd3n5pa233lpZCQAAAAA0mXrPeQkAAAAA8E1QXgIAAAAAJUl5CQAAAACUpGZVXr799tvZeOON84c//KF2bOLEidl7772z0UYbZdCgQbnxxhvrHFNTU5PLL788W265ZTbaaKMcdNBBee+9977p6AAAAABAPTV4wZ4nn3wyzz//fGbPnp0uXbqkX79+2XLLLRszWx0LFizI8ccfn88++6x2bNasWRkyZEgGDRqUM888M3//+99z5plnZplllskee+yRJLniiity88035ze/+U169uyZiy66KEOHDs24cePSunXrJssLAAAAACyZepeXVVVVOeyww/LXv/41FRUV6dKlS2bNmpWrrroqm2++eX772982SSk4cuTIdOjQoc7Y7bffnlatWuWss85KZWVl+vTpk3fffTdXXXVV9thjj1RVVeXaa6/N8ccfn2222SZJMmLEiGy55ZZ59NFHs/POOzd6TgAAAACgcdT7svGRI0fmxRdfzIUXXphXXnklf/3rX/M///M/Of/88/P3v/89Y8aMafSQL7zwQm677bb85je/qTM+fvz4bLbZZqms/H8d7Oabb5533nkn06dPz6RJkzJ37twMHDiwdnunTp3yrW99Ky+88EKj5wQAAAAAGk+9z7y8//77c8QRR2TXXXf9fzdSWZnddtstM2bMyC233JKjjz660QLOnj07J5xwQk499dT06tWrzrYpU6ZkrbXWqjPWvXv3JMmHH36YKVOmJMkix3Xv3r1225KorGxWU4ZCUVVUlNf5CNDceT6DJeNnCOrHzww0nJ+f5q3e5eXMmTPzrW996yu3fetb38rUqVOXONT/dsYZZ2TjjTfOLrvsssi2+fPnL3KJeps2bZIkn3/+eebNm5ckX7nPJ598skS5ysvL0qXLMkt0G7A06tSpXbEjAAAlwHsCAL4pXnOat3qXl717986LL75Y51LsL73wwguLnOW4JO65556MHz8+48aN+8rtbdu2TVVVVZ2xzz//PEnSvn37tG3bNskX83R++fmX+7Rrt2T/49bUFDJ79mdfvyOQ5Iu/dHXq1C6zZ89LdXVNseMALLEvn9eAhvGeAOrH6w40nNec0tSpU7vFOiu23uXlnnvumd/85jdp27Ztdtpppyy33HKZPn167r///lx99dU54ogjGhT4q9x1112ZMWNG7WI7X/r1r3+dBx98MD179sy0adPqbPvy6x49emThwoW1Y717966zz9prr73E+RYu9D8+1Fd1dY2fHQDAewIAvjFec5q3epeXP/vZzzJhwoQMHz48F198ce14oVDI4MGDc/DBBzdauOHDh2f+/Pl1xrbbbrscddRR2XXXXXPvvffm1ltvTXV1dSoqKpIkzz77bFZbbbV069YtHTt2TIcOHfLcc8/VlpezZ8/OhAkTsvfeezdaTgAAAACg8dW7vCwvL8+5556bIUOG5Pnnn8/s2bPTuXPnbLbZZunTp0+jhuvRo8dXjnfr1i09evTIHnvskbFjx+aUU07J0KFD88orr+T666/PmWeemeSLuS733nvvDB8+PF27ds2KK66Yiy66KD179sx2223XqFkBAAAAgMZV7/LyS2ussUbWWGONxsxSb926dcvYsWNz7rnnZvDgwVl++eVzwgknZPDgwbX7HHXUUVm4cGFOPfXUzJ8/P/37988111yTVq1aFTE5AAAAAPB1Fqu8HDZs2GLfYFlZWc4777wGB/o6r732Wp2vN9hgg9x2223/cf+Kior86le/yq9+9asmywQAAAAANL7FKi+fe+65r91n1qxZmTdvXpOXlwAAAADA0mGxyss//elP/3HbwoULc8UVV+Sqq67KcsstlzPOOKOxsgEAAAAAS7EGz3mZJBMnTsywYcPy2muvZaeddsppp52Wzp07N1Y2AAAAAGAp1qDycuHChRk9enSuvvrqLLvsshk1alS++93vNnY2AAAAAGApVu/ycsKECbVnW+6666459dRT06lTp6bIBgAAAAAsxRa7vFy4cGFGjRqVsWPHpkuXLhkzZky23XbbpswGAAAAACzFFqu8/Oc//5mTTjopb7zxRnbbbbecfPLJ6dixY1NnAwAAAACWYotVXv7kJz9JTU1NOnbsmPfffz+HH374f9y3rKwsN9xwQ6MFBAAAAACWTotVXm6yySa1nxcKhf+679dtBwAAAABYHItVXt50001NnQMAAAAAoI7yYgcAAAAAAPgqyksAAAAAoCQpLwEAAACAkrRYc14CAAAAxde620rFjgDNhp+XlkF5CQAAAM1AoaYm3Xc7ptgxoFkp1NQUOwJLSHkJAAAAzUBZeXlufHBCps38rNhRoFno3rV99t3xW8WOwRJSXgIAAEAz8dKkaXnz/U+KHQOahT4rdlZetgAW7AE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2ivPz4449z+umnZ6uttsomm2ySn/3sZxk/fnzt9meeeSa77757Ntxww+ywww554IEH6hz/+eef58wzz8zAgQOz8cYb55e//GVmzpz5TT8MAAAAAKAemkV5edxxx+Xll1/OJZdckrvuuivrrLNODjzwwLz11lt58803c8ghh2TLLbfMH/7wh/z4xz/OCSeckGeeeab2+DPOOCN//etfM3LkyNxwww156623ctRRRxXxEQEAAAAAX6ey2AG+zrvvvpunn346N998czbddNMkyWmnnZannnoq48aNy4wZM7L22mvn2GOPTZL06dMnEyZMyNixYzNw4MBMnTo199xzT6688sr069cvSXLJJZdkhx12yMsvv5yNN964aI8NAAAAAPjPSv7Myy5duuSqq67K+uuvXztWVlaWsrKyzJ49O+PHj8/AgQPrHLP55pvnxRdfTKFQyIsvvlg79qXVVlstPXr0yAsvvPDNPAgAAAAAoN5K/szLTp06Zeutt64z9sgjj+Tdd9/NySefnLvvvjs9e/ass7179+6ZN29eZs2alalTp6ZLly5p06bNIvtMmTJlibJVVpZ89wslo6KivM5HgObO8xksGT9DUD9+ZqDh/Pw0byVfXv5fL730UoYNG5btttsu22yzTebPn5/WrVvX2efLr6uqqjJv3rxFtidJmzZt8vnnnzc4R3l5Wbp0WabBx8PSqlOndsWOAACUAO8JAPimeM1p3ppVefnYY4/l+OOPzyabbJLhw4cn+aKErKqqqrPfl1+3a9cubdu2XWR78sUK5O3aNfx/3pqaQmbP/qzBx8PSpqKiPJ06tcvs2fNSXV1T7DgAS+zL5zWgYbwngPrxugMN5zWnNHXq1G6xzoptNuXl7373u5x77rnZYYcdcsEFF9SeTdmrV69Mmzatzr7Tpk1L+/bt07Fjx/Ts2TMff/xxqqqq6pyBOW3atPTo0WOJMi1c6H98qK/q6ho/OwCA9wQAfGO85jRvzeKi/5tvvjlnn3129tprr1xyySV1Ssh+/frl+eefr7P/s88+m0022STl5eXZdNNNU1NTU7twT5K8/fbbmTp1avr37/+NPQYAAAAAoH5Kvrx8++23c9555+X73/9+DjnkkEyfPj0fffRRPvroo3z66afZZ5998sorr2T48OF58803c+211+bhhx/O0KFDkyQ9evTITjvtlFNPPTXPPfdcXnnllRx33HHZbLPNstFGGxX3wQEAAAAA/1HJXzb+yCOPZMGCBfnjH/+YP/7xj3W2DR48OL/5zW9yxRVX5KKLLsoNN9yQlVZaKRdddFEGDhxYu9/ZZ5+d8847L0cccUSSZKuttsqpp576jT4OAAAAAKB+Sr68/MUvfpFf/OIX/3WfrbbaKltttdV/3N6+ffucc845Oeeccxo7HgAAAADQREr+snEAAAAAYOm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cpLAAAAAKAkKS8BAAAAgJKkvAQAAAAASpLyEgAAAAAoSZXFDgCNrby8LOXlZcWOwf9RUVFe5yOlp6amkJqaQrFjAAAAQC3lJS1KeXlZuizbLuUVFcWOwn/QqVO7YkfgP6iprs6sj+cpMAEAACgZyktalPLyspRXVGTaPZemasbkYseBZqN1t5XSfbdjUl5eprwEAACgZCgvaZGqZkxO1ZS3ix0DAAAAgCVg8jkAAAAAoCQpLwEAAACAkuSycVqk1t1WKnYEaFb8zAAAAFCKlJe0OIWamnTf7Zhix4Bmp1BTU+wIAAAAUIfykhanrLw8Nz44IdNmflbsKNBsdO/aPvvu+K1ixwAAAIA6lJe0SC9NmpY33/+k2DGg2eizYmflJQAAACXHgj0AAAAAQElSXgIAAAAAJUl5CQAAAACUJOUlAAAAAFCSlJcAAAAAQElSXgIAAAAAJUl5CQAAAACUJOUlAAAAAFCSlJcAAAAAQElSXgIAAAAAJUl5CQAAAACUJOUlAAAAAFCSlJcAAAAAQElSXgIAAAAAJUl5CQAAAACUpKWmvKypqcnll1+eLbfcMhtttFEOOuigvPfee8WOBQAAAAD8B0tNeXnFFVfk5ptvztlnn51bb701NTU1GTp0aKqqqoodDQAAAAD4CktFeVlVVZVrr702Rx11VLbZZpv07ds3I0aMyJQpU/Loo48WOx4AAAAA8BWWivJy0qRJmTt3bgYOHFg71qlTp3zrW9/KCy+8UMRkAAAAAMB/UlnsAN+EKVOmJEl69epVZ7x79+612+qrvLwsXbsus8TZaFxlZV98POOggVlYXVPcMNCMVFZ88beszp3bpVAochhoJrzmQMN4zYGG8boD9ec1p7SVl5ct1n5LRXk5b968JEnr1q3rjLdp0yaffPJJg26zrKwsFRWL903mm7dsxzbFjgDNUnn5UnFCPjQqrznQMF5zoGG87kD9ec1p3paK/3pt27ZNkkUW5/n888/Trl27YkQCAAAAAL7GUlFefnm5+LRp0+qMT5s2LT169ChGJAAAAADgaywV5WXfvn3ToUOHPPfcc7Vjs2fPzoQJE9K/f/8iJgMAAAAA/pOlYs7L1q1bZ++9987w4cPTtWvXrLjiirnooovSs2fPbLfddsWOBwAAAAB8haWivEySo446KgsXLsypp56a+fPnp3///rnmmmvSqlWrYkcDAAAAAL5CWaFgsXgAAAAAoPQsFXNeAgAAAADNj/ISAAAAAChJyksAAAAAoCQpLwEAAACAkqS8BAAAAABKkvISAAAAAChJyksAAAAAoCQpL4FvzMyZM4sdAYClUKFQKHYEAAAaSHkJNInZs2fntNNOy2uvvZbq6uoMGTIkW2yxRX7wgx/kvffeK3Y8AFqY7373u/n4448XGZ86dWo233zzbz4QAACNorLYAYCW6fzzz8/48eOz//77549//GPGjx+fCy+8MA8++GAuvPDCjBw5stgRAWjmHnzwwTz11FNJkvfffz9nnXVW2rRpU2ef999/P2VlZcWIB0AL99JLL2XVVVdN165dc8899+Shhx7KJptskoMPPthrDzQiZ14CTeKJJ57IhRdemD59+uQvf/lLtthii+yyyy459thj8+yzzxY7HgAtwMYbb5z3338/kydPTpJ88MEHmTx5cu2/999/P+3bt88FF1xQ5KQAtDS33npr9tprr7z22muZNGlShg0blgULFuT666/P6NGjix0PWhRnXgJN4rPPPkuvXr2SJE8//XQOOuigJEnbtm1TXV1dzGgAtBC9evXKjTfemCTZZ599MmrUqHTu3LnIqQBYGtxwww059dRTM3DgwFxyySVZc801c+211+app57Kr3/96xxxxBHFjggthvISaBJfnnHZq1evfPTRR9lqq62SJLfffnv69OlT5HQAtDQ33XRTsSMAsBSZPHlyBg0alOSLkzW+/H2nT58+mT59ejGjQYujvASaxFFHHZUjjzwyCxYsyM4775xVV101559/fn7/+9+7jAKARvfWW2/lrLPOyksvvZQFCxYssn3ixIlFSAVAS9WtW7dMmzYtlZWVmThxYo4//vgkyaRJk7LccssVOR20LGWFQqFQ7BBAyzRr1qxMnTo1ffv2TZK88sorWWaZZZx5CUCj22effTJjxozsueee6dix4yLbBw8eXIRUALRUF110UR599NG0a9cuc+bMyR//+Mc88sgjOfvss/OjH/0ov/zlL4sdEVoM5SXQpD744IO8+eab6d+/f+bOnZtu3boVOxIALdAGG2yQW265Jeuuu26xowCwFKipqcnvf//7vPfee9lrr72yyiqr5KabbsrMmTNz5JFHprzc+sjQWJSXQJOoqqrKiSeemIceeijl5eV55JFHcsEFF2Tu3LkZOXJkOnToUOyIALQgW2+9da6++uqstdZaxY4CAEAj8qcAoEmMGTMmkyZNyg033JA2bdok+eKSvnfffTfDhw8vcjoAWpq99947l1xySebMmVPsKAAsJZ544onsu++++c53vpP3338/I0eOzL333lvsWNDiKC+BJvHAAw/ktNNOy4ABA2rHBgwYkHPPPTePP/54EZMB0BL97W9/y9NPP53NNtssW265Zb773e/W+QcAjenpp5/OEUcckRVWWCGzZ89OTU1NFi5cmGHDhuWee+4pdjxoUaw2DjSJqVOnpnfv3ouM9+rVK5988kkREgHQkm266abZdNNNix0DgKXEyJEj88tf/jL7779/HnnkkSTJsccemw4dOuSaa67JbrvtVtyA0IIoL4Em0adPnzzzzDP58Y9/XGf8gQceyBprrFGkVAC0VEcccUSxIwCwFHnttddy4YUXLjK+ww47ZNSoUUVIBC2X8hJoEkceeWSOPfbYvPHGG6murs7dd9+dt99+O4888khGjBhR7HgAtEBfzrX89ttv57LLLstjjz2WNddcM5tttlmxowHQwnTs2DHTpk1b5GqzN954I507dy5SKmiZzHkJNIltt902l19+ef7xj3+koqIi11xzTd57772MGDEi22+/fbHjAdDC/OMf/8iPf/zjTJ48Of/4xz9SVVWViRMn5oADDsgTTzxR7HgAtDC77LJLzjvvvEyaNCllZWWZO3dunnzyyZx99tnZcccdix0PWpSyQqFQKHYIoGUqFAqZNWtWunbtmiR55ZVXsu6666aioqLIyQBoafbff/9suOGGOfbYY7Pxxhvnvvvuy8orr5zzzz8/L774Yu68885iRwSgBVmwYEFOOumkPPDAA0mSsrKyFAqFbLPNNrnsssvSpk2bIieElkN5CTSJf//73znooIPy3e9+NyeccEKSZPPNN89yyy2Xq6++Or169SpyQgBakn79+uWOO+7IaqutVqe8/Pe//50f/vCHefnll4sdEYAW6N13383EiRNTU1OTtdZay/z+0ARcNg40ifPOOy+rrLJK9t9//9qxBx98ML169cr5559fvGAAtEitWrXKnDlzFhn/8MMP065duyIkAmBpsMoqq2SHHXbIjjvuqLiEJmLBHqBJjB8/Prfffnu6d+9eO9a1a9eccMIJ2WuvvYqYDICW6Hvf+14uvfTSOovCvfnmmzn33HOzzTbbFC8YAC1G3759U1ZWtlj7Tpw4sYnTwNJDeQk0icrKysyePXuR8Xnz5sVsFQA0thNPPDFDhw7N5ptvnpqamuy+++6ZM2dO+vbtWzt9CQAsifPOO2+xy0ug8ZjzEmgSJ5xwQt56661ccskl6d27d5LkvffeywknnJBevXrlkksuKXJCAFqiZ555JhMmTKide2zLLbdMebmZkgAAmivlJdAkZsyYkSFDhuT1119Pp06dkiSzZ8/OuuuumzFjxmT55ZcvckIAAICGe/zxx/Ovf/0r1dXVtWNVVVV59dVXc9111xUxGbQsLhsHmkS3bt1y9913529/+1tef/31VFZWZo011sjAgQNdagFAo3vllVdy5pln5vXXX8+CBQsW2W7uMQAa0/DhwzN27Ngst9xymTFjRnr06JHp06enuro6O+20U7HjQYuivASaxI9+9KOcc8452XLLLbPlllsWOw4ALdypp56aNm3aZNiwYWnbtm2x4wDQwo0bNy4nn3xy9t1332y99da5+eab0759+xx++OFZeeWVix0PWhTlJdAk3nvvvbRv377YMQBYSrz77ru58847s+aaaxY7CgBLgRkzZmTQoEFJkrXXXjuvvPJKdthhhxx77LE55ZRTcvTRRxc5IbQcykugSQwdOjSnnHJKDjzwwPTu3XuRs2BWWGGFIiUDoCVab7318v777ysvAfhGdOrUKZ999lmSpHfv3nnjjTeSfPF7ztSpU4sZDVocC/YATWLdddetnbj6f89xWSgUUlZWZu4xABrVm2++mcMOOyw77rhjVl555UVWGN9tt92KEwyAFunYY4/N3Llzc/bZZ+f555/Pb3/729x444259957c9NNN+VPf/pTsSNCi6G8BJrE888//1+3b7bZZt9QEgCWBiNHjszo0aO/cps/mgHQ2D788MMceuih2W233fLzn/88e+65Z+1rzUknnZT99tuvyAmh5VBeAgDQ7A0YMCBDhgzJfvvtl3bt2hU7DgBLic8//zxz587Nk08+mffffz9bbbVV1l9//WLHghbFnJdAkxg2bNh/3X7++ed/Q0kAWBrU1NRkp512UlwC0KRGjx6dG2+8MbfffntWWWWV/POf/8zBBx+cuXPnplAoZPz48RkzZswic/4DDVf+9bsA1N/kyZPr/Hv33Xfz1FNP5aGHHlpkHjIAWFI//OEPc/PNNxc7BgAt2G233ZYrr7wyP/nJT9KtW7ckycknn5y2bdtm3LhxeeKJJzJ37txcddVVRU4KLYszL4EmcdNNNy0yVigUcvbZZ2eZZZYpQiIAWrJPP/00DzzwQO6///6svPLKqays+zb3xhtvLFIyAFqKO+64IyeddFL22muvJMmrr76ad955J8cee2zWWGONJMmhhx6a3/zmNznqqKOKGRVaFOUl8I0pKyvL/vvvn5/+9Kf55S9/Wew4ALQg5eXl2WWXXYodA4AW7M0338wWW2xR+/Wzzz6bsrKybL311rVja6yxRj744INixIMWS3kJfKPefffdVFVVFTsGAC2MuZQB+CaUlZXVfj5+/Ph07tw5ffv2rR2bO3eu+ZehkSkvgSbxVQv2zJ07N08//XS++93vFiERAC3d+++/n9tvvz2vvfZaKioqsu666+YnP/lJlltuuWJHA6AFWGuttfLSSy9llVVWyezZs/Pcc88t8rvNQw89lLXWWqtICaFlUl4CTWLy5MmLjLVu3Tr7779/hgwZUoREALRkL730Ug444IB06dIl6623Xqqrq3PbbbflhhtuyE033eQXSQCW2F577ZVf//rXmThxYl5++eVUVVVlv/32S5JMnTo148aNyzXXXJNzzz23yEmhZSkrFAqFYocAAIAl8dOf/jSrr756zj777NrFehYsWJBhw4Zl+vTpuf7664sbEIAW4c4778wtt9yS8vLyDB06NNtvv32S5Kyzzsrtt9+egw46KEcffXSRU0LLorwEmszcuXNz33335V//+lcqKyuz5pprZscdd0yHDh2KHQ2AFmbDDTfM3XffndVXX73O+BtvvJEf//jHefnll4uUDIClwdSpU9O6det06dKl2FGgxXHZONAkPvjgg+y9996ZMWNGVltttdTU1OT222/PlVdemZtvvjk9e/YsdkQAWpDevXtn0qRJi5SX77//fnr16lWkVAAsLXr06FHsCNBiOfMSaBJHHXVUpk+fnssvv7x2oYTp06fnmGOOSY8ePXLxxRcXOSEALcm9996bCy64IAcffHAGDBiQysrKvPrqqxkxYkR+/vOfp1+/frX79u/fv4hJAQCoD+Ul0CT69euXa6+9NhtssEGd8VdeeSUHHXRQnnvuuSIlA6Al6tu372LtV1ZWlokTJzZxGgAAGovLxoEmUVFRkXbt2i0y3qZNm1RVVRUhEQAt2eOPP17sCAAANAHlJdAkNtlkk1xxxRW58MIL06pVqyRfrPp65ZVXZpNNNilyOgBamhVXXDFJMmfOnLz11ltp1apVVl55ZYvEAQA0cy4bB5rEm2++mT333DPLLLNM1ltvvSTJq6++mrlz5+Z3v/vdYl/eBwCLo6amJhdccEFuvvnmLFy4MIVCIa1bt85Pf/rTnHzyySkrKyt2RAAAGkB5CTSZ999/PzfffHNef/31FAqFrL322vnZz35We3YMADSWMWPG5JprrslRRx2VzTbbLDU1NXnhhRcyevToHHzwwRk6dGixIwIA0ADKS+AbM3PmzHTt2rXYMQBogQYNGpRjjz02u+yyS53xcePGZeTIkXn00UeLlAwAgCVRXuwAQMs0e/bsnHbaaXnttddSXV2dIUOGZIsttsgPfvCDvPfee8WOB0ALM2PGjGy44YaLjG+44Yb58MMPi5AIAIDGoLwEmsT555+fZ599NpWVlfnjH/+Y8ePH58ILL8yqq66aCy+8sNjxAGhhVl111fztb39bZPzpp582XQkAQDNmtXGgSTzxxBMZPXp0+vTpk6uvvjpbbLFFdtlll6y99trZa6+9ih0PgBZmyJAhOf300/Pee+9lk002SZK8+OKL+f3vf58TTjihyOkAAGgo5SXQJD777LP06tUryRdnvRx00EFJkrZt26a6urqY0QBogXbbbbd8/PHHGTt2bK655pokyXLLLZdjjjnGH80AAJox5SXQJPr06ZO//OUv6dWrVz766KNstdVWSZLbb789ffr0KXI6AFqi/fffP/vvv39mzpyZQqGQbt26FTsSAABLSHkJNImjjjoqRx55ZBYsWJCdd945q666as4///z8/ve/z+jRo4sdD4AW4IUXXviv2996663az/v379/UcQAAaAJlhUKhUOwQQMs0a9asTJ06NX379k2SvPLKK1lmmWWceQlAo+jbt2/KysrydW9ny8rKMnHixG8oFQAAjUl5CTSpDz74IG+++Wb69++fuXPnuoQPgEbz/vvvL/a+VhwHAGielJdAk6iqqsqJJ56Yhx56KOXl5XnkkUdywQUXZO7cuRk5cmQ6dOhQ7IgAtEBVVVWZPHlyevfunUKhkFatWhU7EgAAS6C82AGAlmnMmDGZNGlSbrjhhrRp0yZJss8+++Tdd9/N8OHDi5wOgJamUChk+PDh6d+/f3beeed8+OGHOfHEE3PKKadkwYIFxY4HAEADKS+BJvHAAw/ktNNOy4ABA2rHBgwYkHPPPTePP/54EZMB0BLddNNNuffee/PrX/86rVu3TpJ873vfy2OPPZZRo0YVOR0AAA2lvASaxNSpU9O7d+9Fxnv16pVPPvmkCIkAaMluu+22nH766dl9991TVlaWJNlxxx1zzjnnZNy4cUVOBwBAQykvgSbRp0+fPPPMM4uMP/DAA1ljjTWKkAiAlmzy5MlZZ511Fhnv27dvPvrooyIkAgCgMVQWOwDQMh155JE59thj88Ybb6S6ujp333133n777TzyyCMZMWJEseMB0MKsuOKKefXVV7PSSivVGX/yySez8sorFykVAABLSnkJNIltt902l19+eX7729+moqIi11xzTdZcc82MGDEi22+/fbHjAdDCHHjggTnzzDPz0UcfpVAo5Jlnnsltt92Wm266KSeddFKx4wEA0EBlhUKhUOwQwNLls88+S/v27YsdA4AW5rbbbsuYMWMyZcqUJEnXrl1z0EEHZciQIUVOBgBAQykvgUY1b968PPvss6msrEz//v3Ttm3bOtv/8pe/5Mwzz8yf//znIiUEoCWaO3dulllmmSTJzJkzUygU0q1btyKnAgBgSblsHGg0EydOzNChQ2t/aVxxxRVz0003ZYUVVsgnn3ySs846Kw888ED69OlT7KgAtDDf+c53st1222Xw4MHZfPPNix0HAIBG4sxLoNEccMABmT59ek4//fS0bt06F110Ubp27ZpjjjkmBxxwQD766KMcdNBBOfTQQ9O6detixwWgBbnnnnsybty4PPvss+nRo0d22223DB482GI9AADNnPISaDSbbbZZLr/88tozXt5777388Ic/zIorrpgkueiii9K3b99iRgSghZs+fXruv//+jBs3LhMmTMgmm2yS3XffPXvssUexowEA0ADKS6DRfOtb38qf//zn9OjRo3Zs/fXXz6abbporr7xykfkvAaCpLFiwILfffnsuueSSfPbZZ5k4cWKxIwEA0ADmvAQaTU1NTSor6z6tVFZW5phjjlFcAvCNGD9+fMaNG5eHH3441dXV2WGHHbL77rsXOxYAAA2kvASanNVeAWhqF198cR544IFMmTIl/fv3z7Bhw7LDDjv44xkAQDOnvAQaTVlZWcrKyhYZA4Cm9tBDD2X33XfP4MGDa+daBgCg+TPnJdBo+vbtu0hZWSgUvrLANPcYAE2lqqoqrVu3LnYMAAAagTMvgUZz/vnnFzsCAEuxW265JVdffXWmTJmSRx55JGPHjk2PHj1y2GGHFTsaAAANpLwEGs3gwYOLHQGApdS4ceNy8cUXZ7/99svYsWOTJH369Mnw4cPTtm3bHHDAAUVOCABAQ5QXOwAAACypa6+9NqecckqOPPLIlJd/8RZ33333zemnn57bbrutyOkAAGgo5SUAAM3e22+/nX79+i0yPmDAgHz44YdFSAQAQGNQXgIA0Owtt9xyefvttxcZf/nll9O9e/ciJAIAoDEoLwEAaPZ++tOf5qyzzsrjjz+eJHnrrbdyyy235Nxzz83uu+9e5HQAADRUWaFQKBQ7BNByTZ8+PQsWLMj/fapZYYUVipQIgJbqkksuyQ033JDPP/88SVJZWZk999wzJ598cu08mAAANC/KS6BJvPTSSxk2bFj+/e9/1xkvFAopKyvLxIkTi5QMgJZs3rx5eeONN1IoFLL66qunQ4cOxY4EAMASUF4CTWL33XdP+/btM2TIkHTs2HGR7ZtttlkRUgHQUk2dOjWTJk3Kp59+mo4dO2adddYx1yUAQAtQWewAQMv0+uuv55577kmfPn2KHQWAFmzSpEk5++yz89JLL9WZoqSsrCwDBgzIKaeckjXXXLOICQEAWBLKS6BJ9OrVK3Pnzi12DABasEmTJuVnP/tZVltttZxzzjlZa6210qlTp3z66af5xz/+kdtuuy177rln7rzzzqy22mrFjgsAQAO4bBxoEnfffXduu+22nHnmmVl99dXTqlWrYkcCoIU57LDDUl1dndGjR6eyctG/ydfU1OSII47Isssum/POO68ICQEAWFLKS6BJbLfddvnggw9SXV39ldst2APAkho4cGCuuOKKbLzxxv9xn/Hjx+fYY4/NU0899Q0mAwCgsbhsHGgShx56aLEjANDCzZ49O7169fqv+6y00kqZNWvWN5QIAIDGprwEmsTgwYOLHQGAFq66uvprpyWprKz8j1cBAABQ+pSXQJN5/PHH869//avOL41VVVV59dVXc9111xUxGQAtQVlZWcrKyoodAwCAJqS8BJrE8OHDM3bs2Cy33HKZMWNGevTokenTp6e6ujo77bRTseMB0AIUCoUcfvjh//XsywULFnyDiQAAaGzKS6BJjBs3LieffHL23XffbL311rn55pvTvn37HH744Vl55ZWLHQ+AFmBxpyhZddVVmzYIAABNxmrjQJNYb7318vDDD2ellVbKwQcfnN133z077LBDxo8fn1NOOSWPPPJIsSMCAAAAJa682AGAlqlTp0757LPPkiS9e/fOG2+8kSRZYYUVMnXq1GJGAwAAAJoJ5SXQJAYMGJDhw4dn6tSp2XDDDfPwww9n5syZeeSRR9K1a9dixwMAAACaAeUl0CROOOGETJs2LQ899FC23377tG7dOltssUUuvPDC7LfffsWOBwAAADQD5rwEmtTnn3+eNm3aZN68efnrX/+aHj16ZIMNNih2LAAAAKAZUF4CTWr69OmpqqpaZHyFFVYoQhoAljaTJ0/Om2++ma233rrYUQAAaIDKYgcAWqYnnngiw4YNy6xZs+qMFwqFlJWVZeLEiUVKBkBLt9dee+X73/9+tt566xx22GFp37698hIAoJly5iXQJLbbbrusvvrq+fnPf562bdsusn2zzTYrQioAWqLZs2enU6dOSZJ58+bl+OOPz1NPPZUFCxakd+/eufHGG9OjR48ipwQAoCGceQk0iWnTpuXKK6/M6quvXuwoALRQf//733PEEUdkxowZ2XrrrTNixIi0a9cuO+20U/72t7+lffv2mT17dhYsWFDsqAAANJDVxoEmsfnmm+ef//xnsWMA0IKdeeaZ+fa3v50xY8bk448/zhlnnJGLL744v/zlL/P9738/TzzxRPr3758LL7yw2FEBAGggl40DTWLKlCn50Y9+lG9/+9tZeeWVU1ZWVmf7EUccUaRkALQUG2+8ce67776svPLKee+997LddtulvLw8Rx99dA4++OAkyYQJE7LffvvlhRdeKHJaAAAawmXjQJO44oorMn369Dz11FNp165dnW1lZWXKSwCW2HrrrZcrrrgigwYNysiRI1NWVpbVV189Bx10UO0+5eXlWbhwYRFTAgCwJJx5CTSJTTbZJKeddloGDx5c7CgAtFBvvPFGfvGLX2Ty5MlZf/31c+aZZ+aII47IoEGDcvLJJ+fTTz/Nsccem1atWuW3v/1tseMCANAAykugSWyxxRa5+eabs8oqqxQ7CgAt3P9ebfyll17K0KFDU1FRkfnz56dr1665/vrrs9pqqxU5JQAADaG8BJrE6NGj8/bbb+fss89e5LJxAGhKU6dOzaOPPpp27dplhx12SIcOHYodCQCABlJeAk1iyJAhtYsjdOvWLZWVdafYffzxx4sRCwAAAGhGLNgDNIlNN900m266abFjAAAAAM2YMy8BAAAAgJLkzEugSdxzzz3/dftuu+32jeQAAAAAmi9nXgJNom/fvl853qZNm/Ts2TOPPPLIN5wIAAAAaG6ceQk0iUmTJtX5urq6Ou+8807OOOOM/PSnPy1SKgBaqkKhkLvvvjv/+Mc/Mn/+/Pzfv8+ff/75RUoGAMCScOYl8I2aMGFCjj766Pzxj38sdhQAWpDf/OY3uf7667P22munU6dOi2y/6aabipAKAIAl5cxL4BtVXl6eadOmFTsGAC3MPffck/POOy+77757saMAANCIlJdAk/iqBXvmzJmT22+/PRtssME3HwiAFu3zzz/PgAEDih0DAIBG5rJxoEl81YI9lZWV2XjjjXPGGWekT58+RUgFQEt15JFHZsCAAdl7772LHQUAgEakvAQAoFkaNWpU7efTpk3LH/7wh2y//fZZZZVVUl5eXmffI4444puOBwBAI1BeAgDQLA0aNGix9isrK8vjjz/exGkAAGgKykug0ey7776Lve+NN97YhEkAAACAlsCCPUCjWXHFFRcZGzduXAYNGpRlllmmCIkAWFoUCoWMHj06yy23XPbcc88kyU9/+tNsu+22+cUvflHkdAAANJTyEmg0559//iJjDz/8cH71q19l5ZVXLkIiAJYWl112WW699dacffbZtWM77rhjxowZkyQKTACAZqr863cBAIDSds8992T48OH5/ve/Xzu233775YILLsgdd9xRxGQAACwJ5SUAAM3exx9//JXTl6y66qr56KOPipAIAIDGoLwEAKDZ69u3b/7whz8sMn7vvfdmjTXWKEIiAAAagzkvAQBo9g4//PAccsghGT9+fDbaaKMkyauvvpq///3vGT16dHHDAQDQYGWFQqFQ7BBAyzBs2LBFxv7TauNftbgPACyJl19+Ob/73e/yr3/9K5WVlenTp0+GDh2avn37FjsaAAANpLwEGs0+++yz2PvedNNNTZgEgKXNNddck5133jk9evQodhQAABqR8hIAgGavX79+ueuuu7LKKqsUOwoAAI3Igj0AADR7G264Yf70pz8VOwYAAI3MmZcAADR7Rx99dB599NF06tQpq666atq0aVNn+4033likZAAALAmrjQMA0Oy1b98+u+22W7FjAADQyJx5CQAAAACUJGdeAgDQIsycOTNvv/12ampqkiSFQiFVVVV59dVXc+ihhxY5HQAADeHMSwAAmr377rsvp556aqqqqlJWVpZCoZCysrIkyYorrpjHHnusyAkBAGgIq40DANDsXXnlldlpp53ywAMPpGPHjrnzzjszevTodO/ePUceeWSx4wEA0EAuGwcAoNl77733MnLkyPTp0ydrr712Zs6cmUGDBmXhwoW58sor88Mf/rDYEQEAaABnXgIA0Oy1bt06rVu3TpKsssoqef3115Mk6623Xt59991iRgMAYAkoLwEAaPbWW2+93HHHHUmStdZaK3/729+SJG+88UZatWpVzGgAACwBl40DANDsHXnkkRk6dGiWXXbZDB48OKNHj85OO+2UDz/8MDvuuGOx4wEA0EBWGwcAoEWYOnVqqqqqsvLKK+eNN97Irbfeml69emWfffapvaQcAIDmRXkJAECLUVVVlcmTJ6d3794pFAouGQcAaObMeQkAQLNXKBQyfPjw9O/fPzvvvHM+/PDDnHjiiTnllFOyYMGCYscDAKCBlJcAADR7N910U+699978+te/rr1E/Hvf+14ee+yxjBo1qsjpAABoKOUlAADN3m233ZbTTz89u+++e8rKypIkO+64Y84555yMGzeuyOkAAGgo5SUAAM3e5MmTs8466ywy3rdv33z00UdFSAQAQGNQXgIA0OytuOKKefXVVxcZf/LJJ7PyyisXIREAAI2hstgBAABgSR144IE588wz89FHH6VQKOSZZ57JbbfdlptuuiknnXRSseMBANBAZYVCoVDsEAAAsKRuu+22jBkzJlOmTEmSdO3aNQcddFCGDBlS5GQAADSU8hIAgBZl5syZKRQK6datW7GjAACwhMx5CQBAi/DSSy9l5syZ6dq1a5566qkccsgh+e1vfxt/qwcAaL6UlwAANHu33npr9tprr7z22muZNGlShg0blgULFuT666/P6NGjix0PAIAGUl4CANDs3XDDDTn11FMzcODAPPjgg1lzzTVz7bXX5sILL8wf/vCHYscDAKCBlJcAADR7kydPzqBBg5IkTz/9dLbaaqskSZ8+fTJ9+vRiRgMAYAkoLwEAaPa6deuWadOm5aOPPsrEiROzxRZbJEkmTZqU5ZZbrsjpAABoqMpiBwAAgCW100475fjjj0+7du3Ss2fPbLbZZnnwwQdz9tln50c/+lGx4wEA0EBlBcsvAgDQzNXU1OT3v/993nvvvey1115ZZZVVctNNN2XmzJk58sgjU17ugiMAgOZIeQkAAAAAlCR/ggYAoEV44oknsu++++Y73/lO3n///YwcOTL33ntvsWMBALAElJcAADR7Tz/9dI444oissMIKmT17dmpqarJw4cIMGzYs99xzT7HjAQDQQC4bBwCg2dtzzz2zww47ZP/998/GG2+c++67LyuvvHKuvvrq3HfffRk3blyxIwIA0ADOvAQAoNl77bXXMmjQoEXGd9hhh/z73/8uQiIAABqD8hIAgGavY8eOmTZt2iLjb7zxRjp37lyERAAANAblJQAAzd4uu+yS8847L5MmTUpZWVnmzp2bJ598MmeffXZ23HHHYscDAKCBzHkJAECzt2DBgpx00kl54IEHkiRlZWUpFArZZpttctlll6VNmzZFTggAQEMoLwEAaDH+/e9/Z8KECampqclaa62VNdZYo9iRAABYAspLAABarHnz5mXEiBE5+eSTix0FAIAGMOclAADN0ueff56zzjorAwYMyHe+851cdNFFqampqd3+17/+NTvvvHN+97vfFTElAABLorLYAQAAoCEuvPDC3H777dl1113TunXr3HLLLenQoUMOOeSQnHPOObnlllvSu3fv3HDDDcWOCgBAAykvAQBolv70pz/llFNOyc9+9rMkyTbbbJNzzz03H374Ye68884ccMABOfroo9O6desiJwUAoKHMeQkAQLO0/vrr58EHH8zKK6+cJKmurs7666+fzp0759JLL82AAQOKnBAAgCVlzksAAJqlBQsWpH379rVfV1RUpE2bNjnllFMUlwAALYTyEgCAFmWDDTYodgQAABqJ8hIAgGarrKxsscYAAGieLNgDAECzdc4556RNmza1Xy9YsCAXXXRRlllmmTr7nX/++d90NAAAGoHyEgCAZql///756KOP6oxtvPHGmTVrVmbNmlWkVAAANCarjQMAAAAAJcmclwAAAABASVJeAgAAAAAlSXkJAAAAAJQk5SUAAC1eKU7zXoqZAABKjfISAIDFts8++2Tttdeu/de3b99svPHG2X333XPjjTdm4cKFxY5Yx5QpU3LwwQfn/fffL3aUWrNnz84JJ5yQ8ePHFzsKAEDJqyx2AAAAmpdvfetb+fWvf50kqa6uzieffJInn3wy559/fsaPH59LL7005eWl8Tfyv/3tb3niiSeKHaOOiRMn5t57780ee+xR7CgAACVPeQkAQL106NAhG220UZ2xQYMGZfXVV8+5556b+++/P7vuumtxwgEA0KKUxp/EAQBo9vbee+/06NEjt956a+3YHXfckZ122inrrbdettlmm4wcOTLV1dW120866aTss88+ufPOO7Pttttm4403zn777ZdJkybVue0XXnghBx54YPr375/11lsvgwYNysiRI1NTU5MkmTx5ctZee+1cd9112WGHHbLhhhvmrrvuyrBhw5Ik3/3ud3PSSScl+aJoHTVqVM4777wMGDAgG2+8cX75y19m7ty5ueqqq7LVVltl0003zZFHHplZs2bVybE4j2f//ffPXXfdle233z7rrbdefvjDH+bJJ59Mkjz33HPZd999kyT77rtv9tlnn8b69gMAtEjOvAQAoFGUl5dn4MCBeeCBB7Jw4cJcc801GTFiRPbee+8MGzYsEydOzMiRI/Phhx/mvPPOqz1u4sSJeeutt3Lcccelc+fOufzyy7P33nvnwQcfTPfu3TNp0qTsv//+2WGHHTJixIgUCoWMGzcuo0aNyuqrr56ddtqp9rZGjhyZU045JR06dMgGG2yQQw89NGPGjMmoUaOy9tpr1+537bXXZosttsiIESPyj3/8IxdffHH++c9/pnv37jn77LMzefLknHvuuVluueVqL5H/7W9/u1iP5x//+EemTZuWo446Kh06dMhll12WI488Mk8++WTWXXfdnH766TnrrLNy+umnZ8CAAd/AfxkAgOZLeQkAQKNZbrnlsmDBgkydOjVXXHFFfvrTn+bUU09NknznO9/Jsssum1NPPTVDhgzJmmuumST59NNPc+WVV6Zfv35Jkg022CDf+973cuONN+b444/PpEmT8u1vfzsXXXRR7VyaW2yxRf70pz/lueeeq1Ne/uAHP6gzl2Tv3r2TJOuss05WWmml2vEOHTpkxIgRqayszLe//e3cfffdmTp1au6444507NgxSfLUU0/lpZdeqs1Yn8fzhz/8ofa+27dvn7333jvPPvtstt9++6yxxhpJkjXWWKP2cwAAvpryEgCARlMoFJJ8cZn3/PnzM2jQoDorkA8aNChJ8vTTT9eWfSuttFJtcZkk3bt3z8Ybb5wXXnghSbLbbrtlt912y+eff56333477777biZOnJjq6uosWLCgzv2vs846i5Vzgw02SGXl/3srvNxyy6V9+/a1xWWSLLvssvnXv/6VJHn55ZcX+/F07dq1trhMkp49eyZJ5s2bt1jZAAD4f5SXAAA0mqlTp6Zt27a1Z0gefPDBX7nftGnTaj/v0aPHItu7deuWf/7zn0mS+fPn5+yzz869996bhQsXZqWVVsrGG2+cysrK2rL0S+3bt1+snB06dFhk7L8d+/HHHydZvMfTrl27OtvKysqSpHZ+TgAAFp/yEgCARrFw4cI899xz2WSTTdKpU6ckyfDhw7Pqqqsusu9yyy1X+/n/XRQnSaZPn55u3bolSc4999w88sgjufTSS/Ptb3+7tmQcOHBgEzyKr1afxwMAQOOx2jgAAI3itttuy0cffZSf/exn2XDDDdOqVatMnTo166+/fu2/ysrKXHLJJZk8eXLtce+8807efPPN2q+nTp2al19+ubacfPHFFzNgwIB873vfqy0u//GPf2TmzJlfezbjl2eALqn6PJ6vU1FR0SiZAACWBs68BACgXubMmZO///3vSb64FHrWrFn561//mttuuy277rprtttuuyTJ0KFDc9lll2XOnDkZMGBApk6dmssuuyxlZWXp27dv7e0VCoX84he/yLHHHpuKioqMGjUqnTt3zj777JPki/kpH3roodxyyy3p06dPJk2alDFjxqSsrOxr55H88ozJP/7xj9lqq63Sp0+fBj3mLl26LPbj+Tpfzqv5l7/8JZ07d67XsQAASxvlJQAA9TJhwoT89Kc/TfLFfI7LLLNM1lprrZxxxhn58Y9/XLvfMccck+WXXz4333xzxo4dm86dO2fgwIE57rjj6iyMs8IKK+SAAw7Ieeedl3nz5uXb3/52xowZk2WXXTb5/9q5Y9MOoSCAw5c9bJ1BcAYXcYO3hGBt7wbWNhaCMziJIkkfCAn/IjnC901w1/547yKilBL3fcc4jnFdV1RVFX3fx3mesa5rPM/z5axN00TbtjEMQ+z7HtM0vbz3T/f5Tl3X0XVdzPMc27bFsiwvzwQA8N+9vX++cg4AAL+klBLHccS6rn89CgAACbl5CQAAAACkJF4CAAAAACn5Ng4AAAAApOTlJQAAAACQkngJAAAAAKQkXgIAAAAAKYmXAAAAAEBK4iUAAAAAkJJ4CQAAAACkJF4CAAAAACmJlwAAAABASuIlAAAAAJDSB61G5Y/ZczC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697" y="1201663"/>
            <a:ext cx="3474444" cy="30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03" y="1201663"/>
            <a:ext cx="3474444" cy="306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063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QREl783n"/>
  <p:tag name="ARTICULATE_SLIDE_COUNT" val="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7617</TotalTime>
  <Words>1766</Words>
  <Application>Microsoft Office PowerPoint</Application>
  <PresentationFormat>Widescreen</PresentationFormat>
  <Paragraphs>191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Bahnschrift Light</vt:lpstr>
      <vt:lpstr>Calibri</vt:lpstr>
      <vt:lpstr>Calibri Light</vt:lpstr>
      <vt:lpstr>Roboto</vt:lpstr>
      <vt:lpstr>Times New Roman</vt:lpstr>
      <vt:lpstr>Wingdings</vt:lpstr>
      <vt:lpstr>Office Theme</vt:lpstr>
      <vt:lpstr>Topic : HR Analysis  |  Function For Company Efficiency  |  Industry : IT Industry</vt:lpstr>
      <vt:lpstr>Introduction</vt:lpstr>
      <vt:lpstr>Attrition</vt:lpstr>
      <vt:lpstr>Need for Analytics</vt:lpstr>
      <vt:lpstr>About Dataset</vt:lpstr>
      <vt:lpstr>Steps taken before Model Building</vt:lpstr>
      <vt:lpstr>Data Pre Processing</vt:lpstr>
      <vt:lpstr>Correlation</vt:lpstr>
      <vt:lpstr>Data Insights</vt:lpstr>
      <vt:lpstr>Employees Analysis</vt:lpstr>
      <vt:lpstr>Employee Rating Satisfaction</vt:lpstr>
      <vt:lpstr>Employee Experience Analysis</vt:lpstr>
      <vt:lpstr>PowerPoint Presentation</vt:lpstr>
      <vt:lpstr>Model Building </vt:lpstr>
      <vt:lpstr>Conclusion of Classification Approach</vt:lpstr>
      <vt:lpstr>Suggestions</vt:lpstr>
      <vt:lpstr>PowerPoint Presentation</vt:lpstr>
      <vt:lpstr>Introduction</vt:lpstr>
      <vt:lpstr>Censoring</vt:lpstr>
      <vt:lpstr>Kaplan Meier Estimator</vt:lpstr>
      <vt:lpstr>Kaplan Meier Estimator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Kulkarni</dc:creator>
  <cp:lastModifiedBy>Microsoft account</cp:lastModifiedBy>
  <cp:revision>289</cp:revision>
  <dcterms:created xsi:type="dcterms:W3CDTF">2023-03-21T11:48:51Z</dcterms:created>
  <dcterms:modified xsi:type="dcterms:W3CDTF">2023-08-11T11:22:25Z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B5C0CC7C-9693-443D-8FA8-643670A76C5C</vt:lpwstr>
  </property>
  <property fmtid="{D5CDD505-2E9C-101B-9397-08002B2CF9AE}" pid="3" name="ArticulatePath">
    <vt:lpwstr>Presentation1</vt:lpwstr>
  </property>
  <property fmtid="{D5CDD505-2E9C-101B-9397-08002B2CF9AE}" pid="4" name="MSIP_Label_767a5d4c-6e68-416c-b53b-e38e179fc32e_Enabled">
    <vt:lpwstr>true</vt:lpwstr>
  </property>
  <property fmtid="{D5CDD505-2E9C-101B-9397-08002B2CF9AE}" pid="5" name="MSIP_Label_767a5d4c-6e68-416c-b53b-e38e179fc32e_SetDate">
    <vt:lpwstr>2023-03-23T14:07:35Z</vt:lpwstr>
  </property>
  <property fmtid="{D5CDD505-2E9C-101B-9397-08002B2CF9AE}" pid="6" name="MSIP_Label_767a5d4c-6e68-416c-b53b-e38e179fc32e_Method">
    <vt:lpwstr>Standard</vt:lpwstr>
  </property>
  <property fmtid="{D5CDD505-2E9C-101B-9397-08002B2CF9AE}" pid="7" name="MSIP_Label_767a5d4c-6e68-416c-b53b-e38e179fc32e_Name">
    <vt:lpwstr>Private</vt:lpwstr>
  </property>
  <property fmtid="{D5CDD505-2E9C-101B-9397-08002B2CF9AE}" pid="8" name="MSIP_Label_767a5d4c-6e68-416c-b53b-e38e179fc32e_SiteId">
    <vt:lpwstr>f4db3ffa-dfb1-4f2d-8ade-468d458e11c2</vt:lpwstr>
  </property>
  <property fmtid="{D5CDD505-2E9C-101B-9397-08002B2CF9AE}" pid="9" name="MSIP_Label_767a5d4c-6e68-416c-b53b-e38e179fc32e_ActionId">
    <vt:lpwstr>9ff47d90-f976-4651-80e3-49160820b5eb</vt:lpwstr>
  </property>
  <property fmtid="{D5CDD505-2E9C-101B-9397-08002B2CF9AE}" pid="10" name="MSIP_Label_767a5d4c-6e68-416c-b53b-e38e179fc32e_ContentBits">
    <vt:lpwstr>0</vt:lpwstr>
  </property>
</Properties>
</file>